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26"/>
  </p:notesMasterIdLst>
  <p:sldIdLst>
    <p:sldId id="256" r:id="rId2"/>
    <p:sldId id="348" r:id="rId3"/>
    <p:sldId id="267" r:id="rId4"/>
    <p:sldId id="288" r:id="rId5"/>
    <p:sldId id="260" r:id="rId6"/>
    <p:sldId id="273" r:id="rId7"/>
    <p:sldId id="334" r:id="rId8"/>
    <p:sldId id="327" r:id="rId9"/>
    <p:sldId id="316" r:id="rId10"/>
    <p:sldId id="263" r:id="rId11"/>
    <p:sldId id="281" r:id="rId12"/>
    <p:sldId id="352" r:id="rId13"/>
    <p:sldId id="354" r:id="rId14"/>
    <p:sldId id="264" r:id="rId15"/>
    <p:sldId id="274" r:id="rId16"/>
    <p:sldId id="356" r:id="rId17"/>
    <p:sldId id="315" r:id="rId18"/>
    <p:sldId id="275" r:id="rId19"/>
    <p:sldId id="276" r:id="rId20"/>
    <p:sldId id="278" r:id="rId21"/>
    <p:sldId id="329" r:id="rId22"/>
    <p:sldId id="338" r:id="rId23"/>
    <p:sldId id="355" r:id="rId24"/>
    <p:sldId id="312" r:id="rId25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27"/>
    </p:embeddedFont>
    <p:embeddedFont>
      <p:font typeface="Hind" panose="02000000000000000000" pitchFamily="2" charset="0"/>
      <p:regular r:id="rId28"/>
      <p:bold r:id="rId29"/>
    </p:embeddedFont>
    <p:embeddedFont>
      <p:font typeface="Libre Baskerville" panose="02000000000000000000" pitchFamily="2" charset="0"/>
      <p:regular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Roboto Condensed Light" panose="02000000000000000000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DB96C1-6FB1-402B-A28C-476293C899DC}" v="1965" dt="2024-10-12T17:48:51.709"/>
    <p1510:client id="{211C4655-3B71-4D35-9344-73282D29F498}" v="412" dt="2024-10-12T16:38:11.492"/>
    <p1510:client id="{6475E1F2-7445-4D87-B7DF-DCEF66C71BB0}" v="1813" dt="2024-10-12T13:32:27.741"/>
    <p1510:client id="{6AFC9109-101E-4166-A3A8-E548CD0E12F9}" v="3" dt="2024-10-12T17:50:56.429"/>
    <p1510:client id="{C917927C-BC68-42DB-BD3B-214090CACC3C}" v="112" dt="2024-10-12T10:59:29.156"/>
    <p1510:client id="{ECB8CF03-9C57-47A1-8942-31D303B26C6F}" v="622" dt="2024-10-12T13:28:57.489"/>
  </p1510:revLst>
</p1510:revInfo>
</file>

<file path=ppt/tableStyles.xml><?xml version="1.0" encoding="utf-8"?>
<a:tblStyleLst xmlns:a="http://schemas.openxmlformats.org/drawingml/2006/main" def="{F06BED53-87CD-4E1B-84B2-D5D20CB24225}">
  <a:tblStyle styleId="{F06BED53-87CD-4E1B-84B2-D5D20CB242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3E37F1-7960-4049-9F4D-6F76A0FACF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8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80b16ec3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80b16ec3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52a7caf94b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52a7caf94b_1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g152a7caf94b_1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9" name="Google Shape;2799;g152a7caf94b_1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157d03485c9_2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157d03485c9_2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8">
          <a:extLst>
            <a:ext uri="{FF2B5EF4-FFF2-40B4-BE49-F238E27FC236}">
              <a16:creationId xmlns:a16="http://schemas.microsoft.com/office/drawing/2014/main" id="{9EF748BC-E760-8B15-565F-368660C5A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152a7caf94b_1_1984:notes">
            <a:extLst>
              <a:ext uri="{FF2B5EF4-FFF2-40B4-BE49-F238E27FC236}">
                <a16:creationId xmlns:a16="http://schemas.microsoft.com/office/drawing/2014/main" id="{B86B40EE-D4A3-D128-1ADE-7358BBBAA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" name="Google Shape;3160;g152a7caf94b_1_1984:notes">
            <a:extLst>
              <a:ext uri="{FF2B5EF4-FFF2-40B4-BE49-F238E27FC236}">
                <a16:creationId xmlns:a16="http://schemas.microsoft.com/office/drawing/2014/main" id="{EB1B4A7A-D116-F28A-898F-95CA94F82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77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157d03485c9_2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157d03485c9_2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>
          <a:extLst>
            <a:ext uri="{FF2B5EF4-FFF2-40B4-BE49-F238E27FC236}">
              <a16:creationId xmlns:a16="http://schemas.microsoft.com/office/drawing/2014/main" id="{FBC1E7CB-6001-24D5-9C47-E7B6828F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157d03485c9_2_980:notes">
            <a:extLst>
              <a:ext uri="{FF2B5EF4-FFF2-40B4-BE49-F238E27FC236}">
                <a16:creationId xmlns:a16="http://schemas.microsoft.com/office/drawing/2014/main" id="{2DD67D74-61CC-912A-A835-4CCCC10A0B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157d03485c9_2_980:notes">
            <a:extLst>
              <a:ext uri="{FF2B5EF4-FFF2-40B4-BE49-F238E27FC236}">
                <a16:creationId xmlns:a16="http://schemas.microsoft.com/office/drawing/2014/main" id="{7C75D93B-6201-492B-5A87-4BDBE53F12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766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157d03485c9_2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157d03485c9_2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954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152a7caf94b_1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152a7caf94b_1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152a7caf94b_1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152a7caf94b_1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80b16ec3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80b16ec3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058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152a7caf94b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152a7caf94b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157d03485c9_2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157d03485c9_2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954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57d03485c9_2_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157d03485c9_2_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146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152a7caf94b_1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" name="Google Shape;3160;g152a7caf94b_1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e5b87cefe7_0_3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e5b87cefe7_0_3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152a7caf94b_1_2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152a7caf94b_1_2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https://www.cityu.edu.hk/cshk/files/PolicyPapers/CSHK%20PP23_ENG.pdf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https://www.td.gov.hk/filemanager/en/content_5018/Figure/Fig5-6.pdf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g152a7caf94b_1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" name="Google Shape;3160;g152a7caf94b_1_1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932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57d03485c9_2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157d03485c9_2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44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52a7caf94b_1_1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52a7caf94b_1_1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 that encompasses travel needs for a variety of user groups to incentivize people to use public transport. We do this by he following process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159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subTitle" idx="1"/>
          </p:nvPr>
        </p:nvSpPr>
        <p:spPr>
          <a:xfrm>
            <a:off x="4252325" y="2339300"/>
            <a:ext cx="4044900" cy="9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3207600" cy="4069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4252325" y="539500"/>
            <a:ext cx="4044900" cy="18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00" name="Google Shape;100;p7"/>
          <p:cNvGrpSpPr/>
          <p:nvPr/>
        </p:nvGrpSpPr>
        <p:grpSpPr>
          <a:xfrm>
            <a:off x="371029" y="288154"/>
            <a:ext cx="779484" cy="4571883"/>
            <a:chOff x="345379" y="289792"/>
            <a:chExt cx="779484" cy="4571883"/>
          </a:xfrm>
        </p:grpSpPr>
        <p:grpSp>
          <p:nvGrpSpPr>
            <p:cNvPr id="101" name="Google Shape;101;p7"/>
            <p:cNvGrpSpPr/>
            <p:nvPr/>
          </p:nvGrpSpPr>
          <p:grpSpPr>
            <a:xfrm rot="10800000">
              <a:off x="345379" y="289792"/>
              <a:ext cx="779484" cy="2606733"/>
              <a:chOff x="7690650" y="-460656"/>
              <a:chExt cx="1101900" cy="5373600"/>
            </a:xfrm>
          </p:grpSpPr>
          <p:cxnSp>
            <p:nvCxnSpPr>
              <p:cNvPr id="102" name="Google Shape;102;p7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7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" name="Google Shape;104;p7"/>
            <p:cNvGrpSpPr/>
            <p:nvPr/>
          </p:nvGrpSpPr>
          <p:grpSpPr>
            <a:xfrm rot="5400000">
              <a:off x="-158975" y="3758893"/>
              <a:ext cx="1607142" cy="598419"/>
              <a:chOff x="6520650" y="3679281"/>
              <a:chExt cx="2271900" cy="1233600"/>
            </a:xfrm>
          </p:grpSpPr>
          <p:cxnSp>
            <p:nvCxnSpPr>
              <p:cNvPr id="105" name="Google Shape;105;p7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7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7" name="Google Shape;107;p7"/>
          <p:cNvGrpSpPr/>
          <p:nvPr/>
        </p:nvGrpSpPr>
        <p:grpSpPr>
          <a:xfrm flipH="1">
            <a:off x="7989993" y="285727"/>
            <a:ext cx="779484" cy="4572044"/>
            <a:chOff x="345379" y="289630"/>
            <a:chExt cx="779484" cy="4572044"/>
          </a:xfrm>
        </p:grpSpPr>
        <p:grpSp>
          <p:nvGrpSpPr>
            <p:cNvPr id="108" name="Google Shape;108;p7"/>
            <p:cNvGrpSpPr/>
            <p:nvPr/>
          </p:nvGrpSpPr>
          <p:grpSpPr>
            <a:xfrm rot="10800000">
              <a:off x="345379" y="289630"/>
              <a:ext cx="779484" cy="2831723"/>
              <a:chOff x="7690650" y="-924124"/>
              <a:chExt cx="1101900" cy="5837400"/>
            </a:xfrm>
          </p:grpSpPr>
          <p:cxnSp>
            <p:nvCxnSpPr>
              <p:cNvPr id="109" name="Google Shape;109;p7"/>
              <p:cNvCxnSpPr/>
              <p:nvPr/>
            </p:nvCxnSpPr>
            <p:spPr>
              <a:xfrm>
                <a:off x="8790956" y="-924124"/>
                <a:ext cx="0" cy="583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7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" name="Google Shape;111;p7"/>
            <p:cNvGrpSpPr/>
            <p:nvPr/>
          </p:nvGrpSpPr>
          <p:grpSpPr>
            <a:xfrm rot="5400000">
              <a:off x="15152" y="3933020"/>
              <a:ext cx="1258889" cy="598419"/>
              <a:chOff x="7012950" y="3679281"/>
              <a:chExt cx="1779600" cy="1233600"/>
            </a:xfrm>
          </p:grpSpPr>
          <p:cxnSp>
            <p:nvCxnSpPr>
              <p:cNvPr id="112" name="Google Shape;112;p7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7"/>
              <p:cNvCxnSpPr/>
              <p:nvPr/>
            </p:nvCxnSpPr>
            <p:spPr>
              <a:xfrm>
                <a:off x="7902750" y="4018250"/>
                <a:ext cx="0" cy="177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6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36"/>
          <p:cNvGrpSpPr/>
          <p:nvPr/>
        </p:nvGrpSpPr>
        <p:grpSpPr>
          <a:xfrm>
            <a:off x="371029" y="285804"/>
            <a:ext cx="779484" cy="4571883"/>
            <a:chOff x="345379" y="289792"/>
            <a:chExt cx="779484" cy="4571883"/>
          </a:xfrm>
        </p:grpSpPr>
        <p:grpSp>
          <p:nvGrpSpPr>
            <p:cNvPr id="608" name="Google Shape;608;p36"/>
            <p:cNvGrpSpPr/>
            <p:nvPr/>
          </p:nvGrpSpPr>
          <p:grpSpPr>
            <a:xfrm rot="10800000">
              <a:off x="345379" y="289792"/>
              <a:ext cx="779484" cy="2606733"/>
              <a:chOff x="7690650" y="-460656"/>
              <a:chExt cx="1101900" cy="5373600"/>
            </a:xfrm>
          </p:grpSpPr>
          <p:cxnSp>
            <p:nvCxnSpPr>
              <p:cNvPr id="609" name="Google Shape;609;p36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36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1" name="Google Shape;611;p36"/>
            <p:cNvGrpSpPr/>
            <p:nvPr/>
          </p:nvGrpSpPr>
          <p:grpSpPr>
            <a:xfrm rot="5400000">
              <a:off x="-158975" y="3758893"/>
              <a:ext cx="1607142" cy="598419"/>
              <a:chOff x="6520650" y="3679281"/>
              <a:chExt cx="2271900" cy="1233600"/>
            </a:xfrm>
          </p:grpSpPr>
          <p:cxnSp>
            <p:nvCxnSpPr>
              <p:cNvPr id="612" name="Google Shape;612;p36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36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14" name="Google Shape;614;p36"/>
          <p:cNvGrpSpPr/>
          <p:nvPr/>
        </p:nvGrpSpPr>
        <p:grpSpPr>
          <a:xfrm flipH="1">
            <a:off x="7989993" y="285754"/>
            <a:ext cx="779484" cy="4571967"/>
            <a:chOff x="345379" y="289707"/>
            <a:chExt cx="779484" cy="4571967"/>
          </a:xfrm>
        </p:grpSpPr>
        <p:grpSp>
          <p:nvGrpSpPr>
            <p:cNvPr id="615" name="Google Shape;615;p36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616" name="Google Shape;616;p36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" name="Google Shape;617;p36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8" name="Google Shape;618;p36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619" name="Google Shape;619;p36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36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3_1_4_2_1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37"/>
          <p:cNvGrpSpPr/>
          <p:nvPr/>
        </p:nvGrpSpPr>
        <p:grpSpPr>
          <a:xfrm flipH="1">
            <a:off x="7989993" y="285766"/>
            <a:ext cx="779484" cy="4571967"/>
            <a:chOff x="345379" y="289707"/>
            <a:chExt cx="779484" cy="4571967"/>
          </a:xfrm>
        </p:grpSpPr>
        <p:grpSp>
          <p:nvGrpSpPr>
            <p:cNvPr id="623" name="Google Shape;623;p37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624" name="Google Shape;624;p37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37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26" name="Google Shape;626;p37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627" name="Google Shape;627;p37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" name="Google Shape;628;p37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29" name="Google Shape;629;p37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37"/>
          <p:cNvSpPr txBox="1">
            <a:spLocks noGrp="1"/>
          </p:cNvSpPr>
          <p:nvPr>
            <p:ph type="subTitle" idx="1"/>
          </p:nvPr>
        </p:nvSpPr>
        <p:spPr>
          <a:xfrm>
            <a:off x="718051" y="1777500"/>
            <a:ext cx="23289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1" name="Google Shape;631;p37"/>
          <p:cNvSpPr txBox="1">
            <a:spLocks noGrp="1"/>
          </p:cNvSpPr>
          <p:nvPr>
            <p:ph type="subTitle" idx="2"/>
          </p:nvPr>
        </p:nvSpPr>
        <p:spPr>
          <a:xfrm>
            <a:off x="718050" y="2081604"/>
            <a:ext cx="23289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2" name="Google Shape;632;p37"/>
          <p:cNvSpPr txBox="1">
            <a:spLocks noGrp="1"/>
          </p:cNvSpPr>
          <p:nvPr>
            <p:ph type="subTitle" idx="3"/>
          </p:nvPr>
        </p:nvSpPr>
        <p:spPr>
          <a:xfrm>
            <a:off x="3434601" y="3090300"/>
            <a:ext cx="23289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3" name="Google Shape;633;p37"/>
          <p:cNvSpPr txBox="1">
            <a:spLocks noGrp="1"/>
          </p:cNvSpPr>
          <p:nvPr>
            <p:ph type="subTitle" idx="4"/>
          </p:nvPr>
        </p:nvSpPr>
        <p:spPr>
          <a:xfrm>
            <a:off x="3434600" y="1777500"/>
            <a:ext cx="23289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4" name="Google Shape;634;p37"/>
          <p:cNvSpPr txBox="1">
            <a:spLocks noGrp="1"/>
          </p:cNvSpPr>
          <p:nvPr>
            <p:ph type="subTitle" idx="5"/>
          </p:nvPr>
        </p:nvSpPr>
        <p:spPr>
          <a:xfrm>
            <a:off x="3434600" y="2081604"/>
            <a:ext cx="23289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5" name="Google Shape;635;p37"/>
          <p:cNvSpPr txBox="1">
            <a:spLocks noGrp="1"/>
          </p:cNvSpPr>
          <p:nvPr>
            <p:ph type="subTitle" idx="6"/>
          </p:nvPr>
        </p:nvSpPr>
        <p:spPr>
          <a:xfrm>
            <a:off x="718051" y="3090300"/>
            <a:ext cx="23289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6" name="Google Shape;636;p37"/>
          <p:cNvSpPr txBox="1">
            <a:spLocks noGrp="1"/>
          </p:cNvSpPr>
          <p:nvPr>
            <p:ph type="subTitle" idx="7"/>
          </p:nvPr>
        </p:nvSpPr>
        <p:spPr>
          <a:xfrm>
            <a:off x="3434600" y="3396250"/>
            <a:ext cx="23289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7" name="Google Shape;637;p37"/>
          <p:cNvSpPr txBox="1">
            <a:spLocks noGrp="1"/>
          </p:cNvSpPr>
          <p:nvPr>
            <p:ph type="subTitle" idx="8"/>
          </p:nvPr>
        </p:nvSpPr>
        <p:spPr>
          <a:xfrm>
            <a:off x="6101825" y="1777500"/>
            <a:ext cx="23289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8" name="Google Shape;638;p37"/>
          <p:cNvSpPr txBox="1">
            <a:spLocks noGrp="1"/>
          </p:cNvSpPr>
          <p:nvPr>
            <p:ph type="subTitle" idx="9"/>
          </p:nvPr>
        </p:nvSpPr>
        <p:spPr>
          <a:xfrm>
            <a:off x="6101825" y="2081604"/>
            <a:ext cx="23289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9" name="Google Shape;639;p37"/>
          <p:cNvSpPr txBox="1">
            <a:spLocks noGrp="1"/>
          </p:cNvSpPr>
          <p:nvPr>
            <p:ph type="subTitle" idx="13"/>
          </p:nvPr>
        </p:nvSpPr>
        <p:spPr>
          <a:xfrm>
            <a:off x="718050" y="3396250"/>
            <a:ext cx="23289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640" name="Google Shape;640;p37"/>
          <p:cNvGrpSpPr/>
          <p:nvPr/>
        </p:nvGrpSpPr>
        <p:grpSpPr>
          <a:xfrm rot="10800000" flipH="1">
            <a:off x="370994" y="285816"/>
            <a:ext cx="786881" cy="4571883"/>
            <a:chOff x="345344" y="289792"/>
            <a:chExt cx="786881" cy="4571883"/>
          </a:xfrm>
        </p:grpSpPr>
        <p:grpSp>
          <p:nvGrpSpPr>
            <p:cNvPr id="641" name="Google Shape;641;p37"/>
            <p:cNvGrpSpPr/>
            <p:nvPr/>
          </p:nvGrpSpPr>
          <p:grpSpPr>
            <a:xfrm rot="10800000">
              <a:off x="345379" y="289792"/>
              <a:ext cx="604827" cy="2606733"/>
              <a:chOff x="7937550" y="-460656"/>
              <a:chExt cx="855000" cy="5373600"/>
            </a:xfrm>
          </p:grpSpPr>
          <p:cxnSp>
            <p:nvCxnSpPr>
              <p:cNvPr id="642" name="Google Shape;642;p37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37"/>
              <p:cNvCxnSpPr/>
              <p:nvPr/>
            </p:nvCxnSpPr>
            <p:spPr>
              <a:xfrm rot="10800000">
                <a:off x="7937550" y="4908050"/>
                <a:ext cx="855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4" name="Google Shape;644;p37"/>
            <p:cNvGrpSpPr/>
            <p:nvPr/>
          </p:nvGrpSpPr>
          <p:grpSpPr>
            <a:xfrm rot="5400000">
              <a:off x="-64786" y="3664663"/>
              <a:ext cx="1607142" cy="786881"/>
              <a:chOff x="6520650" y="3290868"/>
              <a:chExt cx="2271900" cy="1622100"/>
            </a:xfrm>
          </p:grpSpPr>
          <p:cxnSp>
            <p:nvCxnSpPr>
              <p:cNvPr id="645" name="Google Shape;645;p37"/>
              <p:cNvCxnSpPr/>
              <p:nvPr/>
            </p:nvCxnSpPr>
            <p:spPr>
              <a:xfrm rot="5400000">
                <a:off x="7979932" y="4101918"/>
                <a:ext cx="162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37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40"/>
          <p:cNvGrpSpPr/>
          <p:nvPr/>
        </p:nvGrpSpPr>
        <p:grpSpPr>
          <a:xfrm rot="10800000">
            <a:off x="7989993" y="283079"/>
            <a:ext cx="779484" cy="4571967"/>
            <a:chOff x="345379" y="289707"/>
            <a:chExt cx="779484" cy="4571967"/>
          </a:xfrm>
        </p:grpSpPr>
        <p:grpSp>
          <p:nvGrpSpPr>
            <p:cNvPr id="695" name="Google Shape;695;p40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696" name="Google Shape;696;p40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7" name="Google Shape;697;p40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98" name="Google Shape;698;p40"/>
            <p:cNvGrpSpPr/>
            <p:nvPr/>
          </p:nvGrpSpPr>
          <p:grpSpPr>
            <a:xfrm rot="5400000">
              <a:off x="-1145734" y="2598033"/>
              <a:ext cx="3754808" cy="772473"/>
              <a:chOff x="3484650" y="3320384"/>
              <a:chExt cx="5307900" cy="1592400"/>
            </a:xfrm>
          </p:grpSpPr>
          <p:cxnSp>
            <p:nvCxnSpPr>
              <p:cNvPr id="699" name="Google Shape;699;p40"/>
              <p:cNvCxnSpPr/>
              <p:nvPr/>
            </p:nvCxnSpPr>
            <p:spPr>
              <a:xfrm rot="5400000">
                <a:off x="7994765" y="4116584"/>
                <a:ext cx="1592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0" name="Google Shape;700;p40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01" name="Google Shape;701;p40"/>
          <p:cNvGrpSpPr/>
          <p:nvPr/>
        </p:nvGrpSpPr>
        <p:grpSpPr>
          <a:xfrm>
            <a:off x="371029" y="289792"/>
            <a:ext cx="779484" cy="4571883"/>
            <a:chOff x="345379" y="289792"/>
            <a:chExt cx="779484" cy="4571883"/>
          </a:xfrm>
        </p:grpSpPr>
        <p:grpSp>
          <p:nvGrpSpPr>
            <p:cNvPr id="702" name="Google Shape;702;p40"/>
            <p:cNvGrpSpPr/>
            <p:nvPr/>
          </p:nvGrpSpPr>
          <p:grpSpPr>
            <a:xfrm rot="10800000">
              <a:off x="345379" y="289792"/>
              <a:ext cx="779484" cy="2606733"/>
              <a:chOff x="7690650" y="-460656"/>
              <a:chExt cx="1101900" cy="5373600"/>
            </a:xfrm>
          </p:grpSpPr>
          <p:cxnSp>
            <p:nvCxnSpPr>
              <p:cNvPr id="703" name="Google Shape;703;p40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4" name="Google Shape;704;p40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05" name="Google Shape;705;p40"/>
            <p:cNvGrpSpPr/>
            <p:nvPr/>
          </p:nvGrpSpPr>
          <p:grpSpPr>
            <a:xfrm rot="5400000">
              <a:off x="-158975" y="3758893"/>
              <a:ext cx="1607142" cy="598419"/>
              <a:chOff x="6520650" y="3679281"/>
              <a:chExt cx="2271900" cy="1233600"/>
            </a:xfrm>
          </p:grpSpPr>
          <p:cxnSp>
            <p:nvCxnSpPr>
              <p:cNvPr id="706" name="Google Shape;706;p40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7" name="Google Shape;707;p40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08" name="Google Shape;708;p40"/>
          <p:cNvGrpSpPr/>
          <p:nvPr/>
        </p:nvGrpSpPr>
        <p:grpSpPr>
          <a:xfrm>
            <a:off x="713217" y="3368644"/>
            <a:ext cx="900180" cy="1239918"/>
            <a:chOff x="1790975" y="3599400"/>
            <a:chExt cx="996325" cy="1372350"/>
          </a:xfrm>
        </p:grpSpPr>
        <p:sp>
          <p:nvSpPr>
            <p:cNvPr id="709" name="Google Shape;709;p40"/>
            <p:cNvSpPr/>
            <p:nvPr/>
          </p:nvSpPr>
          <p:spPr>
            <a:xfrm>
              <a:off x="2321775" y="4446825"/>
              <a:ext cx="44475" cy="95025"/>
            </a:xfrm>
            <a:custGeom>
              <a:avLst/>
              <a:gdLst/>
              <a:ahLst/>
              <a:cxnLst/>
              <a:rect l="l" t="t" r="r" b="b"/>
              <a:pathLst>
                <a:path w="1779" h="3801" extrusionOk="0">
                  <a:moveTo>
                    <a:pt x="274" y="1"/>
                  </a:moveTo>
                  <a:cubicBezTo>
                    <a:pt x="248" y="1"/>
                    <a:pt x="221" y="5"/>
                    <a:pt x="194" y="15"/>
                  </a:cubicBezTo>
                  <a:cubicBezTo>
                    <a:pt x="69" y="61"/>
                    <a:pt x="0" y="186"/>
                    <a:pt x="46" y="311"/>
                  </a:cubicBezTo>
                  <a:lnTo>
                    <a:pt x="1289" y="3641"/>
                  </a:lnTo>
                  <a:cubicBezTo>
                    <a:pt x="1323" y="3732"/>
                    <a:pt x="1414" y="3801"/>
                    <a:pt x="1505" y="3801"/>
                  </a:cubicBezTo>
                  <a:cubicBezTo>
                    <a:pt x="1539" y="3801"/>
                    <a:pt x="1562" y="3789"/>
                    <a:pt x="1585" y="3778"/>
                  </a:cubicBezTo>
                  <a:cubicBezTo>
                    <a:pt x="1711" y="3744"/>
                    <a:pt x="1779" y="3607"/>
                    <a:pt x="1733" y="3493"/>
                  </a:cubicBezTo>
                  <a:lnTo>
                    <a:pt x="490" y="152"/>
                  </a:lnTo>
                  <a:cubicBezTo>
                    <a:pt x="455" y="6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2131050" y="3599400"/>
              <a:ext cx="452725" cy="326700"/>
            </a:xfrm>
            <a:custGeom>
              <a:avLst/>
              <a:gdLst/>
              <a:ahLst/>
              <a:cxnLst/>
              <a:rect l="l" t="t" r="r" b="b"/>
              <a:pathLst>
                <a:path w="18109" h="13068" extrusionOk="0">
                  <a:moveTo>
                    <a:pt x="12952" y="1"/>
                  </a:moveTo>
                  <a:cubicBezTo>
                    <a:pt x="10728" y="1"/>
                    <a:pt x="8940" y="1254"/>
                    <a:pt x="8940" y="1254"/>
                  </a:cubicBezTo>
                  <a:cubicBezTo>
                    <a:pt x="8940" y="1254"/>
                    <a:pt x="8256" y="1153"/>
                    <a:pt x="7097" y="1153"/>
                  </a:cubicBezTo>
                  <a:cubicBezTo>
                    <a:pt x="6518" y="1153"/>
                    <a:pt x="5820" y="1178"/>
                    <a:pt x="5029" y="1254"/>
                  </a:cubicBezTo>
                  <a:cubicBezTo>
                    <a:pt x="2669" y="1494"/>
                    <a:pt x="1095" y="2942"/>
                    <a:pt x="594" y="6568"/>
                  </a:cubicBezTo>
                  <a:cubicBezTo>
                    <a:pt x="1" y="10844"/>
                    <a:pt x="3912" y="13068"/>
                    <a:pt x="3912" y="13068"/>
                  </a:cubicBezTo>
                  <a:cubicBezTo>
                    <a:pt x="3912" y="13068"/>
                    <a:pt x="9704" y="12600"/>
                    <a:pt x="11951" y="9841"/>
                  </a:cubicBezTo>
                  <a:cubicBezTo>
                    <a:pt x="13958" y="7389"/>
                    <a:pt x="12487" y="3786"/>
                    <a:pt x="12487" y="3786"/>
                  </a:cubicBezTo>
                  <a:cubicBezTo>
                    <a:pt x="13057" y="3394"/>
                    <a:pt x="13872" y="3264"/>
                    <a:pt x="14704" y="3264"/>
                  </a:cubicBezTo>
                  <a:cubicBezTo>
                    <a:pt x="16370" y="3264"/>
                    <a:pt x="18108" y="3786"/>
                    <a:pt x="18108" y="3786"/>
                  </a:cubicBezTo>
                  <a:lnTo>
                    <a:pt x="17572" y="2406"/>
                  </a:lnTo>
                  <a:cubicBezTo>
                    <a:pt x="16105" y="556"/>
                    <a:pt x="14432" y="1"/>
                    <a:pt x="1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2224550" y="3628050"/>
              <a:ext cx="133150" cy="186300"/>
            </a:xfrm>
            <a:custGeom>
              <a:avLst/>
              <a:gdLst/>
              <a:ahLst/>
              <a:cxnLst/>
              <a:rect l="l" t="t" r="r" b="b"/>
              <a:pathLst>
                <a:path w="5326" h="7452" extrusionOk="0">
                  <a:moveTo>
                    <a:pt x="5200" y="1"/>
                  </a:moveTo>
                  <a:cubicBezTo>
                    <a:pt x="5181" y="1"/>
                    <a:pt x="5162" y="6"/>
                    <a:pt x="5143" y="17"/>
                  </a:cubicBezTo>
                  <a:cubicBezTo>
                    <a:pt x="5098" y="28"/>
                    <a:pt x="913" y="2081"/>
                    <a:pt x="12" y="7326"/>
                  </a:cubicBezTo>
                  <a:cubicBezTo>
                    <a:pt x="1" y="7383"/>
                    <a:pt x="46" y="7440"/>
                    <a:pt x="103" y="7452"/>
                  </a:cubicBezTo>
                  <a:lnTo>
                    <a:pt x="126" y="7452"/>
                  </a:lnTo>
                  <a:cubicBezTo>
                    <a:pt x="183" y="7452"/>
                    <a:pt x="240" y="7417"/>
                    <a:pt x="240" y="7360"/>
                  </a:cubicBezTo>
                  <a:cubicBezTo>
                    <a:pt x="1130" y="2229"/>
                    <a:pt x="5212" y="234"/>
                    <a:pt x="5246" y="211"/>
                  </a:cubicBezTo>
                  <a:cubicBezTo>
                    <a:pt x="5303" y="188"/>
                    <a:pt x="5326" y="120"/>
                    <a:pt x="5303" y="63"/>
                  </a:cubicBezTo>
                  <a:cubicBezTo>
                    <a:pt x="5280" y="24"/>
                    <a:pt x="5241" y="1"/>
                    <a:pt x="5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2359400" y="4487325"/>
              <a:ext cx="348100" cy="181100"/>
            </a:xfrm>
            <a:custGeom>
              <a:avLst/>
              <a:gdLst/>
              <a:ahLst/>
              <a:cxnLst/>
              <a:rect l="l" t="t" r="r" b="b"/>
              <a:pathLst>
                <a:path w="13924" h="7244" extrusionOk="0">
                  <a:moveTo>
                    <a:pt x="5306" y="1"/>
                  </a:moveTo>
                  <a:cubicBezTo>
                    <a:pt x="1371" y="1"/>
                    <a:pt x="0" y="3823"/>
                    <a:pt x="0" y="3823"/>
                  </a:cubicBezTo>
                  <a:cubicBezTo>
                    <a:pt x="0" y="3823"/>
                    <a:pt x="4858" y="3788"/>
                    <a:pt x="6591" y="3788"/>
                  </a:cubicBezTo>
                  <a:cubicBezTo>
                    <a:pt x="8324" y="3788"/>
                    <a:pt x="13729" y="7244"/>
                    <a:pt x="13729" y="7244"/>
                  </a:cubicBezTo>
                  <a:cubicBezTo>
                    <a:pt x="13923" y="5111"/>
                    <a:pt x="13136" y="3059"/>
                    <a:pt x="11791" y="1690"/>
                  </a:cubicBezTo>
                  <a:cubicBezTo>
                    <a:pt x="11339" y="1227"/>
                    <a:pt x="10890" y="1073"/>
                    <a:pt x="10495" y="1073"/>
                  </a:cubicBezTo>
                  <a:cubicBezTo>
                    <a:pt x="9725" y="1073"/>
                    <a:pt x="9157" y="1656"/>
                    <a:pt x="9157" y="1656"/>
                  </a:cubicBezTo>
                  <a:cubicBezTo>
                    <a:pt x="8518" y="892"/>
                    <a:pt x="6591" y="128"/>
                    <a:pt x="6591" y="128"/>
                  </a:cubicBezTo>
                  <a:cubicBezTo>
                    <a:pt x="6135" y="41"/>
                    <a:pt x="5707" y="1"/>
                    <a:pt x="5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1851675" y="4258450"/>
              <a:ext cx="518575" cy="244850"/>
            </a:xfrm>
            <a:custGeom>
              <a:avLst/>
              <a:gdLst/>
              <a:ahLst/>
              <a:cxnLst/>
              <a:rect l="l" t="t" r="r" b="b"/>
              <a:pathLst>
                <a:path w="20743" h="9794" extrusionOk="0">
                  <a:moveTo>
                    <a:pt x="9832" y="0"/>
                  </a:moveTo>
                  <a:cubicBezTo>
                    <a:pt x="9786" y="0"/>
                    <a:pt x="9740" y="1"/>
                    <a:pt x="9693" y="1"/>
                  </a:cubicBezTo>
                  <a:cubicBezTo>
                    <a:pt x="5725" y="72"/>
                    <a:pt x="4635" y="4438"/>
                    <a:pt x="1311" y="4438"/>
                  </a:cubicBezTo>
                  <a:cubicBezTo>
                    <a:pt x="910" y="4438"/>
                    <a:pt x="476" y="4374"/>
                    <a:pt x="1" y="4232"/>
                  </a:cubicBezTo>
                  <a:lnTo>
                    <a:pt x="1" y="4232"/>
                  </a:lnTo>
                  <a:cubicBezTo>
                    <a:pt x="1" y="4232"/>
                    <a:pt x="2095" y="9794"/>
                    <a:pt x="9215" y="9794"/>
                  </a:cubicBezTo>
                  <a:cubicBezTo>
                    <a:pt x="9376" y="9794"/>
                    <a:pt x="9539" y="9791"/>
                    <a:pt x="9705" y="9785"/>
                  </a:cubicBezTo>
                  <a:cubicBezTo>
                    <a:pt x="9705" y="9785"/>
                    <a:pt x="13285" y="9215"/>
                    <a:pt x="14471" y="8451"/>
                  </a:cubicBezTo>
                  <a:cubicBezTo>
                    <a:pt x="15048" y="8079"/>
                    <a:pt x="16155" y="7907"/>
                    <a:pt x="17159" y="7907"/>
                  </a:cubicBezTo>
                  <a:cubicBezTo>
                    <a:pt x="18218" y="7907"/>
                    <a:pt x="19161" y="8099"/>
                    <a:pt x="19237" y="8451"/>
                  </a:cubicBezTo>
                  <a:cubicBezTo>
                    <a:pt x="19237" y="8451"/>
                    <a:pt x="20743" y="3924"/>
                    <a:pt x="15098" y="3160"/>
                  </a:cubicBezTo>
                  <a:cubicBezTo>
                    <a:pt x="15098" y="3160"/>
                    <a:pt x="14172" y="0"/>
                    <a:pt x="98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851675" y="4258450"/>
              <a:ext cx="377475" cy="174650"/>
            </a:xfrm>
            <a:custGeom>
              <a:avLst/>
              <a:gdLst/>
              <a:ahLst/>
              <a:cxnLst/>
              <a:rect l="l" t="t" r="r" b="b"/>
              <a:pathLst>
                <a:path w="15099" h="6986" extrusionOk="0">
                  <a:moveTo>
                    <a:pt x="9832" y="0"/>
                  </a:moveTo>
                  <a:cubicBezTo>
                    <a:pt x="9786" y="0"/>
                    <a:pt x="9740" y="1"/>
                    <a:pt x="9693" y="1"/>
                  </a:cubicBezTo>
                  <a:cubicBezTo>
                    <a:pt x="5725" y="72"/>
                    <a:pt x="4635" y="4438"/>
                    <a:pt x="1311" y="4438"/>
                  </a:cubicBezTo>
                  <a:cubicBezTo>
                    <a:pt x="910" y="4438"/>
                    <a:pt x="476" y="4374"/>
                    <a:pt x="1" y="4232"/>
                  </a:cubicBezTo>
                  <a:lnTo>
                    <a:pt x="1" y="4232"/>
                  </a:lnTo>
                  <a:cubicBezTo>
                    <a:pt x="1" y="4232"/>
                    <a:pt x="46" y="4346"/>
                    <a:pt x="138" y="4540"/>
                  </a:cubicBezTo>
                  <a:cubicBezTo>
                    <a:pt x="1486" y="6234"/>
                    <a:pt x="3037" y="6986"/>
                    <a:pt x="4656" y="6986"/>
                  </a:cubicBezTo>
                  <a:cubicBezTo>
                    <a:pt x="6131" y="6986"/>
                    <a:pt x="7662" y="6362"/>
                    <a:pt x="9146" y="5258"/>
                  </a:cubicBezTo>
                  <a:cubicBezTo>
                    <a:pt x="11749" y="3313"/>
                    <a:pt x="14160" y="3154"/>
                    <a:pt x="14881" y="3154"/>
                  </a:cubicBezTo>
                  <a:cubicBezTo>
                    <a:pt x="15022" y="3154"/>
                    <a:pt x="15098" y="3160"/>
                    <a:pt x="15098" y="3160"/>
                  </a:cubicBezTo>
                  <a:cubicBezTo>
                    <a:pt x="15098" y="3160"/>
                    <a:pt x="14172" y="0"/>
                    <a:pt x="98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2247650" y="4339975"/>
              <a:ext cx="122325" cy="583300"/>
            </a:xfrm>
            <a:custGeom>
              <a:avLst/>
              <a:gdLst/>
              <a:ahLst/>
              <a:cxnLst/>
              <a:rect l="l" t="t" r="r" b="b"/>
              <a:pathLst>
                <a:path w="4893" h="23332" extrusionOk="0">
                  <a:moveTo>
                    <a:pt x="4645" y="1"/>
                  </a:moveTo>
                  <a:cubicBezTo>
                    <a:pt x="4518" y="1"/>
                    <a:pt x="4424" y="110"/>
                    <a:pt x="4413" y="230"/>
                  </a:cubicBezTo>
                  <a:cubicBezTo>
                    <a:pt x="4413" y="309"/>
                    <a:pt x="4288" y="8668"/>
                    <a:pt x="4037" y="12134"/>
                  </a:cubicBezTo>
                  <a:cubicBezTo>
                    <a:pt x="3786" y="15555"/>
                    <a:pt x="92" y="22933"/>
                    <a:pt x="57" y="23001"/>
                  </a:cubicBezTo>
                  <a:cubicBezTo>
                    <a:pt x="0" y="23115"/>
                    <a:pt x="46" y="23252"/>
                    <a:pt x="160" y="23309"/>
                  </a:cubicBezTo>
                  <a:cubicBezTo>
                    <a:pt x="194" y="23332"/>
                    <a:pt x="228" y="23332"/>
                    <a:pt x="263" y="23332"/>
                  </a:cubicBezTo>
                  <a:cubicBezTo>
                    <a:pt x="354" y="23332"/>
                    <a:pt x="445" y="23286"/>
                    <a:pt x="479" y="23206"/>
                  </a:cubicBezTo>
                  <a:cubicBezTo>
                    <a:pt x="639" y="22898"/>
                    <a:pt x="4254" y="15680"/>
                    <a:pt x="4504" y="12168"/>
                  </a:cubicBezTo>
                  <a:cubicBezTo>
                    <a:pt x="4767" y="8690"/>
                    <a:pt x="4892" y="321"/>
                    <a:pt x="4892" y="241"/>
                  </a:cubicBezTo>
                  <a:cubicBezTo>
                    <a:pt x="4892" y="116"/>
                    <a:pt x="4790" y="1"/>
                    <a:pt x="4664" y="1"/>
                  </a:cubicBezTo>
                  <a:cubicBezTo>
                    <a:pt x="4658" y="1"/>
                    <a:pt x="4651" y="1"/>
                    <a:pt x="4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227400" y="3903850"/>
              <a:ext cx="130300" cy="770275"/>
            </a:xfrm>
            <a:custGeom>
              <a:avLst/>
              <a:gdLst/>
              <a:ahLst/>
              <a:cxnLst/>
              <a:rect l="l" t="t" r="r" b="b"/>
              <a:pathLst>
                <a:path w="5212" h="30811" extrusionOk="0">
                  <a:moveTo>
                    <a:pt x="240" y="0"/>
                  </a:moveTo>
                  <a:cubicBezTo>
                    <a:pt x="103" y="12"/>
                    <a:pt x="1" y="114"/>
                    <a:pt x="12" y="240"/>
                  </a:cubicBezTo>
                  <a:cubicBezTo>
                    <a:pt x="12" y="285"/>
                    <a:pt x="286" y="4721"/>
                    <a:pt x="366" y="11038"/>
                  </a:cubicBezTo>
                  <a:cubicBezTo>
                    <a:pt x="445" y="17389"/>
                    <a:pt x="4676" y="30526"/>
                    <a:pt x="4710" y="30651"/>
                  </a:cubicBezTo>
                  <a:cubicBezTo>
                    <a:pt x="4744" y="30754"/>
                    <a:pt x="4836" y="30811"/>
                    <a:pt x="4938" y="30811"/>
                  </a:cubicBezTo>
                  <a:cubicBezTo>
                    <a:pt x="4961" y="30811"/>
                    <a:pt x="4984" y="30811"/>
                    <a:pt x="5007" y="30799"/>
                  </a:cubicBezTo>
                  <a:cubicBezTo>
                    <a:pt x="5132" y="30765"/>
                    <a:pt x="5212" y="30640"/>
                    <a:pt x="5166" y="30514"/>
                  </a:cubicBezTo>
                  <a:cubicBezTo>
                    <a:pt x="5121" y="30389"/>
                    <a:pt x="924" y="17310"/>
                    <a:pt x="845" y="11027"/>
                  </a:cubicBezTo>
                  <a:cubicBezTo>
                    <a:pt x="765" y="4710"/>
                    <a:pt x="491" y="262"/>
                    <a:pt x="491" y="217"/>
                  </a:cubicBezTo>
                  <a:cubicBezTo>
                    <a:pt x="480" y="91"/>
                    <a:pt x="366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2119375" y="4010350"/>
              <a:ext cx="129425" cy="174875"/>
            </a:xfrm>
            <a:custGeom>
              <a:avLst/>
              <a:gdLst/>
              <a:ahLst/>
              <a:cxnLst/>
              <a:rect l="l" t="t" r="r" b="b"/>
              <a:pathLst>
                <a:path w="5177" h="6995" extrusionOk="0">
                  <a:moveTo>
                    <a:pt x="266" y="1"/>
                  </a:moveTo>
                  <a:cubicBezTo>
                    <a:pt x="170" y="1"/>
                    <a:pt x="81" y="57"/>
                    <a:pt x="46" y="153"/>
                  </a:cubicBezTo>
                  <a:cubicBezTo>
                    <a:pt x="0" y="267"/>
                    <a:pt x="69" y="404"/>
                    <a:pt x="194" y="438"/>
                  </a:cubicBezTo>
                  <a:cubicBezTo>
                    <a:pt x="205" y="450"/>
                    <a:pt x="1186" y="803"/>
                    <a:pt x="2235" y="1761"/>
                  </a:cubicBezTo>
                  <a:cubicBezTo>
                    <a:pt x="3193" y="2650"/>
                    <a:pt x="4390" y="4235"/>
                    <a:pt x="4687" y="6801"/>
                  </a:cubicBezTo>
                  <a:cubicBezTo>
                    <a:pt x="4709" y="6915"/>
                    <a:pt x="4812" y="6995"/>
                    <a:pt x="4926" y="6995"/>
                  </a:cubicBezTo>
                  <a:lnTo>
                    <a:pt x="4949" y="6995"/>
                  </a:lnTo>
                  <a:cubicBezTo>
                    <a:pt x="5086" y="6983"/>
                    <a:pt x="5177" y="6869"/>
                    <a:pt x="5166" y="6744"/>
                  </a:cubicBezTo>
                  <a:cubicBezTo>
                    <a:pt x="4561" y="1556"/>
                    <a:pt x="399" y="28"/>
                    <a:pt x="354" y="16"/>
                  </a:cubicBezTo>
                  <a:cubicBezTo>
                    <a:pt x="325" y="6"/>
                    <a:pt x="295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2488525" y="4548175"/>
              <a:ext cx="46225" cy="37300"/>
            </a:xfrm>
            <a:custGeom>
              <a:avLst/>
              <a:gdLst/>
              <a:ahLst/>
              <a:cxnLst/>
              <a:rect l="l" t="t" r="r" b="b"/>
              <a:pathLst>
                <a:path w="1849" h="1492" extrusionOk="0">
                  <a:moveTo>
                    <a:pt x="147" y="0"/>
                  </a:moveTo>
                  <a:cubicBezTo>
                    <a:pt x="110" y="0"/>
                    <a:pt x="74" y="16"/>
                    <a:pt x="46" y="43"/>
                  </a:cubicBezTo>
                  <a:cubicBezTo>
                    <a:pt x="1" y="89"/>
                    <a:pt x="12" y="157"/>
                    <a:pt x="58" y="203"/>
                  </a:cubicBezTo>
                  <a:lnTo>
                    <a:pt x="1643" y="1469"/>
                  </a:lnTo>
                  <a:cubicBezTo>
                    <a:pt x="1666" y="1480"/>
                    <a:pt x="1688" y="1491"/>
                    <a:pt x="1711" y="1491"/>
                  </a:cubicBezTo>
                  <a:cubicBezTo>
                    <a:pt x="1745" y="1491"/>
                    <a:pt x="1780" y="1480"/>
                    <a:pt x="1802" y="1446"/>
                  </a:cubicBezTo>
                  <a:cubicBezTo>
                    <a:pt x="1848" y="1400"/>
                    <a:pt x="1837" y="1332"/>
                    <a:pt x="1791" y="1286"/>
                  </a:cubicBezTo>
                  <a:lnTo>
                    <a:pt x="217" y="20"/>
                  </a:lnTo>
                  <a:cubicBezTo>
                    <a:pt x="195" y="7"/>
                    <a:pt x="171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2318925" y="4089500"/>
              <a:ext cx="468375" cy="284150"/>
            </a:xfrm>
            <a:custGeom>
              <a:avLst/>
              <a:gdLst/>
              <a:ahLst/>
              <a:cxnLst/>
              <a:rect l="l" t="t" r="r" b="b"/>
              <a:pathLst>
                <a:path w="18735" h="11366" extrusionOk="0">
                  <a:moveTo>
                    <a:pt x="4180" y="1"/>
                  </a:moveTo>
                  <a:cubicBezTo>
                    <a:pt x="3967" y="1"/>
                    <a:pt x="3756" y="15"/>
                    <a:pt x="3546" y="43"/>
                  </a:cubicBezTo>
                  <a:cubicBezTo>
                    <a:pt x="354" y="488"/>
                    <a:pt x="0" y="4741"/>
                    <a:pt x="673" y="6611"/>
                  </a:cubicBezTo>
                  <a:cubicBezTo>
                    <a:pt x="1334" y="8470"/>
                    <a:pt x="1733" y="11366"/>
                    <a:pt x="1733" y="11366"/>
                  </a:cubicBezTo>
                  <a:cubicBezTo>
                    <a:pt x="1733" y="11366"/>
                    <a:pt x="7378" y="5893"/>
                    <a:pt x="9898" y="5437"/>
                  </a:cubicBezTo>
                  <a:cubicBezTo>
                    <a:pt x="10004" y="5417"/>
                    <a:pt x="10111" y="5407"/>
                    <a:pt x="10217" y="5407"/>
                  </a:cubicBezTo>
                  <a:cubicBezTo>
                    <a:pt x="12583" y="5407"/>
                    <a:pt x="14793" y="10115"/>
                    <a:pt x="16341" y="10115"/>
                  </a:cubicBezTo>
                  <a:cubicBezTo>
                    <a:pt x="16364" y="10115"/>
                    <a:pt x="16386" y="10114"/>
                    <a:pt x="16409" y="10112"/>
                  </a:cubicBezTo>
                  <a:cubicBezTo>
                    <a:pt x="18017" y="9963"/>
                    <a:pt x="18735" y="8128"/>
                    <a:pt x="17355" y="5687"/>
                  </a:cubicBezTo>
                  <a:cubicBezTo>
                    <a:pt x="16727" y="4576"/>
                    <a:pt x="15451" y="4274"/>
                    <a:pt x="14247" y="4274"/>
                  </a:cubicBezTo>
                  <a:cubicBezTo>
                    <a:pt x="12808" y="4274"/>
                    <a:pt x="11471" y="4707"/>
                    <a:pt x="11471" y="4707"/>
                  </a:cubicBezTo>
                  <a:cubicBezTo>
                    <a:pt x="10438" y="2757"/>
                    <a:pt x="7204" y="1"/>
                    <a:pt x="4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2456600" y="4222550"/>
              <a:ext cx="112625" cy="28525"/>
            </a:xfrm>
            <a:custGeom>
              <a:avLst/>
              <a:gdLst/>
              <a:ahLst/>
              <a:cxnLst/>
              <a:rect l="l" t="t" r="r" b="b"/>
              <a:pathLst>
                <a:path w="4505" h="1141" extrusionOk="0">
                  <a:moveTo>
                    <a:pt x="4391" y="1"/>
                  </a:moveTo>
                  <a:cubicBezTo>
                    <a:pt x="4265" y="1"/>
                    <a:pt x="1335" y="1"/>
                    <a:pt x="58" y="936"/>
                  </a:cubicBezTo>
                  <a:cubicBezTo>
                    <a:pt x="12" y="970"/>
                    <a:pt x="1" y="1038"/>
                    <a:pt x="35" y="1095"/>
                  </a:cubicBezTo>
                  <a:cubicBezTo>
                    <a:pt x="58" y="1118"/>
                    <a:pt x="92" y="1141"/>
                    <a:pt x="126" y="1141"/>
                  </a:cubicBezTo>
                  <a:cubicBezTo>
                    <a:pt x="160" y="1141"/>
                    <a:pt x="183" y="1129"/>
                    <a:pt x="206" y="1118"/>
                  </a:cubicBezTo>
                  <a:cubicBezTo>
                    <a:pt x="1415" y="229"/>
                    <a:pt x="4357" y="229"/>
                    <a:pt x="4391" y="229"/>
                  </a:cubicBezTo>
                  <a:cubicBezTo>
                    <a:pt x="4459" y="229"/>
                    <a:pt x="4505" y="172"/>
                    <a:pt x="4505" y="115"/>
                  </a:cubicBezTo>
                  <a:cubicBezTo>
                    <a:pt x="4505" y="46"/>
                    <a:pt x="4459" y="1"/>
                    <a:pt x="439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1790975" y="3952625"/>
              <a:ext cx="378575" cy="243875"/>
            </a:xfrm>
            <a:custGeom>
              <a:avLst/>
              <a:gdLst/>
              <a:ahLst/>
              <a:cxnLst/>
              <a:rect l="l" t="t" r="r" b="b"/>
              <a:pathLst>
                <a:path w="15143" h="9755" extrusionOk="0">
                  <a:moveTo>
                    <a:pt x="9811" y="1"/>
                  </a:moveTo>
                  <a:cubicBezTo>
                    <a:pt x="9646" y="1"/>
                    <a:pt x="9478" y="8"/>
                    <a:pt x="9305" y="22"/>
                  </a:cubicBezTo>
                  <a:cubicBezTo>
                    <a:pt x="9305" y="22"/>
                    <a:pt x="6591" y="295"/>
                    <a:pt x="5485" y="1584"/>
                  </a:cubicBezTo>
                  <a:cubicBezTo>
                    <a:pt x="5485" y="1584"/>
                    <a:pt x="4670" y="1320"/>
                    <a:pt x="3768" y="1320"/>
                  </a:cubicBezTo>
                  <a:cubicBezTo>
                    <a:pt x="3071" y="1320"/>
                    <a:pt x="2321" y="1478"/>
                    <a:pt x="1859" y="2040"/>
                  </a:cubicBezTo>
                  <a:cubicBezTo>
                    <a:pt x="787" y="3340"/>
                    <a:pt x="1813" y="8243"/>
                    <a:pt x="0" y="9726"/>
                  </a:cubicBezTo>
                  <a:cubicBezTo>
                    <a:pt x="0" y="9726"/>
                    <a:pt x="187" y="9754"/>
                    <a:pt x="510" y="9754"/>
                  </a:cubicBezTo>
                  <a:cubicBezTo>
                    <a:pt x="1676" y="9754"/>
                    <a:pt x="4612" y="9383"/>
                    <a:pt x="6899" y="5963"/>
                  </a:cubicBezTo>
                  <a:cubicBezTo>
                    <a:pt x="8418" y="3684"/>
                    <a:pt x="10588" y="3138"/>
                    <a:pt x="12321" y="3138"/>
                  </a:cubicBezTo>
                  <a:cubicBezTo>
                    <a:pt x="13918" y="3138"/>
                    <a:pt x="15143" y="3602"/>
                    <a:pt x="15143" y="3602"/>
                  </a:cubicBezTo>
                  <a:cubicBezTo>
                    <a:pt x="15143" y="3602"/>
                    <a:pt x="13583" y="1"/>
                    <a:pt x="9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790975" y="3985600"/>
              <a:ext cx="137125" cy="210175"/>
            </a:xfrm>
            <a:custGeom>
              <a:avLst/>
              <a:gdLst/>
              <a:ahLst/>
              <a:cxnLst/>
              <a:rect l="l" t="t" r="r" b="b"/>
              <a:pathLst>
                <a:path w="5485" h="8407" extrusionOk="0">
                  <a:moveTo>
                    <a:pt x="3768" y="1"/>
                  </a:moveTo>
                  <a:cubicBezTo>
                    <a:pt x="3071" y="1"/>
                    <a:pt x="2321" y="159"/>
                    <a:pt x="1859" y="721"/>
                  </a:cubicBezTo>
                  <a:cubicBezTo>
                    <a:pt x="787" y="2021"/>
                    <a:pt x="1813" y="6924"/>
                    <a:pt x="0" y="8407"/>
                  </a:cubicBezTo>
                  <a:cubicBezTo>
                    <a:pt x="1699" y="8327"/>
                    <a:pt x="3432" y="5978"/>
                    <a:pt x="3945" y="3560"/>
                  </a:cubicBezTo>
                  <a:cubicBezTo>
                    <a:pt x="4459" y="1154"/>
                    <a:pt x="5485" y="265"/>
                    <a:pt x="5485" y="265"/>
                  </a:cubicBezTo>
                  <a:cubicBezTo>
                    <a:pt x="5485" y="265"/>
                    <a:pt x="4670" y="1"/>
                    <a:pt x="3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2322325" y="4693600"/>
              <a:ext cx="144275" cy="74325"/>
            </a:xfrm>
            <a:custGeom>
              <a:avLst/>
              <a:gdLst/>
              <a:ahLst/>
              <a:cxnLst/>
              <a:rect l="l" t="t" r="r" b="b"/>
              <a:pathLst>
                <a:path w="5771" h="2973" extrusionOk="0">
                  <a:moveTo>
                    <a:pt x="5505" y="1"/>
                  </a:moveTo>
                  <a:cubicBezTo>
                    <a:pt x="5437" y="1"/>
                    <a:pt x="5371" y="29"/>
                    <a:pt x="5326" y="87"/>
                  </a:cubicBezTo>
                  <a:cubicBezTo>
                    <a:pt x="3638" y="1991"/>
                    <a:pt x="252" y="2516"/>
                    <a:pt x="218" y="2516"/>
                  </a:cubicBezTo>
                  <a:cubicBezTo>
                    <a:pt x="81" y="2539"/>
                    <a:pt x="1" y="2653"/>
                    <a:pt x="12" y="2778"/>
                  </a:cubicBezTo>
                  <a:cubicBezTo>
                    <a:pt x="35" y="2892"/>
                    <a:pt x="138" y="2972"/>
                    <a:pt x="252" y="2972"/>
                  </a:cubicBezTo>
                  <a:lnTo>
                    <a:pt x="286" y="2972"/>
                  </a:lnTo>
                  <a:cubicBezTo>
                    <a:pt x="434" y="2949"/>
                    <a:pt x="3889" y="2413"/>
                    <a:pt x="5680" y="384"/>
                  </a:cubicBezTo>
                  <a:cubicBezTo>
                    <a:pt x="5771" y="281"/>
                    <a:pt x="5759" y="133"/>
                    <a:pt x="5657" y="53"/>
                  </a:cubicBezTo>
                  <a:cubicBezTo>
                    <a:pt x="5612" y="18"/>
                    <a:pt x="5558" y="1"/>
                    <a:pt x="5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2420125" y="3599950"/>
              <a:ext cx="163650" cy="94100"/>
            </a:xfrm>
            <a:custGeom>
              <a:avLst/>
              <a:gdLst/>
              <a:ahLst/>
              <a:cxnLst/>
              <a:rect l="l" t="t" r="r" b="b"/>
              <a:pathLst>
                <a:path w="6546" h="3764" extrusionOk="0">
                  <a:moveTo>
                    <a:pt x="1916" y="1"/>
                  </a:moveTo>
                  <a:cubicBezTo>
                    <a:pt x="0" y="833"/>
                    <a:pt x="924" y="3764"/>
                    <a:pt x="924" y="3764"/>
                  </a:cubicBezTo>
                  <a:cubicBezTo>
                    <a:pt x="1494" y="3372"/>
                    <a:pt x="2309" y="3242"/>
                    <a:pt x="3141" y="3242"/>
                  </a:cubicBezTo>
                  <a:cubicBezTo>
                    <a:pt x="4807" y="3242"/>
                    <a:pt x="6545" y="3764"/>
                    <a:pt x="6545" y="3764"/>
                  </a:cubicBezTo>
                  <a:lnTo>
                    <a:pt x="6009" y="2384"/>
                  </a:lnTo>
                  <a:cubicBezTo>
                    <a:pt x="4709" y="742"/>
                    <a:pt x="3250" y="126"/>
                    <a:pt x="19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1915250" y="4850250"/>
              <a:ext cx="673075" cy="121500"/>
            </a:xfrm>
            <a:custGeom>
              <a:avLst/>
              <a:gdLst/>
              <a:ahLst/>
              <a:cxnLst/>
              <a:rect l="l" t="t" r="r" b="b"/>
              <a:pathLst>
                <a:path w="26923" h="4860" extrusionOk="0">
                  <a:moveTo>
                    <a:pt x="13652" y="1"/>
                  </a:moveTo>
                  <a:cubicBezTo>
                    <a:pt x="12288" y="1"/>
                    <a:pt x="10782" y="383"/>
                    <a:pt x="9465" y="1609"/>
                  </a:cubicBezTo>
                  <a:lnTo>
                    <a:pt x="8393" y="2430"/>
                  </a:lnTo>
                  <a:cubicBezTo>
                    <a:pt x="8393" y="2430"/>
                    <a:pt x="7625" y="2010"/>
                    <a:pt x="6591" y="2010"/>
                  </a:cubicBezTo>
                  <a:cubicBezTo>
                    <a:pt x="5743" y="2010"/>
                    <a:pt x="4716" y="2293"/>
                    <a:pt x="3786" y="3320"/>
                  </a:cubicBezTo>
                  <a:cubicBezTo>
                    <a:pt x="3786" y="3320"/>
                    <a:pt x="3559" y="3295"/>
                    <a:pt x="3215" y="3295"/>
                  </a:cubicBezTo>
                  <a:cubicBezTo>
                    <a:pt x="2268" y="3295"/>
                    <a:pt x="436" y="3479"/>
                    <a:pt x="1" y="4859"/>
                  </a:cubicBezTo>
                  <a:lnTo>
                    <a:pt x="26923" y="4859"/>
                  </a:lnTo>
                  <a:cubicBezTo>
                    <a:pt x="26923" y="4859"/>
                    <a:pt x="25099" y="2902"/>
                    <a:pt x="23096" y="2902"/>
                  </a:cubicBezTo>
                  <a:cubicBezTo>
                    <a:pt x="22755" y="2902"/>
                    <a:pt x="22408" y="2959"/>
                    <a:pt x="22065" y="3092"/>
                  </a:cubicBezTo>
                  <a:cubicBezTo>
                    <a:pt x="22065" y="3092"/>
                    <a:pt x="20607" y="1023"/>
                    <a:pt x="18143" y="1023"/>
                  </a:cubicBezTo>
                  <a:cubicBezTo>
                    <a:pt x="18020" y="1023"/>
                    <a:pt x="17894" y="1028"/>
                    <a:pt x="17766" y="1039"/>
                  </a:cubicBezTo>
                  <a:cubicBezTo>
                    <a:pt x="17766" y="1039"/>
                    <a:pt x="15902" y="1"/>
                    <a:pt x="13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216850" y="4879075"/>
              <a:ext cx="14850" cy="14275"/>
            </a:xfrm>
            <a:custGeom>
              <a:avLst/>
              <a:gdLst/>
              <a:ahLst/>
              <a:cxnLst/>
              <a:rect l="l" t="t" r="r" b="b"/>
              <a:pathLst>
                <a:path w="594" h="571" extrusionOk="0">
                  <a:moveTo>
                    <a:pt x="297" y="0"/>
                  </a:moveTo>
                  <a:cubicBezTo>
                    <a:pt x="138" y="0"/>
                    <a:pt x="1" y="126"/>
                    <a:pt x="1" y="285"/>
                  </a:cubicBezTo>
                  <a:cubicBezTo>
                    <a:pt x="1" y="445"/>
                    <a:pt x="138" y="570"/>
                    <a:pt x="297" y="570"/>
                  </a:cubicBezTo>
                  <a:cubicBezTo>
                    <a:pt x="457" y="570"/>
                    <a:pt x="594" y="445"/>
                    <a:pt x="594" y="285"/>
                  </a:cubicBezTo>
                  <a:cubicBezTo>
                    <a:pt x="594" y="126"/>
                    <a:pt x="457" y="0"/>
                    <a:pt x="297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2238250" y="4905575"/>
              <a:ext cx="8575" cy="8000"/>
            </a:xfrm>
            <a:custGeom>
              <a:avLst/>
              <a:gdLst/>
              <a:ahLst/>
              <a:cxnLst/>
              <a:rect l="l" t="t" r="r" b="b"/>
              <a:pathLst>
                <a:path w="343" h="320" extrusionOk="0">
                  <a:moveTo>
                    <a:pt x="171" y="1"/>
                  </a:moveTo>
                  <a:cubicBezTo>
                    <a:pt x="80" y="1"/>
                    <a:pt x="0" y="69"/>
                    <a:pt x="0" y="160"/>
                  </a:cubicBezTo>
                  <a:cubicBezTo>
                    <a:pt x="0" y="252"/>
                    <a:pt x="80" y="320"/>
                    <a:pt x="171" y="320"/>
                  </a:cubicBezTo>
                  <a:cubicBezTo>
                    <a:pt x="262" y="320"/>
                    <a:pt x="342" y="252"/>
                    <a:pt x="342" y="160"/>
                  </a:cubicBezTo>
                  <a:cubicBezTo>
                    <a:pt x="342" y="69"/>
                    <a:pt x="262" y="1"/>
                    <a:pt x="17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2251650" y="4870525"/>
              <a:ext cx="13400" cy="12850"/>
            </a:xfrm>
            <a:custGeom>
              <a:avLst/>
              <a:gdLst/>
              <a:ahLst/>
              <a:cxnLst/>
              <a:rect l="l" t="t" r="r" b="b"/>
              <a:pathLst>
                <a:path w="536" h="514" extrusionOk="0">
                  <a:moveTo>
                    <a:pt x="274" y="0"/>
                  </a:moveTo>
                  <a:cubicBezTo>
                    <a:pt x="125" y="0"/>
                    <a:pt x="0" y="114"/>
                    <a:pt x="0" y="262"/>
                  </a:cubicBezTo>
                  <a:cubicBezTo>
                    <a:pt x="0" y="399"/>
                    <a:pt x="125" y="513"/>
                    <a:pt x="274" y="513"/>
                  </a:cubicBezTo>
                  <a:cubicBezTo>
                    <a:pt x="411" y="513"/>
                    <a:pt x="536" y="399"/>
                    <a:pt x="536" y="262"/>
                  </a:cubicBezTo>
                  <a:cubicBezTo>
                    <a:pt x="536" y="114"/>
                    <a:pt x="411" y="0"/>
                    <a:pt x="274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2403300" y="4917550"/>
              <a:ext cx="17700" cy="17125"/>
            </a:xfrm>
            <a:custGeom>
              <a:avLst/>
              <a:gdLst/>
              <a:ahLst/>
              <a:cxnLst/>
              <a:rect l="l" t="t" r="r" b="b"/>
              <a:pathLst>
                <a:path w="708" h="685" extrusionOk="0">
                  <a:moveTo>
                    <a:pt x="354" y="1"/>
                  </a:moveTo>
                  <a:cubicBezTo>
                    <a:pt x="160" y="1"/>
                    <a:pt x="0" y="160"/>
                    <a:pt x="0" y="343"/>
                  </a:cubicBezTo>
                  <a:cubicBezTo>
                    <a:pt x="0" y="537"/>
                    <a:pt x="160" y="685"/>
                    <a:pt x="354" y="685"/>
                  </a:cubicBezTo>
                  <a:cubicBezTo>
                    <a:pt x="548" y="685"/>
                    <a:pt x="707" y="537"/>
                    <a:pt x="707" y="343"/>
                  </a:cubicBezTo>
                  <a:cubicBezTo>
                    <a:pt x="707" y="160"/>
                    <a:pt x="548" y="1"/>
                    <a:pt x="354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2394175" y="4901300"/>
              <a:ext cx="7150" cy="6875"/>
            </a:xfrm>
            <a:custGeom>
              <a:avLst/>
              <a:gdLst/>
              <a:ahLst/>
              <a:cxnLst/>
              <a:rect l="l" t="t" r="r" b="b"/>
              <a:pathLst>
                <a:path w="286" h="275" extrusionOk="0">
                  <a:moveTo>
                    <a:pt x="149" y="1"/>
                  </a:moveTo>
                  <a:cubicBezTo>
                    <a:pt x="69" y="1"/>
                    <a:pt x="0" y="58"/>
                    <a:pt x="0" y="138"/>
                  </a:cubicBezTo>
                  <a:cubicBezTo>
                    <a:pt x="0" y="206"/>
                    <a:pt x="69" y="274"/>
                    <a:pt x="149" y="274"/>
                  </a:cubicBezTo>
                  <a:cubicBezTo>
                    <a:pt x="217" y="274"/>
                    <a:pt x="285" y="206"/>
                    <a:pt x="285" y="138"/>
                  </a:cubicBezTo>
                  <a:cubicBezTo>
                    <a:pt x="285" y="58"/>
                    <a:pt x="217" y="1"/>
                    <a:pt x="149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2063775" y="4921250"/>
              <a:ext cx="12000" cy="11425"/>
            </a:xfrm>
            <a:custGeom>
              <a:avLst/>
              <a:gdLst/>
              <a:ahLst/>
              <a:cxnLst/>
              <a:rect l="l" t="t" r="r" b="b"/>
              <a:pathLst>
                <a:path w="480" h="457" extrusionOk="0">
                  <a:moveTo>
                    <a:pt x="240" y="1"/>
                  </a:moveTo>
                  <a:cubicBezTo>
                    <a:pt x="103" y="1"/>
                    <a:pt x="1" y="103"/>
                    <a:pt x="1" y="229"/>
                  </a:cubicBezTo>
                  <a:cubicBezTo>
                    <a:pt x="1" y="354"/>
                    <a:pt x="103" y="457"/>
                    <a:pt x="240" y="457"/>
                  </a:cubicBezTo>
                  <a:cubicBezTo>
                    <a:pt x="365" y="457"/>
                    <a:pt x="479" y="354"/>
                    <a:pt x="479" y="229"/>
                  </a:cubicBezTo>
                  <a:cubicBezTo>
                    <a:pt x="479" y="103"/>
                    <a:pt x="365" y="1"/>
                    <a:pt x="240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2090575" y="4932650"/>
              <a:ext cx="7725" cy="7450"/>
            </a:xfrm>
            <a:custGeom>
              <a:avLst/>
              <a:gdLst/>
              <a:ahLst/>
              <a:cxnLst/>
              <a:rect l="l" t="t" r="r" b="b"/>
              <a:pathLst>
                <a:path w="309" h="298" extrusionOk="0">
                  <a:moveTo>
                    <a:pt x="149" y="1"/>
                  </a:moveTo>
                  <a:cubicBezTo>
                    <a:pt x="69" y="1"/>
                    <a:pt x="0" y="69"/>
                    <a:pt x="0" y="149"/>
                  </a:cubicBezTo>
                  <a:cubicBezTo>
                    <a:pt x="0" y="229"/>
                    <a:pt x="69" y="297"/>
                    <a:pt x="149" y="297"/>
                  </a:cubicBezTo>
                  <a:cubicBezTo>
                    <a:pt x="240" y="297"/>
                    <a:pt x="308" y="229"/>
                    <a:pt x="308" y="149"/>
                  </a:cubicBezTo>
                  <a:cubicBezTo>
                    <a:pt x="308" y="69"/>
                    <a:pt x="240" y="1"/>
                    <a:pt x="149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40"/>
          <p:cNvGrpSpPr/>
          <p:nvPr/>
        </p:nvGrpSpPr>
        <p:grpSpPr>
          <a:xfrm>
            <a:off x="1502953" y="2582158"/>
            <a:ext cx="1471173" cy="2026412"/>
            <a:chOff x="1790975" y="3599400"/>
            <a:chExt cx="996325" cy="1372350"/>
          </a:xfrm>
        </p:grpSpPr>
        <p:sp>
          <p:nvSpPr>
            <p:cNvPr id="734" name="Google Shape;734;p40"/>
            <p:cNvSpPr/>
            <p:nvPr/>
          </p:nvSpPr>
          <p:spPr>
            <a:xfrm>
              <a:off x="2321775" y="4446825"/>
              <a:ext cx="44475" cy="95025"/>
            </a:xfrm>
            <a:custGeom>
              <a:avLst/>
              <a:gdLst/>
              <a:ahLst/>
              <a:cxnLst/>
              <a:rect l="l" t="t" r="r" b="b"/>
              <a:pathLst>
                <a:path w="1779" h="3801" extrusionOk="0">
                  <a:moveTo>
                    <a:pt x="274" y="1"/>
                  </a:moveTo>
                  <a:cubicBezTo>
                    <a:pt x="248" y="1"/>
                    <a:pt x="221" y="5"/>
                    <a:pt x="194" y="15"/>
                  </a:cubicBezTo>
                  <a:cubicBezTo>
                    <a:pt x="69" y="61"/>
                    <a:pt x="0" y="186"/>
                    <a:pt x="46" y="311"/>
                  </a:cubicBezTo>
                  <a:lnTo>
                    <a:pt x="1289" y="3641"/>
                  </a:lnTo>
                  <a:cubicBezTo>
                    <a:pt x="1323" y="3732"/>
                    <a:pt x="1414" y="3801"/>
                    <a:pt x="1505" y="3801"/>
                  </a:cubicBezTo>
                  <a:cubicBezTo>
                    <a:pt x="1539" y="3801"/>
                    <a:pt x="1562" y="3789"/>
                    <a:pt x="1585" y="3778"/>
                  </a:cubicBezTo>
                  <a:cubicBezTo>
                    <a:pt x="1711" y="3744"/>
                    <a:pt x="1779" y="3607"/>
                    <a:pt x="1733" y="3493"/>
                  </a:cubicBezTo>
                  <a:lnTo>
                    <a:pt x="490" y="152"/>
                  </a:lnTo>
                  <a:cubicBezTo>
                    <a:pt x="455" y="6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2131050" y="3599400"/>
              <a:ext cx="452725" cy="326700"/>
            </a:xfrm>
            <a:custGeom>
              <a:avLst/>
              <a:gdLst/>
              <a:ahLst/>
              <a:cxnLst/>
              <a:rect l="l" t="t" r="r" b="b"/>
              <a:pathLst>
                <a:path w="18109" h="13068" extrusionOk="0">
                  <a:moveTo>
                    <a:pt x="12952" y="1"/>
                  </a:moveTo>
                  <a:cubicBezTo>
                    <a:pt x="10728" y="1"/>
                    <a:pt x="8940" y="1254"/>
                    <a:pt x="8940" y="1254"/>
                  </a:cubicBezTo>
                  <a:cubicBezTo>
                    <a:pt x="8940" y="1254"/>
                    <a:pt x="8256" y="1153"/>
                    <a:pt x="7097" y="1153"/>
                  </a:cubicBezTo>
                  <a:cubicBezTo>
                    <a:pt x="6518" y="1153"/>
                    <a:pt x="5820" y="1178"/>
                    <a:pt x="5029" y="1254"/>
                  </a:cubicBezTo>
                  <a:cubicBezTo>
                    <a:pt x="2669" y="1494"/>
                    <a:pt x="1095" y="2942"/>
                    <a:pt x="594" y="6568"/>
                  </a:cubicBezTo>
                  <a:cubicBezTo>
                    <a:pt x="1" y="10844"/>
                    <a:pt x="3912" y="13068"/>
                    <a:pt x="3912" y="13068"/>
                  </a:cubicBezTo>
                  <a:cubicBezTo>
                    <a:pt x="3912" y="13068"/>
                    <a:pt x="9704" y="12600"/>
                    <a:pt x="11951" y="9841"/>
                  </a:cubicBezTo>
                  <a:cubicBezTo>
                    <a:pt x="13958" y="7389"/>
                    <a:pt x="12487" y="3786"/>
                    <a:pt x="12487" y="3786"/>
                  </a:cubicBezTo>
                  <a:cubicBezTo>
                    <a:pt x="13057" y="3394"/>
                    <a:pt x="13872" y="3264"/>
                    <a:pt x="14704" y="3264"/>
                  </a:cubicBezTo>
                  <a:cubicBezTo>
                    <a:pt x="16370" y="3264"/>
                    <a:pt x="18108" y="3786"/>
                    <a:pt x="18108" y="3786"/>
                  </a:cubicBezTo>
                  <a:lnTo>
                    <a:pt x="17572" y="2406"/>
                  </a:lnTo>
                  <a:cubicBezTo>
                    <a:pt x="16105" y="556"/>
                    <a:pt x="14432" y="1"/>
                    <a:pt x="1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2224550" y="3628050"/>
              <a:ext cx="133150" cy="186300"/>
            </a:xfrm>
            <a:custGeom>
              <a:avLst/>
              <a:gdLst/>
              <a:ahLst/>
              <a:cxnLst/>
              <a:rect l="l" t="t" r="r" b="b"/>
              <a:pathLst>
                <a:path w="5326" h="7452" extrusionOk="0">
                  <a:moveTo>
                    <a:pt x="5200" y="1"/>
                  </a:moveTo>
                  <a:cubicBezTo>
                    <a:pt x="5181" y="1"/>
                    <a:pt x="5162" y="6"/>
                    <a:pt x="5143" y="17"/>
                  </a:cubicBezTo>
                  <a:cubicBezTo>
                    <a:pt x="5098" y="28"/>
                    <a:pt x="913" y="2081"/>
                    <a:pt x="12" y="7326"/>
                  </a:cubicBezTo>
                  <a:cubicBezTo>
                    <a:pt x="1" y="7383"/>
                    <a:pt x="46" y="7440"/>
                    <a:pt x="103" y="7452"/>
                  </a:cubicBezTo>
                  <a:lnTo>
                    <a:pt x="126" y="7452"/>
                  </a:lnTo>
                  <a:cubicBezTo>
                    <a:pt x="183" y="7452"/>
                    <a:pt x="240" y="7417"/>
                    <a:pt x="240" y="7360"/>
                  </a:cubicBezTo>
                  <a:cubicBezTo>
                    <a:pt x="1130" y="2229"/>
                    <a:pt x="5212" y="234"/>
                    <a:pt x="5246" y="211"/>
                  </a:cubicBezTo>
                  <a:cubicBezTo>
                    <a:pt x="5303" y="188"/>
                    <a:pt x="5326" y="120"/>
                    <a:pt x="5303" y="63"/>
                  </a:cubicBezTo>
                  <a:cubicBezTo>
                    <a:pt x="5280" y="24"/>
                    <a:pt x="5241" y="1"/>
                    <a:pt x="5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2359400" y="4487325"/>
              <a:ext cx="348100" cy="181100"/>
            </a:xfrm>
            <a:custGeom>
              <a:avLst/>
              <a:gdLst/>
              <a:ahLst/>
              <a:cxnLst/>
              <a:rect l="l" t="t" r="r" b="b"/>
              <a:pathLst>
                <a:path w="13924" h="7244" extrusionOk="0">
                  <a:moveTo>
                    <a:pt x="5306" y="1"/>
                  </a:moveTo>
                  <a:cubicBezTo>
                    <a:pt x="1371" y="1"/>
                    <a:pt x="0" y="3823"/>
                    <a:pt x="0" y="3823"/>
                  </a:cubicBezTo>
                  <a:cubicBezTo>
                    <a:pt x="0" y="3823"/>
                    <a:pt x="4858" y="3788"/>
                    <a:pt x="6591" y="3788"/>
                  </a:cubicBezTo>
                  <a:cubicBezTo>
                    <a:pt x="8324" y="3788"/>
                    <a:pt x="13729" y="7244"/>
                    <a:pt x="13729" y="7244"/>
                  </a:cubicBezTo>
                  <a:cubicBezTo>
                    <a:pt x="13923" y="5111"/>
                    <a:pt x="13136" y="3059"/>
                    <a:pt x="11791" y="1690"/>
                  </a:cubicBezTo>
                  <a:cubicBezTo>
                    <a:pt x="11339" y="1227"/>
                    <a:pt x="10890" y="1073"/>
                    <a:pt x="10495" y="1073"/>
                  </a:cubicBezTo>
                  <a:cubicBezTo>
                    <a:pt x="9725" y="1073"/>
                    <a:pt x="9157" y="1656"/>
                    <a:pt x="9157" y="1656"/>
                  </a:cubicBezTo>
                  <a:cubicBezTo>
                    <a:pt x="8518" y="892"/>
                    <a:pt x="6591" y="128"/>
                    <a:pt x="6591" y="128"/>
                  </a:cubicBezTo>
                  <a:cubicBezTo>
                    <a:pt x="6135" y="41"/>
                    <a:pt x="5707" y="1"/>
                    <a:pt x="5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1851675" y="4258450"/>
              <a:ext cx="518575" cy="244850"/>
            </a:xfrm>
            <a:custGeom>
              <a:avLst/>
              <a:gdLst/>
              <a:ahLst/>
              <a:cxnLst/>
              <a:rect l="l" t="t" r="r" b="b"/>
              <a:pathLst>
                <a:path w="20743" h="9794" extrusionOk="0">
                  <a:moveTo>
                    <a:pt x="9832" y="0"/>
                  </a:moveTo>
                  <a:cubicBezTo>
                    <a:pt x="9786" y="0"/>
                    <a:pt x="9740" y="1"/>
                    <a:pt x="9693" y="1"/>
                  </a:cubicBezTo>
                  <a:cubicBezTo>
                    <a:pt x="5725" y="72"/>
                    <a:pt x="4635" y="4438"/>
                    <a:pt x="1311" y="4438"/>
                  </a:cubicBezTo>
                  <a:cubicBezTo>
                    <a:pt x="910" y="4438"/>
                    <a:pt x="476" y="4374"/>
                    <a:pt x="1" y="4232"/>
                  </a:cubicBezTo>
                  <a:lnTo>
                    <a:pt x="1" y="4232"/>
                  </a:lnTo>
                  <a:cubicBezTo>
                    <a:pt x="1" y="4232"/>
                    <a:pt x="2095" y="9794"/>
                    <a:pt x="9215" y="9794"/>
                  </a:cubicBezTo>
                  <a:cubicBezTo>
                    <a:pt x="9376" y="9794"/>
                    <a:pt x="9539" y="9791"/>
                    <a:pt x="9705" y="9785"/>
                  </a:cubicBezTo>
                  <a:cubicBezTo>
                    <a:pt x="9705" y="9785"/>
                    <a:pt x="13285" y="9215"/>
                    <a:pt x="14471" y="8451"/>
                  </a:cubicBezTo>
                  <a:cubicBezTo>
                    <a:pt x="15048" y="8079"/>
                    <a:pt x="16155" y="7907"/>
                    <a:pt x="17159" y="7907"/>
                  </a:cubicBezTo>
                  <a:cubicBezTo>
                    <a:pt x="18218" y="7907"/>
                    <a:pt x="19161" y="8099"/>
                    <a:pt x="19237" y="8451"/>
                  </a:cubicBezTo>
                  <a:cubicBezTo>
                    <a:pt x="19237" y="8451"/>
                    <a:pt x="20743" y="3924"/>
                    <a:pt x="15098" y="3160"/>
                  </a:cubicBezTo>
                  <a:cubicBezTo>
                    <a:pt x="15098" y="3160"/>
                    <a:pt x="14172" y="0"/>
                    <a:pt x="98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1851675" y="4258450"/>
              <a:ext cx="377475" cy="174650"/>
            </a:xfrm>
            <a:custGeom>
              <a:avLst/>
              <a:gdLst/>
              <a:ahLst/>
              <a:cxnLst/>
              <a:rect l="l" t="t" r="r" b="b"/>
              <a:pathLst>
                <a:path w="15099" h="6986" extrusionOk="0">
                  <a:moveTo>
                    <a:pt x="9832" y="0"/>
                  </a:moveTo>
                  <a:cubicBezTo>
                    <a:pt x="9786" y="0"/>
                    <a:pt x="9740" y="1"/>
                    <a:pt x="9693" y="1"/>
                  </a:cubicBezTo>
                  <a:cubicBezTo>
                    <a:pt x="5725" y="72"/>
                    <a:pt x="4635" y="4438"/>
                    <a:pt x="1311" y="4438"/>
                  </a:cubicBezTo>
                  <a:cubicBezTo>
                    <a:pt x="910" y="4438"/>
                    <a:pt x="476" y="4374"/>
                    <a:pt x="1" y="4232"/>
                  </a:cubicBezTo>
                  <a:lnTo>
                    <a:pt x="1" y="4232"/>
                  </a:lnTo>
                  <a:cubicBezTo>
                    <a:pt x="1" y="4232"/>
                    <a:pt x="46" y="4346"/>
                    <a:pt x="138" y="4540"/>
                  </a:cubicBezTo>
                  <a:cubicBezTo>
                    <a:pt x="1486" y="6234"/>
                    <a:pt x="3037" y="6986"/>
                    <a:pt x="4656" y="6986"/>
                  </a:cubicBezTo>
                  <a:cubicBezTo>
                    <a:pt x="6131" y="6986"/>
                    <a:pt x="7662" y="6362"/>
                    <a:pt x="9146" y="5258"/>
                  </a:cubicBezTo>
                  <a:cubicBezTo>
                    <a:pt x="11749" y="3313"/>
                    <a:pt x="14160" y="3154"/>
                    <a:pt x="14881" y="3154"/>
                  </a:cubicBezTo>
                  <a:cubicBezTo>
                    <a:pt x="15022" y="3154"/>
                    <a:pt x="15098" y="3160"/>
                    <a:pt x="15098" y="3160"/>
                  </a:cubicBezTo>
                  <a:cubicBezTo>
                    <a:pt x="15098" y="3160"/>
                    <a:pt x="14172" y="0"/>
                    <a:pt x="98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2247650" y="4339975"/>
              <a:ext cx="122325" cy="583300"/>
            </a:xfrm>
            <a:custGeom>
              <a:avLst/>
              <a:gdLst/>
              <a:ahLst/>
              <a:cxnLst/>
              <a:rect l="l" t="t" r="r" b="b"/>
              <a:pathLst>
                <a:path w="4893" h="23332" extrusionOk="0">
                  <a:moveTo>
                    <a:pt x="4645" y="1"/>
                  </a:moveTo>
                  <a:cubicBezTo>
                    <a:pt x="4518" y="1"/>
                    <a:pt x="4424" y="110"/>
                    <a:pt x="4413" y="230"/>
                  </a:cubicBezTo>
                  <a:cubicBezTo>
                    <a:pt x="4413" y="309"/>
                    <a:pt x="4288" y="8668"/>
                    <a:pt x="4037" y="12134"/>
                  </a:cubicBezTo>
                  <a:cubicBezTo>
                    <a:pt x="3786" y="15555"/>
                    <a:pt x="92" y="22933"/>
                    <a:pt x="57" y="23001"/>
                  </a:cubicBezTo>
                  <a:cubicBezTo>
                    <a:pt x="0" y="23115"/>
                    <a:pt x="46" y="23252"/>
                    <a:pt x="160" y="23309"/>
                  </a:cubicBezTo>
                  <a:cubicBezTo>
                    <a:pt x="194" y="23332"/>
                    <a:pt x="228" y="23332"/>
                    <a:pt x="263" y="23332"/>
                  </a:cubicBezTo>
                  <a:cubicBezTo>
                    <a:pt x="354" y="23332"/>
                    <a:pt x="445" y="23286"/>
                    <a:pt x="479" y="23206"/>
                  </a:cubicBezTo>
                  <a:cubicBezTo>
                    <a:pt x="639" y="22898"/>
                    <a:pt x="4254" y="15680"/>
                    <a:pt x="4504" y="12168"/>
                  </a:cubicBezTo>
                  <a:cubicBezTo>
                    <a:pt x="4767" y="8690"/>
                    <a:pt x="4892" y="321"/>
                    <a:pt x="4892" y="241"/>
                  </a:cubicBezTo>
                  <a:cubicBezTo>
                    <a:pt x="4892" y="116"/>
                    <a:pt x="4790" y="1"/>
                    <a:pt x="4664" y="1"/>
                  </a:cubicBezTo>
                  <a:cubicBezTo>
                    <a:pt x="4658" y="1"/>
                    <a:pt x="4651" y="1"/>
                    <a:pt x="4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227400" y="3903850"/>
              <a:ext cx="130300" cy="770275"/>
            </a:xfrm>
            <a:custGeom>
              <a:avLst/>
              <a:gdLst/>
              <a:ahLst/>
              <a:cxnLst/>
              <a:rect l="l" t="t" r="r" b="b"/>
              <a:pathLst>
                <a:path w="5212" h="30811" extrusionOk="0">
                  <a:moveTo>
                    <a:pt x="240" y="0"/>
                  </a:moveTo>
                  <a:cubicBezTo>
                    <a:pt x="103" y="12"/>
                    <a:pt x="1" y="114"/>
                    <a:pt x="12" y="240"/>
                  </a:cubicBezTo>
                  <a:cubicBezTo>
                    <a:pt x="12" y="285"/>
                    <a:pt x="286" y="4721"/>
                    <a:pt x="366" y="11038"/>
                  </a:cubicBezTo>
                  <a:cubicBezTo>
                    <a:pt x="445" y="17389"/>
                    <a:pt x="4676" y="30526"/>
                    <a:pt x="4710" y="30651"/>
                  </a:cubicBezTo>
                  <a:cubicBezTo>
                    <a:pt x="4744" y="30754"/>
                    <a:pt x="4836" y="30811"/>
                    <a:pt x="4938" y="30811"/>
                  </a:cubicBezTo>
                  <a:cubicBezTo>
                    <a:pt x="4961" y="30811"/>
                    <a:pt x="4984" y="30811"/>
                    <a:pt x="5007" y="30799"/>
                  </a:cubicBezTo>
                  <a:cubicBezTo>
                    <a:pt x="5132" y="30765"/>
                    <a:pt x="5212" y="30640"/>
                    <a:pt x="5166" y="30514"/>
                  </a:cubicBezTo>
                  <a:cubicBezTo>
                    <a:pt x="5121" y="30389"/>
                    <a:pt x="924" y="17310"/>
                    <a:pt x="845" y="11027"/>
                  </a:cubicBezTo>
                  <a:cubicBezTo>
                    <a:pt x="765" y="4710"/>
                    <a:pt x="491" y="262"/>
                    <a:pt x="491" y="217"/>
                  </a:cubicBezTo>
                  <a:cubicBezTo>
                    <a:pt x="480" y="91"/>
                    <a:pt x="366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2119375" y="4010350"/>
              <a:ext cx="129425" cy="174875"/>
            </a:xfrm>
            <a:custGeom>
              <a:avLst/>
              <a:gdLst/>
              <a:ahLst/>
              <a:cxnLst/>
              <a:rect l="l" t="t" r="r" b="b"/>
              <a:pathLst>
                <a:path w="5177" h="6995" extrusionOk="0">
                  <a:moveTo>
                    <a:pt x="266" y="1"/>
                  </a:moveTo>
                  <a:cubicBezTo>
                    <a:pt x="170" y="1"/>
                    <a:pt x="81" y="57"/>
                    <a:pt x="46" y="153"/>
                  </a:cubicBezTo>
                  <a:cubicBezTo>
                    <a:pt x="0" y="267"/>
                    <a:pt x="69" y="404"/>
                    <a:pt x="194" y="438"/>
                  </a:cubicBezTo>
                  <a:cubicBezTo>
                    <a:pt x="205" y="450"/>
                    <a:pt x="1186" y="803"/>
                    <a:pt x="2235" y="1761"/>
                  </a:cubicBezTo>
                  <a:cubicBezTo>
                    <a:pt x="3193" y="2650"/>
                    <a:pt x="4390" y="4235"/>
                    <a:pt x="4687" y="6801"/>
                  </a:cubicBezTo>
                  <a:cubicBezTo>
                    <a:pt x="4709" y="6915"/>
                    <a:pt x="4812" y="6995"/>
                    <a:pt x="4926" y="6995"/>
                  </a:cubicBezTo>
                  <a:lnTo>
                    <a:pt x="4949" y="6995"/>
                  </a:lnTo>
                  <a:cubicBezTo>
                    <a:pt x="5086" y="6983"/>
                    <a:pt x="5177" y="6869"/>
                    <a:pt x="5166" y="6744"/>
                  </a:cubicBezTo>
                  <a:cubicBezTo>
                    <a:pt x="4561" y="1556"/>
                    <a:pt x="399" y="28"/>
                    <a:pt x="354" y="16"/>
                  </a:cubicBezTo>
                  <a:cubicBezTo>
                    <a:pt x="325" y="6"/>
                    <a:pt x="295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2488525" y="4548175"/>
              <a:ext cx="46225" cy="37300"/>
            </a:xfrm>
            <a:custGeom>
              <a:avLst/>
              <a:gdLst/>
              <a:ahLst/>
              <a:cxnLst/>
              <a:rect l="l" t="t" r="r" b="b"/>
              <a:pathLst>
                <a:path w="1849" h="1492" extrusionOk="0">
                  <a:moveTo>
                    <a:pt x="147" y="0"/>
                  </a:moveTo>
                  <a:cubicBezTo>
                    <a:pt x="110" y="0"/>
                    <a:pt x="74" y="16"/>
                    <a:pt x="46" y="43"/>
                  </a:cubicBezTo>
                  <a:cubicBezTo>
                    <a:pt x="1" y="89"/>
                    <a:pt x="12" y="157"/>
                    <a:pt x="58" y="203"/>
                  </a:cubicBezTo>
                  <a:lnTo>
                    <a:pt x="1643" y="1469"/>
                  </a:lnTo>
                  <a:cubicBezTo>
                    <a:pt x="1666" y="1480"/>
                    <a:pt x="1688" y="1491"/>
                    <a:pt x="1711" y="1491"/>
                  </a:cubicBezTo>
                  <a:cubicBezTo>
                    <a:pt x="1745" y="1491"/>
                    <a:pt x="1780" y="1480"/>
                    <a:pt x="1802" y="1446"/>
                  </a:cubicBezTo>
                  <a:cubicBezTo>
                    <a:pt x="1848" y="1400"/>
                    <a:pt x="1837" y="1332"/>
                    <a:pt x="1791" y="1286"/>
                  </a:cubicBezTo>
                  <a:lnTo>
                    <a:pt x="217" y="20"/>
                  </a:lnTo>
                  <a:cubicBezTo>
                    <a:pt x="195" y="7"/>
                    <a:pt x="171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2318925" y="4089500"/>
              <a:ext cx="468375" cy="284150"/>
            </a:xfrm>
            <a:custGeom>
              <a:avLst/>
              <a:gdLst/>
              <a:ahLst/>
              <a:cxnLst/>
              <a:rect l="l" t="t" r="r" b="b"/>
              <a:pathLst>
                <a:path w="18735" h="11366" extrusionOk="0">
                  <a:moveTo>
                    <a:pt x="4180" y="1"/>
                  </a:moveTo>
                  <a:cubicBezTo>
                    <a:pt x="3967" y="1"/>
                    <a:pt x="3756" y="15"/>
                    <a:pt x="3546" y="43"/>
                  </a:cubicBezTo>
                  <a:cubicBezTo>
                    <a:pt x="354" y="488"/>
                    <a:pt x="0" y="4741"/>
                    <a:pt x="673" y="6611"/>
                  </a:cubicBezTo>
                  <a:cubicBezTo>
                    <a:pt x="1334" y="8470"/>
                    <a:pt x="1733" y="11366"/>
                    <a:pt x="1733" y="11366"/>
                  </a:cubicBezTo>
                  <a:cubicBezTo>
                    <a:pt x="1733" y="11366"/>
                    <a:pt x="7378" y="5893"/>
                    <a:pt x="9898" y="5437"/>
                  </a:cubicBezTo>
                  <a:cubicBezTo>
                    <a:pt x="10004" y="5417"/>
                    <a:pt x="10111" y="5407"/>
                    <a:pt x="10217" y="5407"/>
                  </a:cubicBezTo>
                  <a:cubicBezTo>
                    <a:pt x="12583" y="5407"/>
                    <a:pt x="14793" y="10115"/>
                    <a:pt x="16341" y="10115"/>
                  </a:cubicBezTo>
                  <a:cubicBezTo>
                    <a:pt x="16364" y="10115"/>
                    <a:pt x="16386" y="10114"/>
                    <a:pt x="16409" y="10112"/>
                  </a:cubicBezTo>
                  <a:cubicBezTo>
                    <a:pt x="18017" y="9963"/>
                    <a:pt x="18735" y="8128"/>
                    <a:pt x="17355" y="5687"/>
                  </a:cubicBezTo>
                  <a:cubicBezTo>
                    <a:pt x="16727" y="4576"/>
                    <a:pt x="15451" y="4274"/>
                    <a:pt x="14247" y="4274"/>
                  </a:cubicBezTo>
                  <a:cubicBezTo>
                    <a:pt x="12808" y="4274"/>
                    <a:pt x="11471" y="4707"/>
                    <a:pt x="11471" y="4707"/>
                  </a:cubicBezTo>
                  <a:cubicBezTo>
                    <a:pt x="10438" y="2757"/>
                    <a:pt x="7204" y="1"/>
                    <a:pt x="4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2456600" y="4222550"/>
              <a:ext cx="112625" cy="28525"/>
            </a:xfrm>
            <a:custGeom>
              <a:avLst/>
              <a:gdLst/>
              <a:ahLst/>
              <a:cxnLst/>
              <a:rect l="l" t="t" r="r" b="b"/>
              <a:pathLst>
                <a:path w="4505" h="1141" extrusionOk="0">
                  <a:moveTo>
                    <a:pt x="4391" y="1"/>
                  </a:moveTo>
                  <a:cubicBezTo>
                    <a:pt x="4265" y="1"/>
                    <a:pt x="1335" y="1"/>
                    <a:pt x="58" y="936"/>
                  </a:cubicBezTo>
                  <a:cubicBezTo>
                    <a:pt x="12" y="970"/>
                    <a:pt x="1" y="1038"/>
                    <a:pt x="35" y="1095"/>
                  </a:cubicBezTo>
                  <a:cubicBezTo>
                    <a:pt x="58" y="1118"/>
                    <a:pt x="92" y="1141"/>
                    <a:pt x="126" y="1141"/>
                  </a:cubicBezTo>
                  <a:cubicBezTo>
                    <a:pt x="160" y="1141"/>
                    <a:pt x="183" y="1129"/>
                    <a:pt x="206" y="1118"/>
                  </a:cubicBezTo>
                  <a:cubicBezTo>
                    <a:pt x="1415" y="229"/>
                    <a:pt x="4357" y="229"/>
                    <a:pt x="4391" y="229"/>
                  </a:cubicBezTo>
                  <a:cubicBezTo>
                    <a:pt x="4459" y="229"/>
                    <a:pt x="4505" y="172"/>
                    <a:pt x="4505" y="115"/>
                  </a:cubicBezTo>
                  <a:cubicBezTo>
                    <a:pt x="4505" y="46"/>
                    <a:pt x="4459" y="1"/>
                    <a:pt x="439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1790975" y="3952625"/>
              <a:ext cx="378575" cy="243875"/>
            </a:xfrm>
            <a:custGeom>
              <a:avLst/>
              <a:gdLst/>
              <a:ahLst/>
              <a:cxnLst/>
              <a:rect l="l" t="t" r="r" b="b"/>
              <a:pathLst>
                <a:path w="15143" h="9755" extrusionOk="0">
                  <a:moveTo>
                    <a:pt x="9811" y="1"/>
                  </a:moveTo>
                  <a:cubicBezTo>
                    <a:pt x="9646" y="1"/>
                    <a:pt x="9478" y="8"/>
                    <a:pt x="9305" y="22"/>
                  </a:cubicBezTo>
                  <a:cubicBezTo>
                    <a:pt x="9305" y="22"/>
                    <a:pt x="6591" y="295"/>
                    <a:pt x="5485" y="1584"/>
                  </a:cubicBezTo>
                  <a:cubicBezTo>
                    <a:pt x="5485" y="1584"/>
                    <a:pt x="4670" y="1320"/>
                    <a:pt x="3768" y="1320"/>
                  </a:cubicBezTo>
                  <a:cubicBezTo>
                    <a:pt x="3071" y="1320"/>
                    <a:pt x="2321" y="1478"/>
                    <a:pt x="1859" y="2040"/>
                  </a:cubicBezTo>
                  <a:cubicBezTo>
                    <a:pt x="787" y="3340"/>
                    <a:pt x="1813" y="8243"/>
                    <a:pt x="0" y="9726"/>
                  </a:cubicBezTo>
                  <a:cubicBezTo>
                    <a:pt x="0" y="9726"/>
                    <a:pt x="187" y="9754"/>
                    <a:pt x="510" y="9754"/>
                  </a:cubicBezTo>
                  <a:cubicBezTo>
                    <a:pt x="1676" y="9754"/>
                    <a:pt x="4612" y="9383"/>
                    <a:pt x="6899" y="5963"/>
                  </a:cubicBezTo>
                  <a:cubicBezTo>
                    <a:pt x="8418" y="3684"/>
                    <a:pt x="10588" y="3138"/>
                    <a:pt x="12321" y="3138"/>
                  </a:cubicBezTo>
                  <a:cubicBezTo>
                    <a:pt x="13918" y="3138"/>
                    <a:pt x="15143" y="3602"/>
                    <a:pt x="15143" y="3602"/>
                  </a:cubicBezTo>
                  <a:cubicBezTo>
                    <a:pt x="15143" y="3602"/>
                    <a:pt x="13583" y="1"/>
                    <a:pt x="9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1790975" y="3985600"/>
              <a:ext cx="137125" cy="210175"/>
            </a:xfrm>
            <a:custGeom>
              <a:avLst/>
              <a:gdLst/>
              <a:ahLst/>
              <a:cxnLst/>
              <a:rect l="l" t="t" r="r" b="b"/>
              <a:pathLst>
                <a:path w="5485" h="8407" extrusionOk="0">
                  <a:moveTo>
                    <a:pt x="3768" y="1"/>
                  </a:moveTo>
                  <a:cubicBezTo>
                    <a:pt x="3071" y="1"/>
                    <a:pt x="2321" y="159"/>
                    <a:pt x="1859" y="721"/>
                  </a:cubicBezTo>
                  <a:cubicBezTo>
                    <a:pt x="787" y="2021"/>
                    <a:pt x="1813" y="6924"/>
                    <a:pt x="0" y="8407"/>
                  </a:cubicBezTo>
                  <a:cubicBezTo>
                    <a:pt x="1699" y="8327"/>
                    <a:pt x="3432" y="5978"/>
                    <a:pt x="3945" y="3560"/>
                  </a:cubicBezTo>
                  <a:cubicBezTo>
                    <a:pt x="4459" y="1154"/>
                    <a:pt x="5485" y="265"/>
                    <a:pt x="5485" y="265"/>
                  </a:cubicBezTo>
                  <a:cubicBezTo>
                    <a:pt x="5485" y="265"/>
                    <a:pt x="4670" y="1"/>
                    <a:pt x="3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2322325" y="4693600"/>
              <a:ext cx="144275" cy="74325"/>
            </a:xfrm>
            <a:custGeom>
              <a:avLst/>
              <a:gdLst/>
              <a:ahLst/>
              <a:cxnLst/>
              <a:rect l="l" t="t" r="r" b="b"/>
              <a:pathLst>
                <a:path w="5771" h="2973" extrusionOk="0">
                  <a:moveTo>
                    <a:pt x="5505" y="1"/>
                  </a:moveTo>
                  <a:cubicBezTo>
                    <a:pt x="5437" y="1"/>
                    <a:pt x="5371" y="29"/>
                    <a:pt x="5326" y="87"/>
                  </a:cubicBezTo>
                  <a:cubicBezTo>
                    <a:pt x="3638" y="1991"/>
                    <a:pt x="252" y="2516"/>
                    <a:pt x="218" y="2516"/>
                  </a:cubicBezTo>
                  <a:cubicBezTo>
                    <a:pt x="81" y="2539"/>
                    <a:pt x="1" y="2653"/>
                    <a:pt x="12" y="2778"/>
                  </a:cubicBezTo>
                  <a:cubicBezTo>
                    <a:pt x="35" y="2892"/>
                    <a:pt x="138" y="2972"/>
                    <a:pt x="252" y="2972"/>
                  </a:cubicBezTo>
                  <a:lnTo>
                    <a:pt x="286" y="2972"/>
                  </a:lnTo>
                  <a:cubicBezTo>
                    <a:pt x="434" y="2949"/>
                    <a:pt x="3889" y="2413"/>
                    <a:pt x="5680" y="384"/>
                  </a:cubicBezTo>
                  <a:cubicBezTo>
                    <a:pt x="5771" y="281"/>
                    <a:pt x="5759" y="133"/>
                    <a:pt x="5657" y="53"/>
                  </a:cubicBezTo>
                  <a:cubicBezTo>
                    <a:pt x="5612" y="18"/>
                    <a:pt x="5558" y="1"/>
                    <a:pt x="5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2420125" y="3599950"/>
              <a:ext cx="163650" cy="94100"/>
            </a:xfrm>
            <a:custGeom>
              <a:avLst/>
              <a:gdLst/>
              <a:ahLst/>
              <a:cxnLst/>
              <a:rect l="l" t="t" r="r" b="b"/>
              <a:pathLst>
                <a:path w="6546" h="3764" extrusionOk="0">
                  <a:moveTo>
                    <a:pt x="1916" y="1"/>
                  </a:moveTo>
                  <a:cubicBezTo>
                    <a:pt x="0" y="833"/>
                    <a:pt x="924" y="3764"/>
                    <a:pt x="924" y="3764"/>
                  </a:cubicBezTo>
                  <a:cubicBezTo>
                    <a:pt x="1494" y="3372"/>
                    <a:pt x="2309" y="3242"/>
                    <a:pt x="3141" y="3242"/>
                  </a:cubicBezTo>
                  <a:cubicBezTo>
                    <a:pt x="4807" y="3242"/>
                    <a:pt x="6545" y="3764"/>
                    <a:pt x="6545" y="3764"/>
                  </a:cubicBezTo>
                  <a:lnTo>
                    <a:pt x="6009" y="2384"/>
                  </a:lnTo>
                  <a:cubicBezTo>
                    <a:pt x="4709" y="742"/>
                    <a:pt x="3250" y="126"/>
                    <a:pt x="19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1915250" y="4850250"/>
              <a:ext cx="673075" cy="121500"/>
            </a:xfrm>
            <a:custGeom>
              <a:avLst/>
              <a:gdLst/>
              <a:ahLst/>
              <a:cxnLst/>
              <a:rect l="l" t="t" r="r" b="b"/>
              <a:pathLst>
                <a:path w="26923" h="4860" extrusionOk="0">
                  <a:moveTo>
                    <a:pt x="13652" y="1"/>
                  </a:moveTo>
                  <a:cubicBezTo>
                    <a:pt x="12288" y="1"/>
                    <a:pt x="10782" y="383"/>
                    <a:pt x="9465" y="1609"/>
                  </a:cubicBezTo>
                  <a:lnTo>
                    <a:pt x="8393" y="2430"/>
                  </a:lnTo>
                  <a:cubicBezTo>
                    <a:pt x="8393" y="2430"/>
                    <a:pt x="7625" y="2010"/>
                    <a:pt x="6591" y="2010"/>
                  </a:cubicBezTo>
                  <a:cubicBezTo>
                    <a:pt x="5743" y="2010"/>
                    <a:pt x="4716" y="2293"/>
                    <a:pt x="3786" y="3320"/>
                  </a:cubicBezTo>
                  <a:cubicBezTo>
                    <a:pt x="3786" y="3320"/>
                    <a:pt x="3559" y="3295"/>
                    <a:pt x="3215" y="3295"/>
                  </a:cubicBezTo>
                  <a:cubicBezTo>
                    <a:pt x="2268" y="3295"/>
                    <a:pt x="436" y="3479"/>
                    <a:pt x="1" y="4859"/>
                  </a:cubicBezTo>
                  <a:lnTo>
                    <a:pt x="26923" y="4859"/>
                  </a:lnTo>
                  <a:cubicBezTo>
                    <a:pt x="26923" y="4859"/>
                    <a:pt x="25099" y="2902"/>
                    <a:pt x="23096" y="2902"/>
                  </a:cubicBezTo>
                  <a:cubicBezTo>
                    <a:pt x="22755" y="2902"/>
                    <a:pt x="22408" y="2959"/>
                    <a:pt x="22065" y="3092"/>
                  </a:cubicBezTo>
                  <a:cubicBezTo>
                    <a:pt x="22065" y="3092"/>
                    <a:pt x="20607" y="1023"/>
                    <a:pt x="18143" y="1023"/>
                  </a:cubicBezTo>
                  <a:cubicBezTo>
                    <a:pt x="18020" y="1023"/>
                    <a:pt x="17894" y="1028"/>
                    <a:pt x="17766" y="1039"/>
                  </a:cubicBezTo>
                  <a:cubicBezTo>
                    <a:pt x="17766" y="1039"/>
                    <a:pt x="15902" y="1"/>
                    <a:pt x="13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2216850" y="4879075"/>
              <a:ext cx="14850" cy="14275"/>
            </a:xfrm>
            <a:custGeom>
              <a:avLst/>
              <a:gdLst/>
              <a:ahLst/>
              <a:cxnLst/>
              <a:rect l="l" t="t" r="r" b="b"/>
              <a:pathLst>
                <a:path w="594" h="571" extrusionOk="0">
                  <a:moveTo>
                    <a:pt x="297" y="0"/>
                  </a:moveTo>
                  <a:cubicBezTo>
                    <a:pt x="138" y="0"/>
                    <a:pt x="1" y="126"/>
                    <a:pt x="1" y="285"/>
                  </a:cubicBezTo>
                  <a:cubicBezTo>
                    <a:pt x="1" y="445"/>
                    <a:pt x="138" y="570"/>
                    <a:pt x="297" y="570"/>
                  </a:cubicBezTo>
                  <a:cubicBezTo>
                    <a:pt x="457" y="570"/>
                    <a:pt x="594" y="445"/>
                    <a:pt x="594" y="285"/>
                  </a:cubicBezTo>
                  <a:cubicBezTo>
                    <a:pt x="594" y="126"/>
                    <a:pt x="457" y="0"/>
                    <a:pt x="297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2238250" y="4905575"/>
              <a:ext cx="8575" cy="8000"/>
            </a:xfrm>
            <a:custGeom>
              <a:avLst/>
              <a:gdLst/>
              <a:ahLst/>
              <a:cxnLst/>
              <a:rect l="l" t="t" r="r" b="b"/>
              <a:pathLst>
                <a:path w="343" h="320" extrusionOk="0">
                  <a:moveTo>
                    <a:pt x="171" y="1"/>
                  </a:moveTo>
                  <a:cubicBezTo>
                    <a:pt x="80" y="1"/>
                    <a:pt x="0" y="69"/>
                    <a:pt x="0" y="160"/>
                  </a:cubicBezTo>
                  <a:cubicBezTo>
                    <a:pt x="0" y="252"/>
                    <a:pt x="80" y="320"/>
                    <a:pt x="171" y="320"/>
                  </a:cubicBezTo>
                  <a:cubicBezTo>
                    <a:pt x="262" y="320"/>
                    <a:pt x="342" y="252"/>
                    <a:pt x="342" y="160"/>
                  </a:cubicBezTo>
                  <a:cubicBezTo>
                    <a:pt x="342" y="69"/>
                    <a:pt x="262" y="1"/>
                    <a:pt x="17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2251650" y="4870525"/>
              <a:ext cx="13400" cy="12850"/>
            </a:xfrm>
            <a:custGeom>
              <a:avLst/>
              <a:gdLst/>
              <a:ahLst/>
              <a:cxnLst/>
              <a:rect l="l" t="t" r="r" b="b"/>
              <a:pathLst>
                <a:path w="536" h="514" extrusionOk="0">
                  <a:moveTo>
                    <a:pt x="274" y="0"/>
                  </a:moveTo>
                  <a:cubicBezTo>
                    <a:pt x="125" y="0"/>
                    <a:pt x="0" y="114"/>
                    <a:pt x="0" y="262"/>
                  </a:cubicBezTo>
                  <a:cubicBezTo>
                    <a:pt x="0" y="399"/>
                    <a:pt x="125" y="513"/>
                    <a:pt x="274" y="513"/>
                  </a:cubicBezTo>
                  <a:cubicBezTo>
                    <a:pt x="411" y="513"/>
                    <a:pt x="536" y="399"/>
                    <a:pt x="536" y="262"/>
                  </a:cubicBezTo>
                  <a:cubicBezTo>
                    <a:pt x="536" y="114"/>
                    <a:pt x="411" y="0"/>
                    <a:pt x="274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2403300" y="4917550"/>
              <a:ext cx="17700" cy="17125"/>
            </a:xfrm>
            <a:custGeom>
              <a:avLst/>
              <a:gdLst/>
              <a:ahLst/>
              <a:cxnLst/>
              <a:rect l="l" t="t" r="r" b="b"/>
              <a:pathLst>
                <a:path w="708" h="685" extrusionOk="0">
                  <a:moveTo>
                    <a:pt x="354" y="1"/>
                  </a:moveTo>
                  <a:cubicBezTo>
                    <a:pt x="160" y="1"/>
                    <a:pt x="0" y="160"/>
                    <a:pt x="0" y="343"/>
                  </a:cubicBezTo>
                  <a:cubicBezTo>
                    <a:pt x="0" y="537"/>
                    <a:pt x="160" y="685"/>
                    <a:pt x="354" y="685"/>
                  </a:cubicBezTo>
                  <a:cubicBezTo>
                    <a:pt x="548" y="685"/>
                    <a:pt x="707" y="537"/>
                    <a:pt x="707" y="343"/>
                  </a:cubicBezTo>
                  <a:cubicBezTo>
                    <a:pt x="707" y="160"/>
                    <a:pt x="548" y="1"/>
                    <a:pt x="354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2394175" y="4901300"/>
              <a:ext cx="7150" cy="6875"/>
            </a:xfrm>
            <a:custGeom>
              <a:avLst/>
              <a:gdLst/>
              <a:ahLst/>
              <a:cxnLst/>
              <a:rect l="l" t="t" r="r" b="b"/>
              <a:pathLst>
                <a:path w="286" h="275" extrusionOk="0">
                  <a:moveTo>
                    <a:pt x="149" y="1"/>
                  </a:moveTo>
                  <a:cubicBezTo>
                    <a:pt x="69" y="1"/>
                    <a:pt x="0" y="58"/>
                    <a:pt x="0" y="138"/>
                  </a:cubicBezTo>
                  <a:cubicBezTo>
                    <a:pt x="0" y="206"/>
                    <a:pt x="69" y="274"/>
                    <a:pt x="149" y="274"/>
                  </a:cubicBezTo>
                  <a:cubicBezTo>
                    <a:pt x="217" y="274"/>
                    <a:pt x="285" y="206"/>
                    <a:pt x="285" y="138"/>
                  </a:cubicBezTo>
                  <a:cubicBezTo>
                    <a:pt x="285" y="58"/>
                    <a:pt x="217" y="1"/>
                    <a:pt x="149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2063775" y="4921250"/>
              <a:ext cx="12000" cy="11425"/>
            </a:xfrm>
            <a:custGeom>
              <a:avLst/>
              <a:gdLst/>
              <a:ahLst/>
              <a:cxnLst/>
              <a:rect l="l" t="t" r="r" b="b"/>
              <a:pathLst>
                <a:path w="480" h="457" extrusionOk="0">
                  <a:moveTo>
                    <a:pt x="240" y="1"/>
                  </a:moveTo>
                  <a:cubicBezTo>
                    <a:pt x="103" y="1"/>
                    <a:pt x="1" y="103"/>
                    <a:pt x="1" y="229"/>
                  </a:cubicBezTo>
                  <a:cubicBezTo>
                    <a:pt x="1" y="354"/>
                    <a:pt x="103" y="457"/>
                    <a:pt x="240" y="457"/>
                  </a:cubicBezTo>
                  <a:cubicBezTo>
                    <a:pt x="365" y="457"/>
                    <a:pt x="479" y="354"/>
                    <a:pt x="479" y="229"/>
                  </a:cubicBezTo>
                  <a:cubicBezTo>
                    <a:pt x="479" y="103"/>
                    <a:pt x="365" y="1"/>
                    <a:pt x="240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2090575" y="4932650"/>
              <a:ext cx="7725" cy="7450"/>
            </a:xfrm>
            <a:custGeom>
              <a:avLst/>
              <a:gdLst/>
              <a:ahLst/>
              <a:cxnLst/>
              <a:rect l="l" t="t" r="r" b="b"/>
              <a:pathLst>
                <a:path w="309" h="298" extrusionOk="0">
                  <a:moveTo>
                    <a:pt x="149" y="1"/>
                  </a:moveTo>
                  <a:cubicBezTo>
                    <a:pt x="69" y="1"/>
                    <a:pt x="0" y="69"/>
                    <a:pt x="0" y="149"/>
                  </a:cubicBezTo>
                  <a:cubicBezTo>
                    <a:pt x="0" y="229"/>
                    <a:pt x="69" y="297"/>
                    <a:pt x="149" y="297"/>
                  </a:cubicBezTo>
                  <a:cubicBezTo>
                    <a:pt x="240" y="297"/>
                    <a:pt x="308" y="229"/>
                    <a:pt x="308" y="149"/>
                  </a:cubicBezTo>
                  <a:cubicBezTo>
                    <a:pt x="308" y="69"/>
                    <a:pt x="240" y="1"/>
                    <a:pt x="149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58" name="Google Shape;758;p40"/>
          <p:cNvCxnSpPr/>
          <p:nvPr/>
        </p:nvCxnSpPr>
        <p:spPr>
          <a:xfrm rot="10800000">
            <a:off x="717700" y="4601650"/>
            <a:ext cx="241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40"/>
          <p:cNvCxnSpPr/>
          <p:nvPr/>
        </p:nvCxnSpPr>
        <p:spPr>
          <a:xfrm rot="10800000">
            <a:off x="1150525" y="2582150"/>
            <a:ext cx="0" cy="586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oogle Shape;761;p41"/>
          <p:cNvGrpSpPr/>
          <p:nvPr/>
        </p:nvGrpSpPr>
        <p:grpSpPr>
          <a:xfrm rot="10800000">
            <a:off x="7989993" y="283079"/>
            <a:ext cx="779484" cy="4571967"/>
            <a:chOff x="345379" y="289707"/>
            <a:chExt cx="779484" cy="4571967"/>
          </a:xfrm>
        </p:grpSpPr>
        <p:grpSp>
          <p:nvGrpSpPr>
            <p:cNvPr id="762" name="Google Shape;762;p41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763" name="Google Shape;763;p41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41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65" name="Google Shape;765;p41"/>
            <p:cNvGrpSpPr/>
            <p:nvPr/>
          </p:nvGrpSpPr>
          <p:grpSpPr>
            <a:xfrm rot="5400000">
              <a:off x="-1148442" y="2600726"/>
              <a:ext cx="3754808" cy="767089"/>
              <a:chOff x="3484650" y="3331516"/>
              <a:chExt cx="5307900" cy="1581300"/>
            </a:xfrm>
          </p:grpSpPr>
          <p:cxnSp>
            <p:nvCxnSpPr>
              <p:cNvPr id="766" name="Google Shape;766;p41"/>
              <p:cNvCxnSpPr/>
              <p:nvPr/>
            </p:nvCxnSpPr>
            <p:spPr>
              <a:xfrm rot="5400000">
                <a:off x="8000315" y="4122166"/>
                <a:ext cx="1581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41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68" name="Google Shape;768;p41"/>
          <p:cNvGrpSpPr/>
          <p:nvPr/>
        </p:nvGrpSpPr>
        <p:grpSpPr>
          <a:xfrm>
            <a:off x="371029" y="289822"/>
            <a:ext cx="779484" cy="4571852"/>
            <a:chOff x="345379" y="289822"/>
            <a:chExt cx="779484" cy="4571852"/>
          </a:xfrm>
        </p:grpSpPr>
        <p:grpSp>
          <p:nvGrpSpPr>
            <p:cNvPr id="769" name="Google Shape;769;p41"/>
            <p:cNvGrpSpPr/>
            <p:nvPr/>
          </p:nvGrpSpPr>
          <p:grpSpPr>
            <a:xfrm rot="10800000">
              <a:off x="345379" y="289822"/>
              <a:ext cx="779484" cy="1731953"/>
              <a:chOff x="7690650" y="1342581"/>
              <a:chExt cx="1101900" cy="3570300"/>
            </a:xfrm>
          </p:grpSpPr>
          <p:cxnSp>
            <p:nvCxnSpPr>
              <p:cNvPr id="770" name="Google Shape;770;p41"/>
              <p:cNvCxnSpPr/>
              <p:nvPr/>
            </p:nvCxnSpPr>
            <p:spPr>
              <a:xfrm>
                <a:off x="8790966" y="1342581"/>
                <a:ext cx="0" cy="357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41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72" name="Google Shape;772;p41"/>
            <p:cNvGrpSpPr/>
            <p:nvPr/>
          </p:nvGrpSpPr>
          <p:grpSpPr>
            <a:xfrm rot="5400000">
              <a:off x="-558903" y="3358965"/>
              <a:ext cx="2406999" cy="598419"/>
              <a:chOff x="5389950" y="3679281"/>
              <a:chExt cx="3402600" cy="1233600"/>
            </a:xfrm>
          </p:grpSpPr>
          <p:cxnSp>
            <p:nvCxnSpPr>
              <p:cNvPr id="773" name="Google Shape;773;p41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41"/>
              <p:cNvCxnSpPr/>
              <p:nvPr/>
            </p:nvCxnSpPr>
            <p:spPr>
              <a:xfrm>
                <a:off x="7091250" y="3206750"/>
                <a:ext cx="0" cy="34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75" name="Google Shape;775;p41"/>
          <p:cNvGrpSpPr/>
          <p:nvPr/>
        </p:nvGrpSpPr>
        <p:grpSpPr>
          <a:xfrm>
            <a:off x="7567935" y="2762944"/>
            <a:ext cx="491474" cy="1845498"/>
            <a:chOff x="4447959" y="2336143"/>
            <a:chExt cx="605189" cy="2272501"/>
          </a:xfrm>
        </p:grpSpPr>
        <p:sp>
          <p:nvSpPr>
            <p:cNvPr id="776" name="Google Shape;776;p41"/>
            <p:cNvSpPr/>
            <p:nvPr/>
          </p:nvSpPr>
          <p:spPr>
            <a:xfrm>
              <a:off x="4447959" y="3295674"/>
              <a:ext cx="605189" cy="699159"/>
            </a:xfrm>
            <a:custGeom>
              <a:avLst/>
              <a:gdLst/>
              <a:ahLst/>
              <a:cxnLst/>
              <a:rect l="l" t="t" r="r" b="b"/>
              <a:pathLst>
                <a:path w="11313" h="13069" extrusionOk="0">
                  <a:moveTo>
                    <a:pt x="1688" y="1"/>
                  </a:moveTo>
                  <a:cubicBezTo>
                    <a:pt x="1574" y="753"/>
                    <a:pt x="1472" y="1506"/>
                    <a:pt x="1369" y="2270"/>
                  </a:cubicBezTo>
                  <a:cubicBezTo>
                    <a:pt x="1358" y="2373"/>
                    <a:pt x="1335" y="2475"/>
                    <a:pt x="1323" y="2589"/>
                  </a:cubicBezTo>
                  <a:cubicBezTo>
                    <a:pt x="1164" y="3775"/>
                    <a:pt x="1015" y="4972"/>
                    <a:pt x="879" y="6170"/>
                  </a:cubicBezTo>
                  <a:cubicBezTo>
                    <a:pt x="879" y="6193"/>
                    <a:pt x="879" y="6204"/>
                    <a:pt x="879" y="6227"/>
                  </a:cubicBezTo>
                  <a:cubicBezTo>
                    <a:pt x="867" y="6341"/>
                    <a:pt x="844" y="6455"/>
                    <a:pt x="833" y="6557"/>
                  </a:cubicBezTo>
                  <a:cubicBezTo>
                    <a:pt x="730" y="7413"/>
                    <a:pt x="571" y="8291"/>
                    <a:pt x="434" y="9157"/>
                  </a:cubicBezTo>
                  <a:cubicBezTo>
                    <a:pt x="423" y="9237"/>
                    <a:pt x="400" y="9305"/>
                    <a:pt x="388" y="9385"/>
                  </a:cubicBezTo>
                  <a:cubicBezTo>
                    <a:pt x="251" y="10252"/>
                    <a:pt x="115" y="11119"/>
                    <a:pt x="46" y="11962"/>
                  </a:cubicBezTo>
                  <a:cubicBezTo>
                    <a:pt x="46" y="12031"/>
                    <a:pt x="35" y="12099"/>
                    <a:pt x="35" y="12168"/>
                  </a:cubicBezTo>
                  <a:cubicBezTo>
                    <a:pt x="12" y="12407"/>
                    <a:pt x="1" y="12647"/>
                    <a:pt x="1" y="12875"/>
                  </a:cubicBezTo>
                  <a:cubicBezTo>
                    <a:pt x="1029" y="13020"/>
                    <a:pt x="2207" y="13063"/>
                    <a:pt x="3440" y="13063"/>
                  </a:cubicBezTo>
                  <a:cubicBezTo>
                    <a:pt x="3944" y="13063"/>
                    <a:pt x="4457" y="13056"/>
                    <a:pt x="4972" y="13046"/>
                  </a:cubicBezTo>
                  <a:cubicBezTo>
                    <a:pt x="5189" y="13034"/>
                    <a:pt x="5406" y="13034"/>
                    <a:pt x="5622" y="13023"/>
                  </a:cubicBezTo>
                  <a:lnTo>
                    <a:pt x="5805" y="13023"/>
                  </a:lnTo>
                  <a:lnTo>
                    <a:pt x="5862" y="13068"/>
                  </a:lnTo>
                  <a:lnTo>
                    <a:pt x="5839" y="13023"/>
                  </a:lnTo>
                  <a:lnTo>
                    <a:pt x="5896" y="13023"/>
                  </a:lnTo>
                  <a:cubicBezTo>
                    <a:pt x="5907" y="13023"/>
                    <a:pt x="5930" y="13023"/>
                    <a:pt x="5953" y="13011"/>
                  </a:cubicBezTo>
                  <a:lnTo>
                    <a:pt x="6124" y="13011"/>
                  </a:lnTo>
                  <a:lnTo>
                    <a:pt x="6101" y="13068"/>
                  </a:lnTo>
                  <a:lnTo>
                    <a:pt x="6101" y="13068"/>
                  </a:lnTo>
                  <a:lnTo>
                    <a:pt x="6170" y="13023"/>
                  </a:lnTo>
                  <a:lnTo>
                    <a:pt x="6181" y="13011"/>
                  </a:lnTo>
                  <a:cubicBezTo>
                    <a:pt x="6249" y="13011"/>
                    <a:pt x="6318" y="13000"/>
                    <a:pt x="6386" y="13000"/>
                  </a:cubicBezTo>
                  <a:cubicBezTo>
                    <a:pt x="6671" y="12989"/>
                    <a:pt x="6956" y="12989"/>
                    <a:pt x="7241" y="12977"/>
                  </a:cubicBezTo>
                  <a:cubicBezTo>
                    <a:pt x="8156" y="12949"/>
                    <a:pt x="9048" y="12925"/>
                    <a:pt x="9878" y="12925"/>
                  </a:cubicBezTo>
                  <a:cubicBezTo>
                    <a:pt x="10373" y="12925"/>
                    <a:pt x="10846" y="12933"/>
                    <a:pt x="11289" y="12954"/>
                  </a:cubicBezTo>
                  <a:cubicBezTo>
                    <a:pt x="11312" y="12818"/>
                    <a:pt x="11312" y="12578"/>
                    <a:pt x="11301" y="12270"/>
                  </a:cubicBezTo>
                  <a:cubicBezTo>
                    <a:pt x="11301" y="12202"/>
                    <a:pt x="11289" y="12133"/>
                    <a:pt x="11289" y="12065"/>
                  </a:cubicBezTo>
                  <a:cubicBezTo>
                    <a:pt x="11244" y="11495"/>
                    <a:pt x="11153" y="10697"/>
                    <a:pt x="11027" y="9750"/>
                  </a:cubicBezTo>
                  <a:cubicBezTo>
                    <a:pt x="11027" y="9682"/>
                    <a:pt x="11016" y="9625"/>
                    <a:pt x="11004" y="9556"/>
                  </a:cubicBezTo>
                  <a:lnTo>
                    <a:pt x="10959" y="9556"/>
                  </a:lnTo>
                  <a:cubicBezTo>
                    <a:pt x="10297" y="9522"/>
                    <a:pt x="9636" y="9431"/>
                    <a:pt x="9043" y="9237"/>
                  </a:cubicBezTo>
                  <a:cubicBezTo>
                    <a:pt x="8975" y="9214"/>
                    <a:pt x="8906" y="9191"/>
                    <a:pt x="8838" y="9169"/>
                  </a:cubicBezTo>
                  <a:cubicBezTo>
                    <a:pt x="8667" y="9112"/>
                    <a:pt x="8507" y="9043"/>
                    <a:pt x="8347" y="8963"/>
                  </a:cubicBezTo>
                  <a:cubicBezTo>
                    <a:pt x="8165" y="8861"/>
                    <a:pt x="7994" y="8770"/>
                    <a:pt x="7823" y="8678"/>
                  </a:cubicBezTo>
                  <a:cubicBezTo>
                    <a:pt x="7766" y="8644"/>
                    <a:pt x="7709" y="8610"/>
                    <a:pt x="7652" y="8576"/>
                  </a:cubicBezTo>
                  <a:cubicBezTo>
                    <a:pt x="7481" y="8473"/>
                    <a:pt x="7321" y="8370"/>
                    <a:pt x="7162" y="8256"/>
                  </a:cubicBezTo>
                  <a:lnTo>
                    <a:pt x="6979" y="8142"/>
                  </a:lnTo>
                  <a:cubicBezTo>
                    <a:pt x="6888" y="8074"/>
                    <a:pt x="6797" y="8006"/>
                    <a:pt x="6694" y="7926"/>
                  </a:cubicBezTo>
                  <a:cubicBezTo>
                    <a:pt x="6637" y="7880"/>
                    <a:pt x="6569" y="7835"/>
                    <a:pt x="6512" y="7789"/>
                  </a:cubicBezTo>
                  <a:cubicBezTo>
                    <a:pt x="6341" y="7652"/>
                    <a:pt x="6170" y="7504"/>
                    <a:pt x="6010" y="7367"/>
                  </a:cubicBezTo>
                  <a:lnTo>
                    <a:pt x="5805" y="7173"/>
                  </a:lnTo>
                  <a:cubicBezTo>
                    <a:pt x="5645" y="7036"/>
                    <a:pt x="5497" y="6888"/>
                    <a:pt x="5349" y="6728"/>
                  </a:cubicBezTo>
                  <a:cubicBezTo>
                    <a:pt x="5269" y="6649"/>
                    <a:pt x="5200" y="6580"/>
                    <a:pt x="5120" y="6489"/>
                  </a:cubicBezTo>
                  <a:cubicBezTo>
                    <a:pt x="4858" y="6215"/>
                    <a:pt x="4607" y="5930"/>
                    <a:pt x="4345" y="5622"/>
                  </a:cubicBezTo>
                  <a:cubicBezTo>
                    <a:pt x="4265" y="5520"/>
                    <a:pt x="4174" y="5417"/>
                    <a:pt x="4083" y="5314"/>
                  </a:cubicBezTo>
                  <a:cubicBezTo>
                    <a:pt x="4060" y="5280"/>
                    <a:pt x="4049" y="5257"/>
                    <a:pt x="4026" y="5235"/>
                  </a:cubicBezTo>
                  <a:cubicBezTo>
                    <a:pt x="2840" y="3764"/>
                    <a:pt x="2224" y="1905"/>
                    <a:pt x="1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4714875" y="3994500"/>
              <a:ext cx="95350" cy="614144"/>
            </a:xfrm>
            <a:custGeom>
              <a:avLst/>
              <a:gdLst/>
              <a:ahLst/>
              <a:cxnLst/>
              <a:rect l="l" t="t" r="r" b="b"/>
              <a:pathLst>
                <a:path w="1586" h="36638" extrusionOk="0">
                  <a:moveTo>
                    <a:pt x="240" y="0"/>
                  </a:moveTo>
                  <a:cubicBezTo>
                    <a:pt x="240" y="2954"/>
                    <a:pt x="297" y="5360"/>
                    <a:pt x="342" y="7697"/>
                  </a:cubicBezTo>
                  <a:cubicBezTo>
                    <a:pt x="434" y="12224"/>
                    <a:pt x="513" y="16124"/>
                    <a:pt x="183" y="22019"/>
                  </a:cubicBezTo>
                  <a:cubicBezTo>
                    <a:pt x="0" y="25155"/>
                    <a:pt x="228" y="36170"/>
                    <a:pt x="240" y="36638"/>
                  </a:cubicBezTo>
                  <a:lnTo>
                    <a:pt x="1312" y="36615"/>
                  </a:lnTo>
                  <a:cubicBezTo>
                    <a:pt x="1312" y="36501"/>
                    <a:pt x="1072" y="25178"/>
                    <a:pt x="1243" y="22076"/>
                  </a:cubicBezTo>
                  <a:cubicBezTo>
                    <a:pt x="1585" y="16147"/>
                    <a:pt x="1505" y="12224"/>
                    <a:pt x="1414" y="7674"/>
                  </a:cubicBezTo>
                  <a:cubicBezTo>
                    <a:pt x="1369" y="5348"/>
                    <a:pt x="1312" y="2942"/>
                    <a:pt x="13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4447959" y="2336143"/>
              <a:ext cx="605189" cy="1658369"/>
            </a:xfrm>
            <a:custGeom>
              <a:avLst/>
              <a:gdLst/>
              <a:ahLst/>
              <a:cxnLst/>
              <a:rect l="l" t="t" r="r" b="b"/>
              <a:pathLst>
                <a:path w="11313" h="30999" extrusionOk="0">
                  <a:moveTo>
                    <a:pt x="5588" y="0"/>
                  </a:moveTo>
                  <a:cubicBezTo>
                    <a:pt x="5577" y="46"/>
                    <a:pt x="5542" y="148"/>
                    <a:pt x="5508" y="297"/>
                  </a:cubicBezTo>
                  <a:cubicBezTo>
                    <a:pt x="5463" y="456"/>
                    <a:pt x="5417" y="673"/>
                    <a:pt x="5349" y="924"/>
                  </a:cubicBezTo>
                  <a:cubicBezTo>
                    <a:pt x="4995" y="2326"/>
                    <a:pt x="4334" y="5052"/>
                    <a:pt x="3707" y="7697"/>
                  </a:cubicBezTo>
                  <a:cubicBezTo>
                    <a:pt x="3650" y="7902"/>
                    <a:pt x="3604" y="8119"/>
                    <a:pt x="3558" y="8336"/>
                  </a:cubicBezTo>
                  <a:cubicBezTo>
                    <a:pt x="2977" y="10776"/>
                    <a:pt x="2452" y="13056"/>
                    <a:pt x="2270" y="14048"/>
                  </a:cubicBezTo>
                  <a:cubicBezTo>
                    <a:pt x="2236" y="14185"/>
                    <a:pt x="2224" y="14299"/>
                    <a:pt x="2213" y="14379"/>
                  </a:cubicBezTo>
                  <a:cubicBezTo>
                    <a:pt x="2201" y="14459"/>
                    <a:pt x="2190" y="14539"/>
                    <a:pt x="2167" y="14619"/>
                  </a:cubicBezTo>
                  <a:cubicBezTo>
                    <a:pt x="2008" y="15725"/>
                    <a:pt x="1848" y="16831"/>
                    <a:pt x="1688" y="17937"/>
                  </a:cubicBezTo>
                  <a:cubicBezTo>
                    <a:pt x="1574" y="18689"/>
                    <a:pt x="1472" y="19442"/>
                    <a:pt x="1369" y="20206"/>
                  </a:cubicBezTo>
                  <a:cubicBezTo>
                    <a:pt x="1358" y="20309"/>
                    <a:pt x="1335" y="20411"/>
                    <a:pt x="1323" y="20525"/>
                  </a:cubicBezTo>
                  <a:cubicBezTo>
                    <a:pt x="1164" y="21711"/>
                    <a:pt x="1015" y="22908"/>
                    <a:pt x="879" y="24106"/>
                  </a:cubicBezTo>
                  <a:cubicBezTo>
                    <a:pt x="879" y="24129"/>
                    <a:pt x="879" y="24140"/>
                    <a:pt x="879" y="24163"/>
                  </a:cubicBezTo>
                  <a:cubicBezTo>
                    <a:pt x="867" y="24277"/>
                    <a:pt x="844" y="24391"/>
                    <a:pt x="833" y="24493"/>
                  </a:cubicBezTo>
                  <a:cubicBezTo>
                    <a:pt x="730" y="25349"/>
                    <a:pt x="571" y="26227"/>
                    <a:pt x="434" y="27093"/>
                  </a:cubicBezTo>
                  <a:cubicBezTo>
                    <a:pt x="423" y="27173"/>
                    <a:pt x="400" y="27241"/>
                    <a:pt x="388" y="27321"/>
                  </a:cubicBezTo>
                  <a:cubicBezTo>
                    <a:pt x="251" y="28188"/>
                    <a:pt x="115" y="29055"/>
                    <a:pt x="46" y="29898"/>
                  </a:cubicBezTo>
                  <a:cubicBezTo>
                    <a:pt x="46" y="29967"/>
                    <a:pt x="35" y="30035"/>
                    <a:pt x="35" y="30104"/>
                  </a:cubicBezTo>
                  <a:cubicBezTo>
                    <a:pt x="12" y="30343"/>
                    <a:pt x="1" y="30583"/>
                    <a:pt x="1" y="30811"/>
                  </a:cubicBezTo>
                  <a:cubicBezTo>
                    <a:pt x="1029" y="30956"/>
                    <a:pt x="2207" y="30999"/>
                    <a:pt x="3440" y="30999"/>
                  </a:cubicBezTo>
                  <a:cubicBezTo>
                    <a:pt x="3944" y="30999"/>
                    <a:pt x="4457" y="30992"/>
                    <a:pt x="4972" y="30982"/>
                  </a:cubicBezTo>
                  <a:cubicBezTo>
                    <a:pt x="5189" y="30970"/>
                    <a:pt x="5406" y="30970"/>
                    <a:pt x="5622" y="30959"/>
                  </a:cubicBezTo>
                  <a:lnTo>
                    <a:pt x="5896" y="30959"/>
                  </a:lnTo>
                  <a:cubicBezTo>
                    <a:pt x="5907" y="30959"/>
                    <a:pt x="5930" y="30959"/>
                    <a:pt x="5953" y="30947"/>
                  </a:cubicBezTo>
                  <a:lnTo>
                    <a:pt x="6181" y="30947"/>
                  </a:lnTo>
                  <a:cubicBezTo>
                    <a:pt x="6249" y="30947"/>
                    <a:pt x="6318" y="30936"/>
                    <a:pt x="6386" y="30936"/>
                  </a:cubicBezTo>
                  <a:cubicBezTo>
                    <a:pt x="6671" y="30925"/>
                    <a:pt x="6956" y="30925"/>
                    <a:pt x="7241" y="30913"/>
                  </a:cubicBezTo>
                  <a:cubicBezTo>
                    <a:pt x="8156" y="30885"/>
                    <a:pt x="9048" y="30861"/>
                    <a:pt x="9878" y="30861"/>
                  </a:cubicBezTo>
                  <a:cubicBezTo>
                    <a:pt x="10373" y="30861"/>
                    <a:pt x="10846" y="30869"/>
                    <a:pt x="11289" y="30890"/>
                  </a:cubicBezTo>
                  <a:cubicBezTo>
                    <a:pt x="11312" y="30754"/>
                    <a:pt x="11312" y="30514"/>
                    <a:pt x="11301" y="30206"/>
                  </a:cubicBezTo>
                  <a:cubicBezTo>
                    <a:pt x="11301" y="30138"/>
                    <a:pt x="11289" y="30069"/>
                    <a:pt x="11289" y="30001"/>
                  </a:cubicBezTo>
                  <a:cubicBezTo>
                    <a:pt x="11244" y="29431"/>
                    <a:pt x="11153" y="28633"/>
                    <a:pt x="11027" y="27686"/>
                  </a:cubicBezTo>
                  <a:cubicBezTo>
                    <a:pt x="11027" y="27618"/>
                    <a:pt x="11016" y="27561"/>
                    <a:pt x="11004" y="27492"/>
                  </a:cubicBezTo>
                  <a:cubicBezTo>
                    <a:pt x="11004" y="27481"/>
                    <a:pt x="11004" y="27470"/>
                    <a:pt x="11004" y="27458"/>
                  </a:cubicBezTo>
                  <a:cubicBezTo>
                    <a:pt x="10902" y="26774"/>
                    <a:pt x="10788" y="25999"/>
                    <a:pt x="10662" y="25166"/>
                  </a:cubicBezTo>
                  <a:cubicBezTo>
                    <a:pt x="10651" y="25075"/>
                    <a:pt x="10639" y="24984"/>
                    <a:pt x="10617" y="24892"/>
                  </a:cubicBezTo>
                  <a:cubicBezTo>
                    <a:pt x="10457" y="23855"/>
                    <a:pt x="10275" y="22715"/>
                    <a:pt x="10069" y="21529"/>
                  </a:cubicBezTo>
                  <a:cubicBezTo>
                    <a:pt x="10058" y="21426"/>
                    <a:pt x="10035" y="21323"/>
                    <a:pt x="10012" y="21209"/>
                  </a:cubicBezTo>
                  <a:cubicBezTo>
                    <a:pt x="9796" y="19921"/>
                    <a:pt x="9556" y="18564"/>
                    <a:pt x="9305" y="17196"/>
                  </a:cubicBezTo>
                  <a:cubicBezTo>
                    <a:pt x="9271" y="17013"/>
                    <a:pt x="9237" y="16831"/>
                    <a:pt x="9203" y="16637"/>
                  </a:cubicBezTo>
                  <a:cubicBezTo>
                    <a:pt x="8872" y="14790"/>
                    <a:pt x="8507" y="12920"/>
                    <a:pt x="8165" y="11141"/>
                  </a:cubicBezTo>
                  <a:cubicBezTo>
                    <a:pt x="8119" y="10901"/>
                    <a:pt x="8074" y="10673"/>
                    <a:pt x="8028" y="10445"/>
                  </a:cubicBezTo>
                  <a:cubicBezTo>
                    <a:pt x="6934" y="4938"/>
                    <a:pt x="5919" y="388"/>
                    <a:pt x="55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4726721" y="2351390"/>
              <a:ext cx="47022" cy="1640982"/>
            </a:xfrm>
            <a:custGeom>
              <a:avLst/>
              <a:gdLst/>
              <a:ahLst/>
              <a:cxnLst/>
              <a:rect l="l" t="t" r="r" b="b"/>
              <a:pathLst>
                <a:path w="879" h="30674" extrusionOk="0">
                  <a:moveTo>
                    <a:pt x="149" y="0"/>
                  </a:moveTo>
                  <a:cubicBezTo>
                    <a:pt x="149" y="217"/>
                    <a:pt x="138" y="433"/>
                    <a:pt x="138" y="639"/>
                  </a:cubicBezTo>
                  <a:cubicBezTo>
                    <a:pt x="1" y="6488"/>
                    <a:pt x="195" y="12406"/>
                    <a:pt x="388" y="18119"/>
                  </a:cubicBezTo>
                  <a:cubicBezTo>
                    <a:pt x="457" y="20331"/>
                    <a:pt x="537" y="22578"/>
                    <a:pt x="594" y="24824"/>
                  </a:cubicBezTo>
                  <a:cubicBezTo>
                    <a:pt x="628" y="26398"/>
                    <a:pt x="662" y="27971"/>
                    <a:pt x="673" y="29534"/>
                  </a:cubicBezTo>
                  <a:cubicBezTo>
                    <a:pt x="673" y="29910"/>
                    <a:pt x="685" y="30298"/>
                    <a:pt x="685" y="30674"/>
                  </a:cubicBezTo>
                  <a:cubicBezTo>
                    <a:pt x="696" y="30674"/>
                    <a:pt x="719" y="30674"/>
                    <a:pt x="742" y="30662"/>
                  </a:cubicBezTo>
                  <a:lnTo>
                    <a:pt x="879" y="30662"/>
                  </a:lnTo>
                  <a:cubicBezTo>
                    <a:pt x="879" y="30286"/>
                    <a:pt x="879" y="29898"/>
                    <a:pt x="879" y="29522"/>
                  </a:cubicBezTo>
                  <a:cubicBezTo>
                    <a:pt x="867" y="28017"/>
                    <a:pt x="833" y="26512"/>
                    <a:pt x="799" y="25018"/>
                  </a:cubicBezTo>
                  <a:cubicBezTo>
                    <a:pt x="742" y="22692"/>
                    <a:pt x="662" y="20388"/>
                    <a:pt x="594" y="18119"/>
                  </a:cubicBezTo>
                  <a:cubicBezTo>
                    <a:pt x="388" y="12190"/>
                    <a:pt x="195" y="6055"/>
                    <a:pt x="354" y="12"/>
                  </a:cubicBezTo>
                  <a:lnTo>
                    <a:pt x="297" y="1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4563882" y="2747913"/>
              <a:ext cx="206223" cy="1246920"/>
            </a:xfrm>
            <a:custGeom>
              <a:avLst/>
              <a:gdLst/>
              <a:ahLst/>
              <a:cxnLst/>
              <a:rect l="l" t="t" r="r" b="b"/>
              <a:pathLst>
                <a:path w="3855" h="23308" extrusionOk="0">
                  <a:moveTo>
                    <a:pt x="1540" y="0"/>
                  </a:moveTo>
                  <a:cubicBezTo>
                    <a:pt x="1483" y="205"/>
                    <a:pt x="1437" y="422"/>
                    <a:pt x="1391" y="639"/>
                  </a:cubicBezTo>
                  <a:cubicBezTo>
                    <a:pt x="1733" y="4744"/>
                    <a:pt x="2383" y="11209"/>
                    <a:pt x="2953" y="16728"/>
                  </a:cubicBezTo>
                  <a:cubicBezTo>
                    <a:pt x="3102" y="18176"/>
                    <a:pt x="3239" y="19544"/>
                    <a:pt x="3375" y="20799"/>
                  </a:cubicBezTo>
                  <a:cubicBezTo>
                    <a:pt x="2976" y="18974"/>
                    <a:pt x="2463" y="16922"/>
                    <a:pt x="2178" y="15861"/>
                  </a:cubicBezTo>
                  <a:cubicBezTo>
                    <a:pt x="2132" y="15679"/>
                    <a:pt x="2087" y="15531"/>
                    <a:pt x="2053" y="15417"/>
                  </a:cubicBezTo>
                  <a:cubicBezTo>
                    <a:pt x="1380" y="13147"/>
                    <a:pt x="947" y="10799"/>
                    <a:pt x="513" y="8518"/>
                  </a:cubicBezTo>
                  <a:cubicBezTo>
                    <a:pt x="376" y="7800"/>
                    <a:pt x="240" y="7081"/>
                    <a:pt x="103" y="6351"/>
                  </a:cubicBezTo>
                  <a:cubicBezTo>
                    <a:pt x="69" y="6488"/>
                    <a:pt x="57" y="6602"/>
                    <a:pt x="46" y="6682"/>
                  </a:cubicBezTo>
                  <a:cubicBezTo>
                    <a:pt x="34" y="6762"/>
                    <a:pt x="23" y="6842"/>
                    <a:pt x="0" y="6922"/>
                  </a:cubicBezTo>
                  <a:cubicBezTo>
                    <a:pt x="114" y="7469"/>
                    <a:pt x="217" y="8016"/>
                    <a:pt x="319" y="8552"/>
                  </a:cubicBezTo>
                  <a:cubicBezTo>
                    <a:pt x="741" y="10833"/>
                    <a:pt x="1186" y="13193"/>
                    <a:pt x="1859" y="15474"/>
                  </a:cubicBezTo>
                  <a:cubicBezTo>
                    <a:pt x="2189" y="16603"/>
                    <a:pt x="3239" y="20787"/>
                    <a:pt x="3603" y="22965"/>
                  </a:cubicBezTo>
                  <a:cubicBezTo>
                    <a:pt x="3615" y="23022"/>
                    <a:pt x="3615" y="23068"/>
                    <a:pt x="3615" y="23114"/>
                  </a:cubicBezTo>
                  <a:cubicBezTo>
                    <a:pt x="3626" y="23171"/>
                    <a:pt x="3626" y="23216"/>
                    <a:pt x="3638" y="23262"/>
                  </a:cubicBezTo>
                  <a:lnTo>
                    <a:pt x="3695" y="23307"/>
                  </a:lnTo>
                  <a:lnTo>
                    <a:pt x="3672" y="23262"/>
                  </a:lnTo>
                  <a:lnTo>
                    <a:pt x="3729" y="23262"/>
                  </a:lnTo>
                  <a:cubicBezTo>
                    <a:pt x="3740" y="23262"/>
                    <a:pt x="3763" y="23262"/>
                    <a:pt x="3786" y="23250"/>
                  </a:cubicBezTo>
                  <a:lnTo>
                    <a:pt x="3854" y="23250"/>
                  </a:lnTo>
                  <a:cubicBezTo>
                    <a:pt x="3843" y="23182"/>
                    <a:pt x="3831" y="23114"/>
                    <a:pt x="3820" y="23045"/>
                  </a:cubicBezTo>
                  <a:cubicBezTo>
                    <a:pt x="3809" y="23022"/>
                    <a:pt x="3809" y="23011"/>
                    <a:pt x="3809" y="22988"/>
                  </a:cubicBezTo>
                  <a:cubicBezTo>
                    <a:pt x="3774" y="22714"/>
                    <a:pt x="3752" y="22418"/>
                    <a:pt x="3717" y="22122"/>
                  </a:cubicBezTo>
                  <a:cubicBezTo>
                    <a:pt x="3558" y="20616"/>
                    <a:pt x="3375" y="18849"/>
                    <a:pt x="3182" y="16967"/>
                  </a:cubicBezTo>
                  <a:cubicBezTo>
                    <a:pt x="2577" y="11106"/>
                    <a:pt x="1870" y="4105"/>
                    <a:pt x="1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4492520" y="3417060"/>
              <a:ext cx="269026" cy="577773"/>
            </a:xfrm>
            <a:custGeom>
              <a:avLst/>
              <a:gdLst/>
              <a:ahLst/>
              <a:cxnLst/>
              <a:rect l="l" t="t" r="r" b="b"/>
              <a:pathLst>
                <a:path w="5029" h="10800" extrusionOk="0">
                  <a:moveTo>
                    <a:pt x="536" y="1"/>
                  </a:moveTo>
                  <a:cubicBezTo>
                    <a:pt x="525" y="104"/>
                    <a:pt x="502" y="206"/>
                    <a:pt x="490" y="320"/>
                  </a:cubicBezTo>
                  <a:cubicBezTo>
                    <a:pt x="1836" y="2589"/>
                    <a:pt x="2976" y="5166"/>
                    <a:pt x="3695" y="7607"/>
                  </a:cubicBezTo>
                  <a:cubicBezTo>
                    <a:pt x="3740" y="7766"/>
                    <a:pt x="3797" y="7994"/>
                    <a:pt x="3854" y="8257"/>
                  </a:cubicBezTo>
                  <a:cubicBezTo>
                    <a:pt x="3900" y="8450"/>
                    <a:pt x="3945" y="8667"/>
                    <a:pt x="4002" y="8872"/>
                  </a:cubicBezTo>
                  <a:cubicBezTo>
                    <a:pt x="3603" y="8348"/>
                    <a:pt x="3159" y="7846"/>
                    <a:pt x="2714" y="7356"/>
                  </a:cubicBezTo>
                  <a:cubicBezTo>
                    <a:pt x="2303" y="6900"/>
                    <a:pt x="1904" y="6466"/>
                    <a:pt x="1551" y="6010"/>
                  </a:cubicBezTo>
                  <a:cubicBezTo>
                    <a:pt x="1437" y="5862"/>
                    <a:pt x="1311" y="5691"/>
                    <a:pt x="1163" y="5520"/>
                  </a:cubicBezTo>
                  <a:cubicBezTo>
                    <a:pt x="775" y="5041"/>
                    <a:pt x="342" y="4505"/>
                    <a:pt x="46" y="3958"/>
                  </a:cubicBezTo>
                  <a:cubicBezTo>
                    <a:pt x="34" y="4072"/>
                    <a:pt x="11" y="4186"/>
                    <a:pt x="0" y="4288"/>
                  </a:cubicBezTo>
                  <a:cubicBezTo>
                    <a:pt x="296" y="4767"/>
                    <a:pt x="673" y="5235"/>
                    <a:pt x="1003" y="5645"/>
                  </a:cubicBezTo>
                  <a:cubicBezTo>
                    <a:pt x="1152" y="5816"/>
                    <a:pt x="1277" y="5976"/>
                    <a:pt x="1391" y="6136"/>
                  </a:cubicBezTo>
                  <a:cubicBezTo>
                    <a:pt x="1745" y="6592"/>
                    <a:pt x="2167" y="7048"/>
                    <a:pt x="2566" y="7493"/>
                  </a:cubicBezTo>
                  <a:cubicBezTo>
                    <a:pt x="3136" y="8120"/>
                    <a:pt x="3717" y="8758"/>
                    <a:pt x="4162" y="9454"/>
                  </a:cubicBezTo>
                  <a:cubicBezTo>
                    <a:pt x="4310" y="9921"/>
                    <a:pt x="4493" y="10332"/>
                    <a:pt x="4732" y="10537"/>
                  </a:cubicBezTo>
                  <a:lnTo>
                    <a:pt x="4972" y="10754"/>
                  </a:lnTo>
                  <a:lnTo>
                    <a:pt x="5029" y="10799"/>
                  </a:lnTo>
                  <a:lnTo>
                    <a:pt x="5006" y="10754"/>
                  </a:lnTo>
                  <a:lnTo>
                    <a:pt x="4949" y="10606"/>
                  </a:lnTo>
                  <a:lnTo>
                    <a:pt x="4892" y="10435"/>
                  </a:lnTo>
                  <a:cubicBezTo>
                    <a:pt x="4744" y="10058"/>
                    <a:pt x="4561" y="9705"/>
                    <a:pt x="4344" y="9374"/>
                  </a:cubicBezTo>
                  <a:cubicBezTo>
                    <a:pt x="4230" y="8986"/>
                    <a:pt x="4128" y="8576"/>
                    <a:pt x="4048" y="8211"/>
                  </a:cubicBezTo>
                  <a:cubicBezTo>
                    <a:pt x="3991" y="7949"/>
                    <a:pt x="3934" y="7721"/>
                    <a:pt x="3888" y="7550"/>
                  </a:cubicBezTo>
                  <a:cubicBezTo>
                    <a:pt x="3136" y="5018"/>
                    <a:pt x="1950" y="2339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4449778" y="3785551"/>
              <a:ext cx="298984" cy="208052"/>
            </a:xfrm>
            <a:custGeom>
              <a:avLst/>
              <a:gdLst/>
              <a:ahLst/>
              <a:cxnLst/>
              <a:rect l="l" t="t" r="r" b="b"/>
              <a:pathLst>
                <a:path w="5589" h="3889" extrusionOk="0">
                  <a:moveTo>
                    <a:pt x="400" y="0"/>
                  </a:moveTo>
                  <a:cubicBezTo>
                    <a:pt x="389" y="80"/>
                    <a:pt x="366" y="148"/>
                    <a:pt x="354" y="228"/>
                  </a:cubicBezTo>
                  <a:cubicBezTo>
                    <a:pt x="799" y="548"/>
                    <a:pt x="1289" y="833"/>
                    <a:pt x="1757" y="1106"/>
                  </a:cubicBezTo>
                  <a:cubicBezTo>
                    <a:pt x="2487" y="1540"/>
                    <a:pt x="3228" y="1984"/>
                    <a:pt x="3832" y="2543"/>
                  </a:cubicBezTo>
                  <a:cubicBezTo>
                    <a:pt x="3980" y="2691"/>
                    <a:pt x="4140" y="2851"/>
                    <a:pt x="4300" y="3011"/>
                  </a:cubicBezTo>
                  <a:cubicBezTo>
                    <a:pt x="4539" y="3250"/>
                    <a:pt x="4779" y="3490"/>
                    <a:pt x="5018" y="3695"/>
                  </a:cubicBezTo>
                  <a:cubicBezTo>
                    <a:pt x="3912" y="3375"/>
                    <a:pt x="2692" y="3204"/>
                    <a:pt x="1415" y="3022"/>
                  </a:cubicBezTo>
                  <a:cubicBezTo>
                    <a:pt x="959" y="2954"/>
                    <a:pt x="480" y="2885"/>
                    <a:pt x="12" y="2805"/>
                  </a:cubicBezTo>
                  <a:cubicBezTo>
                    <a:pt x="12" y="2874"/>
                    <a:pt x="1" y="2942"/>
                    <a:pt x="1" y="3011"/>
                  </a:cubicBezTo>
                  <a:cubicBezTo>
                    <a:pt x="468" y="3090"/>
                    <a:pt x="936" y="3147"/>
                    <a:pt x="1392" y="3216"/>
                  </a:cubicBezTo>
                  <a:cubicBezTo>
                    <a:pt x="2646" y="3398"/>
                    <a:pt x="3844" y="3569"/>
                    <a:pt x="4938" y="3889"/>
                  </a:cubicBezTo>
                  <a:lnTo>
                    <a:pt x="5588" y="3866"/>
                  </a:lnTo>
                  <a:cubicBezTo>
                    <a:pt x="5200" y="3626"/>
                    <a:pt x="4813" y="3239"/>
                    <a:pt x="4448" y="2874"/>
                  </a:cubicBezTo>
                  <a:cubicBezTo>
                    <a:pt x="4288" y="2703"/>
                    <a:pt x="4129" y="2543"/>
                    <a:pt x="3969" y="2395"/>
                  </a:cubicBezTo>
                  <a:cubicBezTo>
                    <a:pt x="3353" y="1825"/>
                    <a:pt x="2589" y="1380"/>
                    <a:pt x="1859" y="935"/>
                  </a:cubicBezTo>
                  <a:cubicBezTo>
                    <a:pt x="1346" y="627"/>
                    <a:pt x="845" y="331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4766361" y="2894924"/>
              <a:ext cx="179422" cy="1099909"/>
            </a:xfrm>
            <a:custGeom>
              <a:avLst/>
              <a:gdLst/>
              <a:ahLst/>
              <a:cxnLst/>
              <a:rect l="l" t="t" r="r" b="b"/>
              <a:pathLst>
                <a:path w="3354" h="20560" extrusionOk="0">
                  <a:moveTo>
                    <a:pt x="2076" y="0"/>
                  </a:moveTo>
                  <a:cubicBezTo>
                    <a:pt x="1677" y="4390"/>
                    <a:pt x="1073" y="10354"/>
                    <a:pt x="560" y="15280"/>
                  </a:cubicBezTo>
                  <a:cubicBezTo>
                    <a:pt x="411" y="16751"/>
                    <a:pt x="263" y="18142"/>
                    <a:pt x="138" y="19362"/>
                  </a:cubicBezTo>
                  <a:cubicBezTo>
                    <a:pt x="104" y="19659"/>
                    <a:pt x="69" y="19955"/>
                    <a:pt x="35" y="20240"/>
                  </a:cubicBezTo>
                  <a:cubicBezTo>
                    <a:pt x="35" y="20263"/>
                    <a:pt x="35" y="20274"/>
                    <a:pt x="35" y="20297"/>
                  </a:cubicBezTo>
                  <a:cubicBezTo>
                    <a:pt x="24" y="20366"/>
                    <a:pt x="12" y="20434"/>
                    <a:pt x="1" y="20502"/>
                  </a:cubicBezTo>
                  <a:lnTo>
                    <a:pt x="172" y="20502"/>
                  </a:lnTo>
                  <a:lnTo>
                    <a:pt x="149" y="20559"/>
                  </a:lnTo>
                  <a:lnTo>
                    <a:pt x="149" y="20559"/>
                  </a:lnTo>
                  <a:lnTo>
                    <a:pt x="218" y="20514"/>
                  </a:lnTo>
                  <a:lnTo>
                    <a:pt x="218" y="20502"/>
                  </a:lnTo>
                  <a:cubicBezTo>
                    <a:pt x="218" y="20457"/>
                    <a:pt x="218" y="20411"/>
                    <a:pt x="229" y="20366"/>
                  </a:cubicBezTo>
                  <a:cubicBezTo>
                    <a:pt x="229" y="20320"/>
                    <a:pt x="240" y="20274"/>
                    <a:pt x="240" y="20217"/>
                  </a:cubicBezTo>
                  <a:cubicBezTo>
                    <a:pt x="434" y="19043"/>
                    <a:pt x="833" y="17298"/>
                    <a:pt x="1210" y="15747"/>
                  </a:cubicBezTo>
                  <a:cubicBezTo>
                    <a:pt x="1529" y="14425"/>
                    <a:pt x="1837" y="13250"/>
                    <a:pt x="1985" y="12726"/>
                  </a:cubicBezTo>
                  <a:cubicBezTo>
                    <a:pt x="2567" y="10764"/>
                    <a:pt x="2977" y="8735"/>
                    <a:pt x="3353" y="6751"/>
                  </a:cubicBezTo>
                  <a:cubicBezTo>
                    <a:pt x="3319" y="6568"/>
                    <a:pt x="3285" y="6386"/>
                    <a:pt x="3251" y="6192"/>
                  </a:cubicBezTo>
                  <a:cubicBezTo>
                    <a:pt x="2852" y="8336"/>
                    <a:pt x="2418" y="10548"/>
                    <a:pt x="1791" y="12669"/>
                  </a:cubicBezTo>
                  <a:cubicBezTo>
                    <a:pt x="1643" y="13182"/>
                    <a:pt x="1346" y="14333"/>
                    <a:pt x="1027" y="15633"/>
                  </a:cubicBezTo>
                  <a:cubicBezTo>
                    <a:pt x="845" y="16409"/>
                    <a:pt x="651" y="17253"/>
                    <a:pt x="468" y="18051"/>
                  </a:cubicBezTo>
                  <a:cubicBezTo>
                    <a:pt x="560" y="17218"/>
                    <a:pt x="651" y="16340"/>
                    <a:pt x="742" y="15417"/>
                  </a:cubicBezTo>
                  <a:cubicBezTo>
                    <a:pt x="1232" y="10719"/>
                    <a:pt x="1803" y="5052"/>
                    <a:pt x="2213" y="696"/>
                  </a:cubicBezTo>
                  <a:cubicBezTo>
                    <a:pt x="2167" y="456"/>
                    <a:pt x="2122" y="228"/>
                    <a:pt x="2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4774332" y="3470771"/>
              <a:ext cx="244044" cy="524062"/>
            </a:xfrm>
            <a:custGeom>
              <a:avLst/>
              <a:gdLst/>
              <a:ahLst/>
              <a:cxnLst/>
              <a:rect l="l" t="t" r="r" b="b"/>
              <a:pathLst>
                <a:path w="4562" h="9796" extrusionOk="0">
                  <a:moveTo>
                    <a:pt x="3911" y="0"/>
                  </a:moveTo>
                  <a:cubicBezTo>
                    <a:pt x="2976" y="1688"/>
                    <a:pt x="2167" y="3512"/>
                    <a:pt x="1551" y="5303"/>
                  </a:cubicBezTo>
                  <a:cubicBezTo>
                    <a:pt x="1403" y="5713"/>
                    <a:pt x="1266" y="6135"/>
                    <a:pt x="1152" y="6546"/>
                  </a:cubicBezTo>
                  <a:cubicBezTo>
                    <a:pt x="1095" y="6717"/>
                    <a:pt x="1038" y="6945"/>
                    <a:pt x="981" y="7207"/>
                  </a:cubicBezTo>
                  <a:cubicBezTo>
                    <a:pt x="901" y="7572"/>
                    <a:pt x="798" y="7982"/>
                    <a:pt x="684" y="8370"/>
                  </a:cubicBezTo>
                  <a:cubicBezTo>
                    <a:pt x="468" y="8701"/>
                    <a:pt x="285" y="9054"/>
                    <a:pt x="148" y="9431"/>
                  </a:cubicBezTo>
                  <a:lnTo>
                    <a:pt x="80" y="9602"/>
                  </a:lnTo>
                  <a:lnTo>
                    <a:pt x="23" y="9738"/>
                  </a:lnTo>
                  <a:lnTo>
                    <a:pt x="0" y="9795"/>
                  </a:lnTo>
                  <a:lnTo>
                    <a:pt x="0" y="9795"/>
                  </a:lnTo>
                  <a:lnTo>
                    <a:pt x="69" y="9750"/>
                  </a:lnTo>
                  <a:lnTo>
                    <a:pt x="80" y="9738"/>
                  </a:lnTo>
                  <a:lnTo>
                    <a:pt x="308" y="9533"/>
                  </a:lnTo>
                  <a:cubicBezTo>
                    <a:pt x="547" y="9328"/>
                    <a:pt x="730" y="8917"/>
                    <a:pt x="867" y="8450"/>
                  </a:cubicBezTo>
                  <a:cubicBezTo>
                    <a:pt x="1311" y="7754"/>
                    <a:pt x="1893" y="7116"/>
                    <a:pt x="2463" y="6489"/>
                  </a:cubicBezTo>
                  <a:cubicBezTo>
                    <a:pt x="2623" y="6318"/>
                    <a:pt x="2782" y="6147"/>
                    <a:pt x="2942" y="5964"/>
                  </a:cubicBezTo>
                  <a:cubicBezTo>
                    <a:pt x="3181" y="5690"/>
                    <a:pt x="3421" y="5405"/>
                    <a:pt x="3638" y="5132"/>
                  </a:cubicBezTo>
                  <a:cubicBezTo>
                    <a:pt x="3752" y="4972"/>
                    <a:pt x="3888" y="4812"/>
                    <a:pt x="4025" y="4641"/>
                  </a:cubicBezTo>
                  <a:cubicBezTo>
                    <a:pt x="4196" y="4425"/>
                    <a:pt x="4390" y="4197"/>
                    <a:pt x="4561" y="3957"/>
                  </a:cubicBezTo>
                  <a:cubicBezTo>
                    <a:pt x="4550" y="3866"/>
                    <a:pt x="4538" y="3775"/>
                    <a:pt x="4516" y="3683"/>
                  </a:cubicBezTo>
                  <a:cubicBezTo>
                    <a:pt x="4310" y="3969"/>
                    <a:pt x="4082" y="4254"/>
                    <a:pt x="3866" y="4516"/>
                  </a:cubicBezTo>
                  <a:cubicBezTo>
                    <a:pt x="3729" y="4687"/>
                    <a:pt x="3592" y="4858"/>
                    <a:pt x="3478" y="5006"/>
                  </a:cubicBezTo>
                  <a:cubicBezTo>
                    <a:pt x="3250" y="5303"/>
                    <a:pt x="2999" y="5599"/>
                    <a:pt x="2737" y="5896"/>
                  </a:cubicBezTo>
                  <a:cubicBezTo>
                    <a:pt x="2600" y="6044"/>
                    <a:pt x="2463" y="6204"/>
                    <a:pt x="2315" y="6352"/>
                  </a:cubicBezTo>
                  <a:cubicBezTo>
                    <a:pt x="1870" y="6842"/>
                    <a:pt x="1425" y="7344"/>
                    <a:pt x="1038" y="7868"/>
                  </a:cubicBezTo>
                  <a:cubicBezTo>
                    <a:pt x="1083" y="7663"/>
                    <a:pt x="1129" y="7446"/>
                    <a:pt x="1175" y="7253"/>
                  </a:cubicBezTo>
                  <a:cubicBezTo>
                    <a:pt x="1243" y="6990"/>
                    <a:pt x="1289" y="6762"/>
                    <a:pt x="1346" y="6603"/>
                  </a:cubicBezTo>
                  <a:cubicBezTo>
                    <a:pt x="1460" y="6204"/>
                    <a:pt x="1585" y="5804"/>
                    <a:pt x="1722" y="5405"/>
                  </a:cubicBezTo>
                  <a:cubicBezTo>
                    <a:pt x="2315" y="3695"/>
                    <a:pt x="3079" y="1950"/>
                    <a:pt x="3968" y="320"/>
                  </a:cubicBezTo>
                  <a:cubicBezTo>
                    <a:pt x="3957" y="217"/>
                    <a:pt x="3934" y="114"/>
                    <a:pt x="3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4789578" y="3805077"/>
              <a:ext cx="262928" cy="186064"/>
            </a:xfrm>
            <a:custGeom>
              <a:avLst/>
              <a:gdLst/>
              <a:ahLst/>
              <a:cxnLst/>
              <a:rect l="l" t="t" r="r" b="b"/>
              <a:pathLst>
                <a:path w="4915" h="3478" extrusionOk="0">
                  <a:moveTo>
                    <a:pt x="4618" y="0"/>
                  </a:moveTo>
                  <a:cubicBezTo>
                    <a:pt x="4607" y="12"/>
                    <a:pt x="4584" y="23"/>
                    <a:pt x="4573" y="34"/>
                  </a:cubicBezTo>
                  <a:cubicBezTo>
                    <a:pt x="4288" y="217"/>
                    <a:pt x="3991" y="388"/>
                    <a:pt x="3683" y="570"/>
                  </a:cubicBezTo>
                  <a:cubicBezTo>
                    <a:pt x="2954" y="1015"/>
                    <a:pt x="2190" y="1460"/>
                    <a:pt x="1574" y="2030"/>
                  </a:cubicBezTo>
                  <a:cubicBezTo>
                    <a:pt x="1426" y="2178"/>
                    <a:pt x="1266" y="2338"/>
                    <a:pt x="1095" y="2509"/>
                  </a:cubicBezTo>
                  <a:cubicBezTo>
                    <a:pt x="741" y="2862"/>
                    <a:pt x="365" y="3239"/>
                    <a:pt x="0" y="3478"/>
                  </a:cubicBezTo>
                  <a:cubicBezTo>
                    <a:pt x="285" y="3467"/>
                    <a:pt x="570" y="3467"/>
                    <a:pt x="855" y="3455"/>
                  </a:cubicBezTo>
                  <a:cubicBezTo>
                    <a:pt x="1882" y="3182"/>
                    <a:pt x="2988" y="3022"/>
                    <a:pt x="4151" y="2851"/>
                  </a:cubicBezTo>
                  <a:cubicBezTo>
                    <a:pt x="4402" y="2817"/>
                    <a:pt x="4664" y="2782"/>
                    <a:pt x="4915" y="2748"/>
                  </a:cubicBezTo>
                  <a:cubicBezTo>
                    <a:pt x="4915" y="2680"/>
                    <a:pt x="4903" y="2611"/>
                    <a:pt x="4903" y="2543"/>
                  </a:cubicBezTo>
                  <a:cubicBezTo>
                    <a:pt x="4641" y="2577"/>
                    <a:pt x="4379" y="2623"/>
                    <a:pt x="4128" y="2657"/>
                  </a:cubicBezTo>
                  <a:cubicBezTo>
                    <a:pt x="2851" y="2839"/>
                    <a:pt x="1642" y="3010"/>
                    <a:pt x="525" y="3330"/>
                  </a:cubicBezTo>
                  <a:cubicBezTo>
                    <a:pt x="764" y="3125"/>
                    <a:pt x="1004" y="2885"/>
                    <a:pt x="1243" y="2646"/>
                  </a:cubicBezTo>
                  <a:cubicBezTo>
                    <a:pt x="1403" y="2486"/>
                    <a:pt x="1562" y="2326"/>
                    <a:pt x="1711" y="2178"/>
                  </a:cubicBezTo>
                  <a:cubicBezTo>
                    <a:pt x="2315" y="1619"/>
                    <a:pt x="3068" y="1175"/>
                    <a:pt x="3786" y="741"/>
                  </a:cubicBezTo>
                  <a:cubicBezTo>
                    <a:pt x="4071" y="570"/>
                    <a:pt x="4356" y="399"/>
                    <a:pt x="4641" y="228"/>
                  </a:cubicBezTo>
                  <a:cubicBezTo>
                    <a:pt x="4641" y="160"/>
                    <a:pt x="4630" y="103"/>
                    <a:pt x="4618" y="34"/>
                  </a:cubicBezTo>
                  <a:cubicBezTo>
                    <a:pt x="4618" y="23"/>
                    <a:pt x="4618" y="12"/>
                    <a:pt x="4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1"/>
          <p:cNvGrpSpPr/>
          <p:nvPr/>
        </p:nvGrpSpPr>
        <p:grpSpPr>
          <a:xfrm>
            <a:off x="7323962" y="3237327"/>
            <a:ext cx="368182" cy="1371251"/>
            <a:chOff x="4397075" y="1531775"/>
            <a:chExt cx="282825" cy="1053350"/>
          </a:xfrm>
        </p:grpSpPr>
        <p:sp>
          <p:nvSpPr>
            <p:cNvPr id="787" name="Google Shape;787;p41"/>
            <p:cNvSpPr/>
            <p:nvPr/>
          </p:nvSpPr>
          <p:spPr>
            <a:xfrm>
              <a:off x="4525650" y="1669175"/>
              <a:ext cx="39650" cy="915950"/>
            </a:xfrm>
            <a:custGeom>
              <a:avLst/>
              <a:gdLst/>
              <a:ahLst/>
              <a:cxnLst/>
              <a:rect l="l" t="t" r="r" b="b"/>
              <a:pathLst>
                <a:path w="1586" h="36638" extrusionOk="0">
                  <a:moveTo>
                    <a:pt x="240" y="0"/>
                  </a:moveTo>
                  <a:cubicBezTo>
                    <a:pt x="240" y="2954"/>
                    <a:pt x="297" y="5360"/>
                    <a:pt x="342" y="7697"/>
                  </a:cubicBezTo>
                  <a:cubicBezTo>
                    <a:pt x="434" y="12224"/>
                    <a:pt x="513" y="16124"/>
                    <a:pt x="183" y="22019"/>
                  </a:cubicBezTo>
                  <a:cubicBezTo>
                    <a:pt x="0" y="25155"/>
                    <a:pt x="228" y="36170"/>
                    <a:pt x="240" y="36638"/>
                  </a:cubicBezTo>
                  <a:lnTo>
                    <a:pt x="1312" y="36615"/>
                  </a:lnTo>
                  <a:cubicBezTo>
                    <a:pt x="1312" y="36501"/>
                    <a:pt x="1072" y="25178"/>
                    <a:pt x="1243" y="22076"/>
                  </a:cubicBezTo>
                  <a:cubicBezTo>
                    <a:pt x="1585" y="16147"/>
                    <a:pt x="1505" y="12224"/>
                    <a:pt x="1414" y="7674"/>
                  </a:cubicBezTo>
                  <a:cubicBezTo>
                    <a:pt x="1369" y="5348"/>
                    <a:pt x="1312" y="2942"/>
                    <a:pt x="1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4397075" y="1531775"/>
              <a:ext cx="282825" cy="774975"/>
            </a:xfrm>
            <a:custGeom>
              <a:avLst/>
              <a:gdLst/>
              <a:ahLst/>
              <a:cxnLst/>
              <a:rect l="l" t="t" r="r" b="b"/>
              <a:pathLst>
                <a:path w="11313" h="30999" extrusionOk="0">
                  <a:moveTo>
                    <a:pt x="5588" y="0"/>
                  </a:moveTo>
                  <a:cubicBezTo>
                    <a:pt x="5577" y="46"/>
                    <a:pt x="5542" y="148"/>
                    <a:pt x="5508" y="297"/>
                  </a:cubicBezTo>
                  <a:cubicBezTo>
                    <a:pt x="5463" y="456"/>
                    <a:pt x="5417" y="673"/>
                    <a:pt x="5349" y="924"/>
                  </a:cubicBezTo>
                  <a:cubicBezTo>
                    <a:pt x="4995" y="2326"/>
                    <a:pt x="4334" y="5052"/>
                    <a:pt x="3707" y="7697"/>
                  </a:cubicBezTo>
                  <a:cubicBezTo>
                    <a:pt x="3650" y="7902"/>
                    <a:pt x="3604" y="8119"/>
                    <a:pt x="3558" y="8336"/>
                  </a:cubicBezTo>
                  <a:cubicBezTo>
                    <a:pt x="2977" y="10776"/>
                    <a:pt x="2452" y="13056"/>
                    <a:pt x="2270" y="14048"/>
                  </a:cubicBezTo>
                  <a:cubicBezTo>
                    <a:pt x="2236" y="14185"/>
                    <a:pt x="2224" y="14299"/>
                    <a:pt x="2213" y="14379"/>
                  </a:cubicBezTo>
                  <a:cubicBezTo>
                    <a:pt x="2201" y="14459"/>
                    <a:pt x="2190" y="14539"/>
                    <a:pt x="2167" y="14619"/>
                  </a:cubicBezTo>
                  <a:cubicBezTo>
                    <a:pt x="2008" y="15725"/>
                    <a:pt x="1848" y="16831"/>
                    <a:pt x="1688" y="17937"/>
                  </a:cubicBezTo>
                  <a:cubicBezTo>
                    <a:pt x="1574" y="18689"/>
                    <a:pt x="1472" y="19442"/>
                    <a:pt x="1369" y="20206"/>
                  </a:cubicBezTo>
                  <a:cubicBezTo>
                    <a:pt x="1358" y="20309"/>
                    <a:pt x="1335" y="20411"/>
                    <a:pt x="1323" y="20525"/>
                  </a:cubicBezTo>
                  <a:cubicBezTo>
                    <a:pt x="1164" y="21711"/>
                    <a:pt x="1015" y="22908"/>
                    <a:pt x="879" y="24106"/>
                  </a:cubicBezTo>
                  <a:cubicBezTo>
                    <a:pt x="879" y="24129"/>
                    <a:pt x="879" y="24140"/>
                    <a:pt x="879" y="24163"/>
                  </a:cubicBezTo>
                  <a:cubicBezTo>
                    <a:pt x="867" y="24277"/>
                    <a:pt x="844" y="24391"/>
                    <a:pt x="833" y="24493"/>
                  </a:cubicBezTo>
                  <a:cubicBezTo>
                    <a:pt x="730" y="25349"/>
                    <a:pt x="571" y="26227"/>
                    <a:pt x="434" y="27093"/>
                  </a:cubicBezTo>
                  <a:cubicBezTo>
                    <a:pt x="423" y="27173"/>
                    <a:pt x="400" y="27241"/>
                    <a:pt x="388" y="27321"/>
                  </a:cubicBezTo>
                  <a:cubicBezTo>
                    <a:pt x="251" y="28188"/>
                    <a:pt x="115" y="29055"/>
                    <a:pt x="46" y="29898"/>
                  </a:cubicBezTo>
                  <a:cubicBezTo>
                    <a:pt x="46" y="29967"/>
                    <a:pt x="35" y="30035"/>
                    <a:pt x="35" y="30104"/>
                  </a:cubicBezTo>
                  <a:cubicBezTo>
                    <a:pt x="12" y="30343"/>
                    <a:pt x="1" y="30583"/>
                    <a:pt x="1" y="30811"/>
                  </a:cubicBezTo>
                  <a:cubicBezTo>
                    <a:pt x="1029" y="30956"/>
                    <a:pt x="2207" y="30999"/>
                    <a:pt x="3440" y="30999"/>
                  </a:cubicBezTo>
                  <a:cubicBezTo>
                    <a:pt x="3944" y="30999"/>
                    <a:pt x="4457" y="30992"/>
                    <a:pt x="4972" y="30982"/>
                  </a:cubicBezTo>
                  <a:cubicBezTo>
                    <a:pt x="5189" y="30970"/>
                    <a:pt x="5406" y="30970"/>
                    <a:pt x="5622" y="30959"/>
                  </a:cubicBezTo>
                  <a:lnTo>
                    <a:pt x="5896" y="30959"/>
                  </a:lnTo>
                  <a:cubicBezTo>
                    <a:pt x="5907" y="30959"/>
                    <a:pt x="5930" y="30959"/>
                    <a:pt x="5953" y="30947"/>
                  </a:cubicBezTo>
                  <a:lnTo>
                    <a:pt x="6181" y="30947"/>
                  </a:lnTo>
                  <a:cubicBezTo>
                    <a:pt x="6249" y="30947"/>
                    <a:pt x="6318" y="30936"/>
                    <a:pt x="6386" y="30936"/>
                  </a:cubicBezTo>
                  <a:cubicBezTo>
                    <a:pt x="6671" y="30925"/>
                    <a:pt x="6956" y="30925"/>
                    <a:pt x="7241" y="30913"/>
                  </a:cubicBezTo>
                  <a:cubicBezTo>
                    <a:pt x="8156" y="30885"/>
                    <a:pt x="9048" y="30861"/>
                    <a:pt x="9878" y="30861"/>
                  </a:cubicBezTo>
                  <a:cubicBezTo>
                    <a:pt x="10373" y="30861"/>
                    <a:pt x="10846" y="30869"/>
                    <a:pt x="11289" y="30890"/>
                  </a:cubicBezTo>
                  <a:cubicBezTo>
                    <a:pt x="11312" y="30754"/>
                    <a:pt x="11312" y="30514"/>
                    <a:pt x="11301" y="30206"/>
                  </a:cubicBezTo>
                  <a:cubicBezTo>
                    <a:pt x="11301" y="30138"/>
                    <a:pt x="11289" y="30069"/>
                    <a:pt x="11289" y="30001"/>
                  </a:cubicBezTo>
                  <a:cubicBezTo>
                    <a:pt x="11244" y="29431"/>
                    <a:pt x="11153" y="28633"/>
                    <a:pt x="11027" y="27686"/>
                  </a:cubicBezTo>
                  <a:cubicBezTo>
                    <a:pt x="11027" y="27618"/>
                    <a:pt x="11016" y="27561"/>
                    <a:pt x="11004" y="27492"/>
                  </a:cubicBezTo>
                  <a:cubicBezTo>
                    <a:pt x="11004" y="27481"/>
                    <a:pt x="11004" y="27470"/>
                    <a:pt x="11004" y="27458"/>
                  </a:cubicBezTo>
                  <a:cubicBezTo>
                    <a:pt x="10902" y="26774"/>
                    <a:pt x="10788" y="25999"/>
                    <a:pt x="10662" y="25166"/>
                  </a:cubicBezTo>
                  <a:cubicBezTo>
                    <a:pt x="10651" y="25075"/>
                    <a:pt x="10639" y="24984"/>
                    <a:pt x="10617" y="24892"/>
                  </a:cubicBezTo>
                  <a:cubicBezTo>
                    <a:pt x="10457" y="23855"/>
                    <a:pt x="10275" y="22715"/>
                    <a:pt x="10069" y="21529"/>
                  </a:cubicBezTo>
                  <a:cubicBezTo>
                    <a:pt x="10058" y="21426"/>
                    <a:pt x="10035" y="21323"/>
                    <a:pt x="10012" y="21209"/>
                  </a:cubicBezTo>
                  <a:cubicBezTo>
                    <a:pt x="9796" y="19921"/>
                    <a:pt x="9556" y="18564"/>
                    <a:pt x="9305" y="17196"/>
                  </a:cubicBezTo>
                  <a:cubicBezTo>
                    <a:pt x="9271" y="17013"/>
                    <a:pt x="9237" y="16831"/>
                    <a:pt x="9203" y="16637"/>
                  </a:cubicBezTo>
                  <a:cubicBezTo>
                    <a:pt x="8872" y="14790"/>
                    <a:pt x="8507" y="12920"/>
                    <a:pt x="8165" y="11141"/>
                  </a:cubicBezTo>
                  <a:cubicBezTo>
                    <a:pt x="8119" y="10901"/>
                    <a:pt x="8074" y="10673"/>
                    <a:pt x="8028" y="10445"/>
                  </a:cubicBezTo>
                  <a:cubicBezTo>
                    <a:pt x="6934" y="4938"/>
                    <a:pt x="5919" y="388"/>
                    <a:pt x="5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4527350" y="1538900"/>
              <a:ext cx="21975" cy="766850"/>
            </a:xfrm>
            <a:custGeom>
              <a:avLst/>
              <a:gdLst/>
              <a:ahLst/>
              <a:cxnLst/>
              <a:rect l="l" t="t" r="r" b="b"/>
              <a:pathLst>
                <a:path w="879" h="30674" extrusionOk="0">
                  <a:moveTo>
                    <a:pt x="149" y="0"/>
                  </a:moveTo>
                  <a:cubicBezTo>
                    <a:pt x="149" y="217"/>
                    <a:pt x="138" y="433"/>
                    <a:pt x="138" y="639"/>
                  </a:cubicBezTo>
                  <a:cubicBezTo>
                    <a:pt x="1" y="6488"/>
                    <a:pt x="195" y="12406"/>
                    <a:pt x="388" y="18119"/>
                  </a:cubicBezTo>
                  <a:cubicBezTo>
                    <a:pt x="457" y="20331"/>
                    <a:pt x="537" y="22578"/>
                    <a:pt x="594" y="24824"/>
                  </a:cubicBezTo>
                  <a:cubicBezTo>
                    <a:pt x="628" y="26398"/>
                    <a:pt x="662" y="27971"/>
                    <a:pt x="673" y="29534"/>
                  </a:cubicBezTo>
                  <a:cubicBezTo>
                    <a:pt x="673" y="29910"/>
                    <a:pt x="685" y="30298"/>
                    <a:pt x="685" y="30674"/>
                  </a:cubicBezTo>
                  <a:cubicBezTo>
                    <a:pt x="696" y="30674"/>
                    <a:pt x="719" y="30674"/>
                    <a:pt x="742" y="30662"/>
                  </a:cubicBezTo>
                  <a:lnTo>
                    <a:pt x="879" y="30662"/>
                  </a:lnTo>
                  <a:cubicBezTo>
                    <a:pt x="879" y="30286"/>
                    <a:pt x="879" y="29898"/>
                    <a:pt x="879" y="29522"/>
                  </a:cubicBezTo>
                  <a:cubicBezTo>
                    <a:pt x="867" y="28017"/>
                    <a:pt x="833" y="26512"/>
                    <a:pt x="799" y="25018"/>
                  </a:cubicBezTo>
                  <a:cubicBezTo>
                    <a:pt x="742" y="22692"/>
                    <a:pt x="662" y="20388"/>
                    <a:pt x="594" y="18119"/>
                  </a:cubicBezTo>
                  <a:cubicBezTo>
                    <a:pt x="388" y="12190"/>
                    <a:pt x="195" y="6055"/>
                    <a:pt x="354" y="12"/>
                  </a:cubicBezTo>
                  <a:lnTo>
                    <a:pt x="297" y="1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4451250" y="1724200"/>
              <a:ext cx="96375" cy="582700"/>
            </a:xfrm>
            <a:custGeom>
              <a:avLst/>
              <a:gdLst/>
              <a:ahLst/>
              <a:cxnLst/>
              <a:rect l="l" t="t" r="r" b="b"/>
              <a:pathLst>
                <a:path w="3855" h="23308" extrusionOk="0">
                  <a:moveTo>
                    <a:pt x="1540" y="0"/>
                  </a:moveTo>
                  <a:cubicBezTo>
                    <a:pt x="1483" y="205"/>
                    <a:pt x="1437" y="422"/>
                    <a:pt x="1391" y="639"/>
                  </a:cubicBezTo>
                  <a:cubicBezTo>
                    <a:pt x="1733" y="4744"/>
                    <a:pt x="2383" y="11209"/>
                    <a:pt x="2953" y="16728"/>
                  </a:cubicBezTo>
                  <a:cubicBezTo>
                    <a:pt x="3102" y="18176"/>
                    <a:pt x="3239" y="19544"/>
                    <a:pt x="3375" y="20799"/>
                  </a:cubicBezTo>
                  <a:cubicBezTo>
                    <a:pt x="2976" y="18974"/>
                    <a:pt x="2463" y="16922"/>
                    <a:pt x="2178" y="15861"/>
                  </a:cubicBezTo>
                  <a:cubicBezTo>
                    <a:pt x="2132" y="15679"/>
                    <a:pt x="2087" y="15531"/>
                    <a:pt x="2053" y="15417"/>
                  </a:cubicBezTo>
                  <a:cubicBezTo>
                    <a:pt x="1380" y="13147"/>
                    <a:pt x="947" y="10799"/>
                    <a:pt x="513" y="8518"/>
                  </a:cubicBezTo>
                  <a:cubicBezTo>
                    <a:pt x="376" y="7800"/>
                    <a:pt x="240" y="7081"/>
                    <a:pt x="103" y="6351"/>
                  </a:cubicBezTo>
                  <a:cubicBezTo>
                    <a:pt x="69" y="6488"/>
                    <a:pt x="57" y="6602"/>
                    <a:pt x="46" y="6682"/>
                  </a:cubicBezTo>
                  <a:cubicBezTo>
                    <a:pt x="34" y="6762"/>
                    <a:pt x="23" y="6842"/>
                    <a:pt x="0" y="6922"/>
                  </a:cubicBezTo>
                  <a:cubicBezTo>
                    <a:pt x="114" y="7469"/>
                    <a:pt x="217" y="8016"/>
                    <a:pt x="319" y="8552"/>
                  </a:cubicBezTo>
                  <a:cubicBezTo>
                    <a:pt x="741" y="10833"/>
                    <a:pt x="1186" y="13193"/>
                    <a:pt x="1859" y="15474"/>
                  </a:cubicBezTo>
                  <a:cubicBezTo>
                    <a:pt x="2189" y="16603"/>
                    <a:pt x="3239" y="20787"/>
                    <a:pt x="3603" y="22965"/>
                  </a:cubicBezTo>
                  <a:cubicBezTo>
                    <a:pt x="3615" y="23022"/>
                    <a:pt x="3615" y="23068"/>
                    <a:pt x="3615" y="23114"/>
                  </a:cubicBezTo>
                  <a:cubicBezTo>
                    <a:pt x="3626" y="23171"/>
                    <a:pt x="3626" y="23216"/>
                    <a:pt x="3638" y="23262"/>
                  </a:cubicBezTo>
                  <a:lnTo>
                    <a:pt x="3695" y="23307"/>
                  </a:lnTo>
                  <a:lnTo>
                    <a:pt x="3672" y="23262"/>
                  </a:lnTo>
                  <a:lnTo>
                    <a:pt x="3729" y="23262"/>
                  </a:lnTo>
                  <a:cubicBezTo>
                    <a:pt x="3740" y="23262"/>
                    <a:pt x="3763" y="23262"/>
                    <a:pt x="3786" y="23250"/>
                  </a:cubicBezTo>
                  <a:lnTo>
                    <a:pt x="3854" y="23250"/>
                  </a:lnTo>
                  <a:cubicBezTo>
                    <a:pt x="3843" y="23182"/>
                    <a:pt x="3831" y="23114"/>
                    <a:pt x="3820" y="23045"/>
                  </a:cubicBezTo>
                  <a:cubicBezTo>
                    <a:pt x="3809" y="23022"/>
                    <a:pt x="3809" y="23011"/>
                    <a:pt x="3809" y="22988"/>
                  </a:cubicBezTo>
                  <a:cubicBezTo>
                    <a:pt x="3774" y="22714"/>
                    <a:pt x="3752" y="22418"/>
                    <a:pt x="3717" y="22122"/>
                  </a:cubicBezTo>
                  <a:cubicBezTo>
                    <a:pt x="3558" y="20616"/>
                    <a:pt x="3375" y="18849"/>
                    <a:pt x="3182" y="16967"/>
                  </a:cubicBezTo>
                  <a:cubicBezTo>
                    <a:pt x="2577" y="11106"/>
                    <a:pt x="1870" y="4105"/>
                    <a:pt x="1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4417900" y="2036900"/>
              <a:ext cx="125725" cy="270000"/>
            </a:xfrm>
            <a:custGeom>
              <a:avLst/>
              <a:gdLst/>
              <a:ahLst/>
              <a:cxnLst/>
              <a:rect l="l" t="t" r="r" b="b"/>
              <a:pathLst>
                <a:path w="5029" h="10800" extrusionOk="0">
                  <a:moveTo>
                    <a:pt x="536" y="1"/>
                  </a:moveTo>
                  <a:cubicBezTo>
                    <a:pt x="525" y="104"/>
                    <a:pt x="502" y="206"/>
                    <a:pt x="490" y="320"/>
                  </a:cubicBezTo>
                  <a:cubicBezTo>
                    <a:pt x="1836" y="2589"/>
                    <a:pt x="2976" y="5166"/>
                    <a:pt x="3695" y="7607"/>
                  </a:cubicBezTo>
                  <a:cubicBezTo>
                    <a:pt x="3740" y="7766"/>
                    <a:pt x="3797" y="7994"/>
                    <a:pt x="3854" y="8257"/>
                  </a:cubicBezTo>
                  <a:cubicBezTo>
                    <a:pt x="3900" y="8450"/>
                    <a:pt x="3945" y="8667"/>
                    <a:pt x="4002" y="8872"/>
                  </a:cubicBezTo>
                  <a:cubicBezTo>
                    <a:pt x="3603" y="8348"/>
                    <a:pt x="3159" y="7846"/>
                    <a:pt x="2714" y="7356"/>
                  </a:cubicBezTo>
                  <a:cubicBezTo>
                    <a:pt x="2303" y="6900"/>
                    <a:pt x="1904" y="6466"/>
                    <a:pt x="1551" y="6010"/>
                  </a:cubicBezTo>
                  <a:cubicBezTo>
                    <a:pt x="1437" y="5862"/>
                    <a:pt x="1311" y="5691"/>
                    <a:pt x="1163" y="5520"/>
                  </a:cubicBezTo>
                  <a:cubicBezTo>
                    <a:pt x="775" y="5041"/>
                    <a:pt x="342" y="4505"/>
                    <a:pt x="46" y="3958"/>
                  </a:cubicBezTo>
                  <a:cubicBezTo>
                    <a:pt x="34" y="4072"/>
                    <a:pt x="11" y="4186"/>
                    <a:pt x="0" y="4288"/>
                  </a:cubicBezTo>
                  <a:cubicBezTo>
                    <a:pt x="296" y="4767"/>
                    <a:pt x="673" y="5235"/>
                    <a:pt x="1003" y="5645"/>
                  </a:cubicBezTo>
                  <a:cubicBezTo>
                    <a:pt x="1152" y="5816"/>
                    <a:pt x="1277" y="5976"/>
                    <a:pt x="1391" y="6136"/>
                  </a:cubicBezTo>
                  <a:cubicBezTo>
                    <a:pt x="1745" y="6592"/>
                    <a:pt x="2167" y="7048"/>
                    <a:pt x="2566" y="7493"/>
                  </a:cubicBezTo>
                  <a:cubicBezTo>
                    <a:pt x="3136" y="8120"/>
                    <a:pt x="3717" y="8758"/>
                    <a:pt x="4162" y="9454"/>
                  </a:cubicBezTo>
                  <a:cubicBezTo>
                    <a:pt x="4310" y="9921"/>
                    <a:pt x="4493" y="10332"/>
                    <a:pt x="4732" y="10537"/>
                  </a:cubicBezTo>
                  <a:lnTo>
                    <a:pt x="4972" y="10754"/>
                  </a:lnTo>
                  <a:lnTo>
                    <a:pt x="5029" y="10799"/>
                  </a:lnTo>
                  <a:lnTo>
                    <a:pt x="5006" y="10754"/>
                  </a:lnTo>
                  <a:lnTo>
                    <a:pt x="4949" y="10606"/>
                  </a:lnTo>
                  <a:lnTo>
                    <a:pt x="4892" y="10435"/>
                  </a:lnTo>
                  <a:cubicBezTo>
                    <a:pt x="4744" y="10058"/>
                    <a:pt x="4561" y="9705"/>
                    <a:pt x="4344" y="9374"/>
                  </a:cubicBezTo>
                  <a:cubicBezTo>
                    <a:pt x="4230" y="8986"/>
                    <a:pt x="4128" y="8576"/>
                    <a:pt x="4048" y="8211"/>
                  </a:cubicBezTo>
                  <a:cubicBezTo>
                    <a:pt x="3991" y="7949"/>
                    <a:pt x="3934" y="7721"/>
                    <a:pt x="3888" y="7550"/>
                  </a:cubicBezTo>
                  <a:cubicBezTo>
                    <a:pt x="3136" y="5018"/>
                    <a:pt x="1950" y="2339"/>
                    <a:pt x="536" y="1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4397925" y="2209100"/>
              <a:ext cx="139725" cy="97225"/>
            </a:xfrm>
            <a:custGeom>
              <a:avLst/>
              <a:gdLst/>
              <a:ahLst/>
              <a:cxnLst/>
              <a:rect l="l" t="t" r="r" b="b"/>
              <a:pathLst>
                <a:path w="5589" h="3889" extrusionOk="0">
                  <a:moveTo>
                    <a:pt x="400" y="0"/>
                  </a:moveTo>
                  <a:cubicBezTo>
                    <a:pt x="389" y="80"/>
                    <a:pt x="366" y="148"/>
                    <a:pt x="354" y="228"/>
                  </a:cubicBezTo>
                  <a:cubicBezTo>
                    <a:pt x="799" y="548"/>
                    <a:pt x="1289" y="833"/>
                    <a:pt x="1757" y="1106"/>
                  </a:cubicBezTo>
                  <a:cubicBezTo>
                    <a:pt x="2487" y="1540"/>
                    <a:pt x="3228" y="1984"/>
                    <a:pt x="3832" y="2543"/>
                  </a:cubicBezTo>
                  <a:cubicBezTo>
                    <a:pt x="3980" y="2691"/>
                    <a:pt x="4140" y="2851"/>
                    <a:pt x="4300" y="3011"/>
                  </a:cubicBezTo>
                  <a:cubicBezTo>
                    <a:pt x="4539" y="3250"/>
                    <a:pt x="4779" y="3490"/>
                    <a:pt x="5018" y="3695"/>
                  </a:cubicBezTo>
                  <a:cubicBezTo>
                    <a:pt x="3912" y="3375"/>
                    <a:pt x="2692" y="3204"/>
                    <a:pt x="1415" y="3022"/>
                  </a:cubicBezTo>
                  <a:cubicBezTo>
                    <a:pt x="959" y="2954"/>
                    <a:pt x="480" y="2885"/>
                    <a:pt x="12" y="2805"/>
                  </a:cubicBezTo>
                  <a:cubicBezTo>
                    <a:pt x="12" y="2874"/>
                    <a:pt x="1" y="2942"/>
                    <a:pt x="1" y="3011"/>
                  </a:cubicBezTo>
                  <a:cubicBezTo>
                    <a:pt x="468" y="3090"/>
                    <a:pt x="936" y="3147"/>
                    <a:pt x="1392" y="3216"/>
                  </a:cubicBezTo>
                  <a:cubicBezTo>
                    <a:pt x="2646" y="3398"/>
                    <a:pt x="3844" y="3569"/>
                    <a:pt x="4938" y="3889"/>
                  </a:cubicBezTo>
                  <a:lnTo>
                    <a:pt x="5588" y="3866"/>
                  </a:lnTo>
                  <a:cubicBezTo>
                    <a:pt x="5200" y="3626"/>
                    <a:pt x="4813" y="3239"/>
                    <a:pt x="4448" y="2874"/>
                  </a:cubicBezTo>
                  <a:cubicBezTo>
                    <a:pt x="4288" y="2703"/>
                    <a:pt x="4129" y="2543"/>
                    <a:pt x="3969" y="2395"/>
                  </a:cubicBezTo>
                  <a:cubicBezTo>
                    <a:pt x="3353" y="1825"/>
                    <a:pt x="2589" y="1380"/>
                    <a:pt x="1859" y="935"/>
                  </a:cubicBezTo>
                  <a:cubicBezTo>
                    <a:pt x="1346" y="627"/>
                    <a:pt x="845" y="331"/>
                    <a:pt x="400" y="0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4545875" y="1792900"/>
              <a:ext cx="83850" cy="514000"/>
            </a:xfrm>
            <a:custGeom>
              <a:avLst/>
              <a:gdLst/>
              <a:ahLst/>
              <a:cxnLst/>
              <a:rect l="l" t="t" r="r" b="b"/>
              <a:pathLst>
                <a:path w="3354" h="20560" extrusionOk="0">
                  <a:moveTo>
                    <a:pt x="2076" y="0"/>
                  </a:moveTo>
                  <a:cubicBezTo>
                    <a:pt x="1677" y="4390"/>
                    <a:pt x="1073" y="10354"/>
                    <a:pt x="560" y="15280"/>
                  </a:cubicBezTo>
                  <a:cubicBezTo>
                    <a:pt x="411" y="16751"/>
                    <a:pt x="263" y="18142"/>
                    <a:pt x="138" y="19362"/>
                  </a:cubicBezTo>
                  <a:cubicBezTo>
                    <a:pt x="104" y="19659"/>
                    <a:pt x="69" y="19955"/>
                    <a:pt x="35" y="20240"/>
                  </a:cubicBezTo>
                  <a:cubicBezTo>
                    <a:pt x="35" y="20263"/>
                    <a:pt x="35" y="20274"/>
                    <a:pt x="35" y="20297"/>
                  </a:cubicBezTo>
                  <a:cubicBezTo>
                    <a:pt x="24" y="20366"/>
                    <a:pt x="12" y="20434"/>
                    <a:pt x="1" y="20502"/>
                  </a:cubicBezTo>
                  <a:lnTo>
                    <a:pt x="172" y="20502"/>
                  </a:lnTo>
                  <a:lnTo>
                    <a:pt x="149" y="20559"/>
                  </a:lnTo>
                  <a:lnTo>
                    <a:pt x="149" y="20559"/>
                  </a:lnTo>
                  <a:lnTo>
                    <a:pt x="218" y="20514"/>
                  </a:lnTo>
                  <a:lnTo>
                    <a:pt x="218" y="20502"/>
                  </a:lnTo>
                  <a:cubicBezTo>
                    <a:pt x="218" y="20457"/>
                    <a:pt x="218" y="20411"/>
                    <a:pt x="229" y="20366"/>
                  </a:cubicBezTo>
                  <a:cubicBezTo>
                    <a:pt x="229" y="20320"/>
                    <a:pt x="240" y="20274"/>
                    <a:pt x="240" y="20217"/>
                  </a:cubicBezTo>
                  <a:cubicBezTo>
                    <a:pt x="434" y="19043"/>
                    <a:pt x="833" y="17298"/>
                    <a:pt x="1210" y="15747"/>
                  </a:cubicBezTo>
                  <a:cubicBezTo>
                    <a:pt x="1529" y="14425"/>
                    <a:pt x="1837" y="13250"/>
                    <a:pt x="1985" y="12726"/>
                  </a:cubicBezTo>
                  <a:cubicBezTo>
                    <a:pt x="2567" y="10764"/>
                    <a:pt x="2977" y="8735"/>
                    <a:pt x="3353" y="6751"/>
                  </a:cubicBezTo>
                  <a:cubicBezTo>
                    <a:pt x="3319" y="6568"/>
                    <a:pt x="3285" y="6386"/>
                    <a:pt x="3251" y="6192"/>
                  </a:cubicBezTo>
                  <a:cubicBezTo>
                    <a:pt x="2852" y="8336"/>
                    <a:pt x="2418" y="10548"/>
                    <a:pt x="1791" y="12669"/>
                  </a:cubicBezTo>
                  <a:cubicBezTo>
                    <a:pt x="1643" y="13182"/>
                    <a:pt x="1346" y="14333"/>
                    <a:pt x="1027" y="15633"/>
                  </a:cubicBezTo>
                  <a:cubicBezTo>
                    <a:pt x="845" y="16409"/>
                    <a:pt x="651" y="17253"/>
                    <a:pt x="468" y="18051"/>
                  </a:cubicBezTo>
                  <a:cubicBezTo>
                    <a:pt x="560" y="17218"/>
                    <a:pt x="651" y="16340"/>
                    <a:pt x="742" y="15417"/>
                  </a:cubicBezTo>
                  <a:cubicBezTo>
                    <a:pt x="1232" y="10719"/>
                    <a:pt x="1803" y="5052"/>
                    <a:pt x="2213" y="696"/>
                  </a:cubicBezTo>
                  <a:cubicBezTo>
                    <a:pt x="2167" y="456"/>
                    <a:pt x="2122" y="228"/>
                    <a:pt x="2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4549600" y="2062000"/>
              <a:ext cx="114050" cy="244900"/>
            </a:xfrm>
            <a:custGeom>
              <a:avLst/>
              <a:gdLst/>
              <a:ahLst/>
              <a:cxnLst/>
              <a:rect l="l" t="t" r="r" b="b"/>
              <a:pathLst>
                <a:path w="4562" h="9796" extrusionOk="0">
                  <a:moveTo>
                    <a:pt x="3911" y="0"/>
                  </a:moveTo>
                  <a:cubicBezTo>
                    <a:pt x="2976" y="1688"/>
                    <a:pt x="2167" y="3512"/>
                    <a:pt x="1551" y="5303"/>
                  </a:cubicBezTo>
                  <a:cubicBezTo>
                    <a:pt x="1403" y="5713"/>
                    <a:pt x="1266" y="6135"/>
                    <a:pt x="1152" y="6546"/>
                  </a:cubicBezTo>
                  <a:cubicBezTo>
                    <a:pt x="1095" y="6717"/>
                    <a:pt x="1038" y="6945"/>
                    <a:pt x="981" y="7207"/>
                  </a:cubicBezTo>
                  <a:cubicBezTo>
                    <a:pt x="901" y="7572"/>
                    <a:pt x="798" y="7982"/>
                    <a:pt x="684" y="8370"/>
                  </a:cubicBezTo>
                  <a:cubicBezTo>
                    <a:pt x="468" y="8701"/>
                    <a:pt x="285" y="9054"/>
                    <a:pt x="148" y="9431"/>
                  </a:cubicBezTo>
                  <a:lnTo>
                    <a:pt x="80" y="9602"/>
                  </a:lnTo>
                  <a:lnTo>
                    <a:pt x="23" y="9738"/>
                  </a:lnTo>
                  <a:lnTo>
                    <a:pt x="0" y="9795"/>
                  </a:lnTo>
                  <a:lnTo>
                    <a:pt x="0" y="9795"/>
                  </a:lnTo>
                  <a:lnTo>
                    <a:pt x="69" y="9750"/>
                  </a:lnTo>
                  <a:lnTo>
                    <a:pt x="80" y="9738"/>
                  </a:lnTo>
                  <a:lnTo>
                    <a:pt x="308" y="9533"/>
                  </a:lnTo>
                  <a:cubicBezTo>
                    <a:pt x="547" y="9328"/>
                    <a:pt x="730" y="8917"/>
                    <a:pt x="867" y="8450"/>
                  </a:cubicBezTo>
                  <a:cubicBezTo>
                    <a:pt x="1311" y="7754"/>
                    <a:pt x="1893" y="7116"/>
                    <a:pt x="2463" y="6489"/>
                  </a:cubicBezTo>
                  <a:cubicBezTo>
                    <a:pt x="2623" y="6318"/>
                    <a:pt x="2782" y="6147"/>
                    <a:pt x="2942" y="5964"/>
                  </a:cubicBezTo>
                  <a:cubicBezTo>
                    <a:pt x="3181" y="5690"/>
                    <a:pt x="3421" y="5405"/>
                    <a:pt x="3638" y="5132"/>
                  </a:cubicBezTo>
                  <a:cubicBezTo>
                    <a:pt x="3752" y="4972"/>
                    <a:pt x="3888" y="4812"/>
                    <a:pt x="4025" y="4641"/>
                  </a:cubicBezTo>
                  <a:cubicBezTo>
                    <a:pt x="4196" y="4425"/>
                    <a:pt x="4390" y="4197"/>
                    <a:pt x="4561" y="3957"/>
                  </a:cubicBezTo>
                  <a:cubicBezTo>
                    <a:pt x="4550" y="3866"/>
                    <a:pt x="4538" y="3775"/>
                    <a:pt x="4516" y="3683"/>
                  </a:cubicBezTo>
                  <a:cubicBezTo>
                    <a:pt x="4310" y="3969"/>
                    <a:pt x="4082" y="4254"/>
                    <a:pt x="3866" y="4516"/>
                  </a:cubicBezTo>
                  <a:cubicBezTo>
                    <a:pt x="3729" y="4687"/>
                    <a:pt x="3592" y="4858"/>
                    <a:pt x="3478" y="5006"/>
                  </a:cubicBezTo>
                  <a:cubicBezTo>
                    <a:pt x="3250" y="5303"/>
                    <a:pt x="2999" y="5599"/>
                    <a:pt x="2737" y="5896"/>
                  </a:cubicBezTo>
                  <a:cubicBezTo>
                    <a:pt x="2600" y="6044"/>
                    <a:pt x="2463" y="6204"/>
                    <a:pt x="2315" y="6352"/>
                  </a:cubicBezTo>
                  <a:cubicBezTo>
                    <a:pt x="1870" y="6842"/>
                    <a:pt x="1425" y="7344"/>
                    <a:pt x="1038" y="7868"/>
                  </a:cubicBezTo>
                  <a:cubicBezTo>
                    <a:pt x="1083" y="7663"/>
                    <a:pt x="1129" y="7446"/>
                    <a:pt x="1175" y="7253"/>
                  </a:cubicBezTo>
                  <a:cubicBezTo>
                    <a:pt x="1243" y="6990"/>
                    <a:pt x="1289" y="6762"/>
                    <a:pt x="1346" y="6603"/>
                  </a:cubicBezTo>
                  <a:cubicBezTo>
                    <a:pt x="1460" y="6204"/>
                    <a:pt x="1585" y="5804"/>
                    <a:pt x="1722" y="5405"/>
                  </a:cubicBezTo>
                  <a:cubicBezTo>
                    <a:pt x="2315" y="3695"/>
                    <a:pt x="3079" y="1950"/>
                    <a:pt x="3968" y="320"/>
                  </a:cubicBezTo>
                  <a:cubicBezTo>
                    <a:pt x="3957" y="217"/>
                    <a:pt x="3934" y="114"/>
                    <a:pt x="3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4556725" y="2218225"/>
              <a:ext cx="122875" cy="86950"/>
            </a:xfrm>
            <a:custGeom>
              <a:avLst/>
              <a:gdLst/>
              <a:ahLst/>
              <a:cxnLst/>
              <a:rect l="l" t="t" r="r" b="b"/>
              <a:pathLst>
                <a:path w="4915" h="3478" extrusionOk="0">
                  <a:moveTo>
                    <a:pt x="4618" y="0"/>
                  </a:moveTo>
                  <a:cubicBezTo>
                    <a:pt x="4607" y="12"/>
                    <a:pt x="4584" y="23"/>
                    <a:pt x="4573" y="34"/>
                  </a:cubicBezTo>
                  <a:cubicBezTo>
                    <a:pt x="4288" y="217"/>
                    <a:pt x="3991" y="388"/>
                    <a:pt x="3683" y="570"/>
                  </a:cubicBezTo>
                  <a:cubicBezTo>
                    <a:pt x="2954" y="1015"/>
                    <a:pt x="2190" y="1460"/>
                    <a:pt x="1574" y="2030"/>
                  </a:cubicBezTo>
                  <a:cubicBezTo>
                    <a:pt x="1426" y="2178"/>
                    <a:pt x="1266" y="2338"/>
                    <a:pt x="1095" y="2509"/>
                  </a:cubicBezTo>
                  <a:cubicBezTo>
                    <a:pt x="741" y="2862"/>
                    <a:pt x="365" y="3239"/>
                    <a:pt x="0" y="3478"/>
                  </a:cubicBezTo>
                  <a:cubicBezTo>
                    <a:pt x="285" y="3467"/>
                    <a:pt x="570" y="3467"/>
                    <a:pt x="855" y="3455"/>
                  </a:cubicBezTo>
                  <a:cubicBezTo>
                    <a:pt x="1882" y="3182"/>
                    <a:pt x="2988" y="3022"/>
                    <a:pt x="4151" y="2851"/>
                  </a:cubicBezTo>
                  <a:cubicBezTo>
                    <a:pt x="4402" y="2817"/>
                    <a:pt x="4664" y="2782"/>
                    <a:pt x="4915" y="2748"/>
                  </a:cubicBezTo>
                  <a:cubicBezTo>
                    <a:pt x="4915" y="2680"/>
                    <a:pt x="4903" y="2611"/>
                    <a:pt x="4903" y="2543"/>
                  </a:cubicBezTo>
                  <a:cubicBezTo>
                    <a:pt x="4641" y="2577"/>
                    <a:pt x="4379" y="2623"/>
                    <a:pt x="4128" y="2657"/>
                  </a:cubicBezTo>
                  <a:cubicBezTo>
                    <a:pt x="2851" y="2839"/>
                    <a:pt x="1642" y="3010"/>
                    <a:pt x="525" y="3330"/>
                  </a:cubicBezTo>
                  <a:cubicBezTo>
                    <a:pt x="764" y="3125"/>
                    <a:pt x="1004" y="2885"/>
                    <a:pt x="1243" y="2646"/>
                  </a:cubicBezTo>
                  <a:cubicBezTo>
                    <a:pt x="1403" y="2486"/>
                    <a:pt x="1562" y="2326"/>
                    <a:pt x="1711" y="2178"/>
                  </a:cubicBezTo>
                  <a:cubicBezTo>
                    <a:pt x="2315" y="1619"/>
                    <a:pt x="3068" y="1175"/>
                    <a:pt x="3786" y="741"/>
                  </a:cubicBezTo>
                  <a:cubicBezTo>
                    <a:pt x="4071" y="570"/>
                    <a:pt x="4356" y="399"/>
                    <a:pt x="4641" y="228"/>
                  </a:cubicBezTo>
                  <a:cubicBezTo>
                    <a:pt x="4641" y="160"/>
                    <a:pt x="4630" y="103"/>
                    <a:pt x="4618" y="34"/>
                  </a:cubicBezTo>
                  <a:cubicBezTo>
                    <a:pt x="4618" y="23"/>
                    <a:pt x="4618" y="12"/>
                    <a:pt x="4618" y="0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4397075" y="1980175"/>
              <a:ext cx="282825" cy="326725"/>
            </a:xfrm>
            <a:custGeom>
              <a:avLst/>
              <a:gdLst/>
              <a:ahLst/>
              <a:cxnLst/>
              <a:rect l="l" t="t" r="r" b="b"/>
              <a:pathLst>
                <a:path w="11313" h="13069" extrusionOk="0">
                  <a:moveTo>
                    <a:pt x="1688" y="1"/>
                  </a:moveTo>
                  <a:cubicBezTo>
                    <a:pt x="1574" y="753"/>
                    <a:pt x="1472" y="1506"/>
                    <a:pt x="1369" y="2270"/>
                  </a:cubicBezTo>
                  <a:cubicBezTo>
                    <a:pt x="1358" y="2373"/>
                    <a:pt x="1335" y="2475"/>
                    <a:pt x="1323" y="2589"/>
                  </a:cubicBezTo>
                  <a:cubicBezTo>
                    <a:pt x="1164" y="3775"/>
                    <a:pt x="1015" y="4972"/>
                    <a:pt x="879" y="6170"/>
                  </a:cubicBezTo>
                  <a:cubicBezTo>
                    <a:pt x="879" y="6193"/>
                    <a:pt x="879" y="6204"/>
                    <a:pt x="879" y="6227"/>
                  </a:cubicBezTo>
                  <a:cubicBezTo>
                    <a:pt x="867" y="6341"/>
                    <a:pt x="844" y="6455"/>
                    <a:pt x="833" y="6557"/>
                  </a:cubicBezTo>
                  <a:cubicBezTo>
                    <a:pt x="730" y="7413"/>
                    <a:pt x="571" y="8291"/>
                    <a:pt x="434" y="9157"/>
                  </a:cubicBezTo>
                  <a:cubicBezTo>
                    <a:pt x="423" y="9237"/>
                    <a:pt x="400" y="9305"/>
                    <a:pt x="388" y="9385"/>
                  </a:cubicBezTo>
                  <a:cubicBezTo>
                    <a:pt x="251" y="10252"/>
                    <a:pt x="115" y="11119"/>
                    <a:pt x="46" y="11962"/>
                  </a:cubicBezTo>
                  <a:cubicBezTo>
                    <a:pt x="46" y="12031"/>
                    <a:pt x="35" y="12099"/>
                    <a:pt x="35" y="12168"/>
                  </a:cubicBezTo>
                  <a:cubicBezTo>
                    <a:pt x="12" y="12407"/>
                    <a:pt x="1" y="12647"/>
                    <a:pt x="1" y="12875"/>
                  </a:cubicBezTo>
                  <a:cubicBezTo>
                    <a:pt x="1029" y="13020"/>
                    <a:pt x="2207" y="13063"/>
                    <a:pt x="3440" y="13063"/>
                  </a:cubicBezTo>
                  <a:cubicBezTo>
                    <a:pt x="3944" y="13063"/>
                    <a:pt x="4457" y="13056"/>
                    <a:pt x="4972" y="13046"/>
                  </a:cubicBezTo>
                  <a:cubicBezTo>
                    <a:pt x="5189" y="13034"/>
                    <a:pt x="5406" y="13034"/>
                    <a:pt x="5622" y="13023"/>
                  </a:cubicBezTo>
                  <a:lnTo>
                    <a:pt x="5805" y="13023"/>
                  </a:lnTo>
                  <a:lnTo>
                    <a:pt x="5862" y="13068"/>
                  </a:lnTo>
                  <a:lnTo>
                    <a:pt x="5839" y="13023"/>
                  </a:lnTo>
                  <a:lnTo>
                    <a:pt x="5896" y="13023"/>
                  </a:lnTo>
                  <a:cubicBezTo>
                    <a:pt x="5907" y="13023"/>
                    <a:pt x="5930" y="13023"/>
                    <a:pt x="5953" y="13011"/>
                  </a:cubicBezTo>
                  <a:lnTo>
                    <a:pt x="6124" y="13011"/>
                  </a:lnTo>
                  <a:lnTo>
                    <a:pt x="6101" y="13068"/>
                  </a:lnTo>
                  <a:lnTo>
                    <a:pt x="6101" y="13068"/>
                  </a:lnTo>
                  <a:lnTo>
                    <a:pt x="6170" y="13023"/>
                  </a:lnTo>
                  <a:lnTo>
                    <a:pt x="6181" y="13011"/>
                  </a:lnTo>
                  <a:cubicBezTo>
                    <a:pt x="6249" y="13011"/>
                    <a:pt x="6318" y="13000"/>
                    <a:pt x="6386" y="13000"/>
                  </a:cubicBezTo>
                  <a:cubicBezTo>
                    <a:pt x="6671" y="12989"/>
                    <a:pt x="6956" y="12989"/>
                    <a:pt x="7241" y="12977"/>
                  </a:cubicBezTo>
                  <a:cubicBezTo>
                    <a:pt x="8156" y="12949"/>
                    <a:pt x="9048" y="12925"/>
                    <a:pt x="9878" y="12925"/>
                  </a:cubicBezTo>
                  <a:cubicBezTo>
                    <a:pt x="10373" y="12925"/>
                    <a:pt x="10846" y="12933"/>
                    <a:pt x="11289" y="12954"/>
                  </a:cubicBezTo>
                  <a:cubicBezTo>
                    <a:pt x="11312" y="12818"/>
                    <a:pt x="11312" y="12578"/>
                    <a:pt x="11301" y="12270"/>
                  </a:cubicBezTo>
                  <a:cubicBezTo>
                    <a:pt x="11301" y="12202"/>
                    <a:pt x="11289" y="12133"/>
                    <a:pt x="11289" y="12065"/>
                  </a:cubicBezTo>
                  <a:cubicBezTo>
                    <a:pt x="11244" y="11495"/>
                    <a:pt x="11153" y="10697"/>
                    <a:pt x="11027" y="9750"/>
                  </a:cubicBezTo>
                  <a:cubicBezTo>
                    <a:pt x="11027" y="9682"/>
                    <a:pt x="11016" y="9625"/>
                    <a:pt x="11004" y="9556"/>
                  </a:cubicBezTo>
                  <a:lnTo>
                    <a:pt x="10959" y="9556"/>
                  </a:lnTo>
                  <a:cubicBezTo>
                    <a:pt x="10297" y="9522"/>
                    <a:pt x="9636" y="9431"/>
                    <a:pt x="9043" y="9237"/>
                  </a:cubicBezTo>
                  <a:cubicBezTo>
                    <a:pt x="8975" y="9214"/>
                    <a:pt x="8906" y="9191"/>
                    <a:pt x="8838" y="9169"/>
                  </a:cubicBezTo>
                  <a:cubicBezTo>
                    <a:pt x="8667" y="9112"/>
                    <a:pt x="8507" y="9043"/>
                    <a:pt x="8347" y="8963"/>
                  </a:cubicBezTo>
                  <a:cubicBezTo>
                    <a:pt x="8165" y="8861"/>
                    <a:pt x="7994" y="8770"/>
                    <a:pt x="7823" y="8678"/>
                  </a:cubicBezTo>
                  <a:cubicBezTo>
                    <a:pt x="7766" y="8644"/>
                    <a:pt x="7709" y="8610"/>
                    <a:pt x="7652" y="8576"/>
                  </a:cubicBezTo>
                  <a:cubicBezTo>
                    <a:pt x="7481" y="8473"/>
                    <a:pt x="7321" y="8370"/>
                    <a:pt x="7162" y="8256"/>
                  </a:cubicBezTo>
                  <a:lnTo>
                    <a:pt x="6979" y="8142"/>
                  </a:lnTo>
                  <a:cubicBezTo>
                    <a:pt x="6888" y="8074"/>
                    <a:pt x="6797" y="8006"/>
                    <a:pt x="6694" y="7926"/>
                  </a:cubicBezTo>
                  <a:cubicBezTo>
                    <a:pt x="6637" y="7880"/>
                    <a:pt x="6569" y="7835"/>
                    <a:pt x="6512" y="7789"/>
                  </a:cubicBezTo>
                  <a:cubicBezTo>
                    <a:pt x="6341" y="7652"/>
                    <a:pt x="6170" y="7504"/>
                    <a:pt x="6010" y="7367"/>
                  </a:cubicBezTo>
                  <a:lnTo>
                    <a:pt x="5805" y="7173"/>
                  </a:lnTo>
                  <a:cubicBezTo>
                    <a:pt x="5645" y="7036"/>
                    <a:pt x="5497" y="6888"/>
                    <a:pt x="5349" y="6728"/>
                  </a:cubicBezTo>
                  <a:cubicBezTo>
                    <a:pt x="5269" y="6649"/>
                    <a:pt x="5200" y="6580"/>
                    <a:pt x="5120" y="6489"/>
                  </a:cubicBezTo>
                  <a:cubicBezTo>
                    <a:pt x="4858" y="6215"/>
                    <a:pt x="4607" y="5930"/>
                    <a:pt x="4345" y="5622"/>
                  </a:cubicBezTo>
                  <a:cubicBezTo>
                    <a:pt x="4265" y="5520"/>
                    <a:pt x="4174" y="5417"/>
                    <a:pt x="4083" y="5314"/>
                  </a:cubicBezTo>
                  <a:cubicBezTo>
                    <a:pt x="4060" y="5280"/>
                    <a:pt x="4049" y="5257"/>
                    <a:pt x="4026" y="5235"/>
                  </a:cubicBezTo>
                  <a:cubicBezTo>
                    <a:pt x="2840" y="3764"/>
                    <a:pt x="2224" y="1905"/>
                    <a:pt x="1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7" name="Google Shape;797;p41"/>
          <p:cNvCxnSpPr/>
          <p:nvPr/>
        </p:nvCxnSpPr>
        <p:spPr>
          <a:xfrm>
            <a:off x="6953575" y="4608575"/>
            <a:ext cx="14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41"/>
          <p:cNvGrpSpPr/>
          <p:nvPr/>
        </p:nvGrpSpPr>
        <p:grpSpPr>
          <a:xfrm>
            <a:off x="8059412" y="3237327"/>
            <a:ext cx="368182" cy="1371251"/>
            <a:chOff x="4397075" y="1531775"/>
            <a:chExt cx="282825" cy="1053350"/>
          </a:xfrm>
        </p:grpSpPr>
        <p:sp>
          <p:nvSpPr>
            <p:cNvPr id="799" name="Google Shape;799;p41"/>
            <p:cNvSpPr/>
            <p:nvPr/>
          </p:nvSpPr>
          <p:spPr>
            <a:xfrm>
              <a:off x="4525650" y="1669175"/>
              <a:ext cx="39650" cy="915950"/>
            </a:xfrm>
            <a:custGeom>
              <a:avLst/>
              <a:gdLst/>
              <a:ahLst/>
              <a:cxnLst/>
              <a:rect l="l" t="t" r="r" b="b"/>
              <a:pathLst>
                <a:path w="1586" h="36638" extrusionOk="0">
                  <a:moveTo>
                    <a:pt x="240" y="0"/>
                  </a:moveTo>
                  <a:cubicBezTo>
                    <a:pt x="240" y="2954"/>
                    <a:pt x="297" y="5360"/>
                    <a:pt x="342" y="7697"/>
                  </a:cubicBezTo>
                  <a:cubicBezTo>
                    <a:pt x="434" y="12224"/>
                    <a:pt x="513" y="16124"/>
                    <a:pt x="183" y="22019"/>
                  </a:cubicBezTo>
                  <a:cubicBezTo>
                    <a:pt x="0" y="25155"/>
                    <a:pt x="228" y="36170"/>
                    <a:pt x="240" y="36638"/>
                  </a:cubicBezTo>
                  <a:lnTo>
                    <a:pt x="1312" y="36615"/>
                  </a:lnTo>
                  <a:cubicBezTo>
                    <a:pt x="1312" y="36501"/>
                    <a:pt x="1072" y="25178"/>
                    <a:pt x="1243" y="22076"/>
                  </a:cubicBezTo>
                  <a:cubicBezTo>
                    <a:pt x="1585" y="16147"/>
                    <a:pt x="1505" y="12224"/>
                    <a:pt x="1414" y="7674"/>
                  </a:cubicBezTo>
                  <a:cubicBezTo>
                    <a:pt x="1369" y="5348"/>
                    <a:pt x="1312" y="2942"/>
                    <a:pt x="1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4397075" y="1531775"/>
              <a:ext cx="282825" cy="774975"/>
            </a:xfrm>
            <a:custGeom>
              <a:avLst/>
              <a:gdLst/>
              <a:ahLst/>
              <a:cxnLst/>
              <a:rect l="l" t="t" r="r" b="b"/>
              <a:pathLst>
                <a:path w="11313" h="30999" extrusionOk="0">
                  <a:moveTo>
                    <a:pt x="5588" y="0"/>
                  </a:moveTo>
                  <a:cubicBezTo>
                    <a:pt x="5577" y="46"/>
                    <a:pt x="5542" y="148"/>
                    <a:pt x="5508" y="297"/>
                  </a:cubicBezTo>
                  <a:cubicBezTo>
                    <a:pt x="5463" y="456"/>
                    <a:pt x="5417" y="673"/>
                    <a:pt x="5349" y="924"/>
                  </a:cubicBezTo>
                  <a:cubicBezTo>
                    <a:pt x="4995" y="2326"/>
                    <a:pt x="4334" y="5052"/>
                    <a:pt x="3707" y="7697"/>
                  </a:cubicBezTo>
                  <a:cubicBezTo>
                    <a:pt x="3650" y="7902"/>
                    <a:pt x="3604" y="8119"/>
                    <a:pt x="3558" y="8336"/>
                  </a:cubicBezTo>
                  <a:cubicBezTo>
                    <a:pt x="2977" y="10776"/>
                    <a:pt x="2452" y="13056"/>
                    <a:pt x="2270" y="14048"/>
                  </a:cubicBezTo>
                  <a:cubicBezTo>
                    <a:pt x="2236" y="14185"/>
                    <a:pt x="2224" y="14299"/>
                    <a:pt x="2213" y="14379"/>
                  </a:cubicBezTo>
                  <a:cubicBezTo>
                    <a:pt x="2201" y="14459"/>
                    <a:pt x="2190" y="14539"/>
                    <a:pt x="2167" y="14619"/>
                  </a:cubicBezTo>
                  <a:cubicBezTo>
                    <a:pt x="2008" y="15725"/>
                    <a:pt x="1848" y="16831"/>
                    <a:pt x="1688" y="17937"/>
                  </a:cubicBezTo>
                  <a:cubicBezTo>
                    <a:pt x="1574" y="18689"/>
                    <a:pt x="1472" y="19442"/>
                    <a:pt x="1369" y="20206"/>
                  </a:cubicBezTo>
                  <a:cubicBezTo>
                    <a:pt x="1358" y="20309"/>
                    <a:pt x="1335" y="20411"/>
                    <a:pt x="1323" y="20525"/>
                  </a:cubicBezTo>
                  <a:cubicBezTo>
                    <a:pt x="1164" y="21711"/>
                    <a:pt x="1015" y="22908"/>
                    <a:pt x="879" y="24106"/>
                  </a:cubicBezTo>
                  <a:cubicBezTo>
                    <a:pt x="879" y="24129"/>
                    <a:pt x="879" y="24140"/>
                    <a:pt x="879" y="24163"/>
                  </a:cubicBezTo>
                  <a:cubicBezTo>
                    <a:pt x="867" y="24277"/>
                    <a:pt x="844" y="24391"/>
                    <a:pt x="833" y="24493"/>
                  </a:cubicBezTo>
                  <a:cubicBezTo>
                    <a:pt x="730" y="25349"/>
                    <a:pt x="571" y="26227"/>
                    <a:pt x="434" y="27093"/>
                  </a:cubicBezTo>
                  <a:cubicBezTo>
                    <a:pt x="423" y="27173"/>
                    <a:pt x="400" y="27241"/>
                    <a:pt x="388" y="27321"/>
                  </a:cubicBezTo>
                  <a:cubicBezTo>
                    <a:pt x="251" y="28188"/>
                    <a:pt x="115" y="29055"/>
                    <a:pt x="46" y="29898"/>
                  </a:cubicBezTo>
                  <a:cubicBezTo>
                    <a:pt x="46" y="29967"/>
                    <a:pt x="35" y="30035"/>
                    <a:pt x="35" y="30104"/>
                  </a:cubicBezTo>
                  <a:cubicBezTo>
                    <a:pt x="12" y="30343"/>
                    <a:pt x="1" y="30583"/>
                    <a:pt x="1" y="30811"/>
                  </a:cubicBezTo>
                  <a:cubicBezTo>
                    <a:pt x="1029" y="30956"/>
                    <a:pt x="2207" y="30999"/>
                    <a:pt x="3440" y="30999"/>
                  </a:cubicBezTo>
                  <a:cubicBezTo>
                    <a:pt x="3944" y="30999"/>
                    <a:pt x="4457" y="30992"/>
                    <a:pt x="4972" y="30982"/>
                  </a:cubicBezTo>
                  <a:cubicBezTo>
                    <a:pt x="5189" y="30970"/>
                    <a:pt x="5406" y="30970"/>
                    <a:pt x="5622" y="30959"/>
                  </a:cubicBezTo>
                  <a:lnTo>
                    <a:pt x="5896" y="30959"/>
                  </a:lnTo>
                  <a:cubicBezTo>
                    <a:pt x="5907" y="30959"/>
                    <a:pt x="5930" y="30959"/>
                    <a:pt x="5953" y="30947"/>
                  </a:cubicBezTo>
                  <a:lnTo>
                    <a:pt x="6181" y="30947"/>
                  </a:lnTo>
                  <a:cubicBezTo>
                    <a:pt x="6249" y="30947"/>
                    <a:pt x="6318" y="30936"/>
                    <a:pt x="6386" y="30936"/>
                  </a:cubicBezTo>
                  <a:cubicBezTo>
                    <a:pt x="6671" y="30925"/>
                    <a:pt x="6956" y="30925"/>
                    <a:pt x="7241" y="30913"/>
                  </a:cubicBezTo>
                  <a:cubicBezTo>
                    <a:pt x="8156" y="30885"/>
                    <a:pt x="9048" y="30861"/>
                    <a:pt x="9878" y="30861"/>
                  </a:cubicBezTo>
                  <a:cubicBezTo>
                    <a:pt x="10373" y="30861"/>
                    <a:pt x="10846" y="30869"/>
                    <a:pt x="11289" y="30890"/>
                  </a:cubicBezTo>
                  <a:cubicBezTo>
                    <a:pt x="11312" y="30754"/>
                    <a:pt x="11312" y="30514"/>
                    <a:pt x="11301" y="30206"/>
                  </a:cubicBezTo>
                  <a:cubicBezTo>
                    <a:pt x="11301" y="30138"/>
                    <a:pt x="11289" y="30069"/>
                    <a:pt x="11289" y="30001"/>
                  </a:cubicBezTo>
                  <a:cubicBezTo>
                    <a:pt x="11244" y="29431"/>
                    <a:pt x="11153" y="28633"/>
                    <a:pt x="11027" y="27686"/>
                  </a:cubicBezTo>
                  <a:cubicBezTo>
                    <a:pt x="11027" y="27618"/>
                    <a:pt x="11016" y="27561"/>
                    <a:pt x="11004" y="27492"/>
                  </a:cubicBezTo>
                  <a:cubicBezTo>
                    <a:pt x="11004" y="27481"/>
                    <a:pt x="11004" y="27470"/>
                    <a:pt x="11004" y="27458"/>
                  </a:cubicBezTo>
                  <a:cubicBezTo>
                    <a:pt x="10902" y="26774"/>
                    <a:pt x="10788" y="25999"/>
                    <a:pt x="10662" y="25166"/>
                  </a:cubicBezTo>
                  <a:cubicBezTo>
                    <a:pt x="10651" y="25075"/>
                    <a:pt x="10639" y="24984"/>
                    <a:pt x="10617" y="24892"/>
                  </a:cubicBezTo>
                  <a:cubicBezTo>
                    <a:pt x="10457" y="23855"/>
                    <a:pt x="10275" y="22715"/>
                    <a:pt x="10069" y="21529"/>
                  </a:cubicBezTo>
                  <a:cubicBezTo>
                    <a:pt x="10058" y="21426"/>
                    <a:pt x="10035" y="21323"/>
                    <a:pt x="10012" y="21209"/>
                  </a:cubicBezTo>
                  <a:cubicBezTo>
                    <a:pt x="9796" y="19921"/>
                    <a:pt x="9556" y="18564"/>
                    <a:pt x="9305" y="17196"/>
                  </a:cubicBezTo>
                  <a:cubicBezTo>
                    <a:pt x="9271" y="17013"/>
                    <a:pt x="9237" y="16831"/>
                    <a:pt x="9203" y="16637"/>
                  </a:cubicBezTo>
                  <a:cubicBezTo>
                    <a:pt x="8872" y="14790"/>
                    <a:pt x="8507" y="12920"/>
                    <a:pt x="8165" y="11141"/>
                  </a:cubicBezTo>
                  <a:cubicBezTo>
                    <a:pt x="8119" y="10901"/>
                    <a:pt x="8074" y="10673"/>
                    <a:pt x="8028" y="10445"/>
                  </a:cubicBezTo>
                  <a:cubicBezTo>
                    <a:pt x="6934" y="4938"/>
                    <a:pt x="5919" y="388"/>
                    <a:pt x="5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4527350" y="1538900"/>
              <a:ext cx="21975" cy="766850"/>
            </a:xfrm>
            <a:custGeom>
              <a:avLst/>
              <a:gdLst/>
              <a:ahLst/>
              <a:cxnLst/>
              <a:rect l="l" t="t" r="r" b="b"/>
              <a:pathLst>
                <a:path w="879" h="30674" extrusionOk="0">
                  <a:moveTo>
                    <a:pt x="149" y="0"/>
                  </a:moveTo>
                  <a:cubicBezTo>
                    <a:pt x="149" y="217"/>
                    <a:pt x="138" y="433"/>
                    <a:pt x="138" y="639"/>
                  </a:cubicBezTo>
                  <a:cubicBezTo>
                    <a:pt x="1" y="6488"/>
                    <a:pt x="195" y="12406"/>
                    <a:pt x="388" y="18119"/>
                  </a:cubicBezTo>
                  <a:cubicBezTo>
                    <a:pt x="457" y="20331"/>
                    <a:pt x="537" y="22578"/>
                    <a:pt x="594" y="24824"/>
                  </a:cubicBezTo>
                  <a:cubicBezTo>
                    <a:pt x="628" y="26398"/>
                    <a:pt x="662" y="27971"/>
                    <a:pt x="673" y="29534"/>
                  </a:cubicBezTo>
                  <a:cubicBezTo>
                    <a:pt x="673" y="29910"/>
                    <a:pt x="685" y="30298"/>
                    <a:pt x="685" y="30674"/>
                  </a:cubicBezTo>
                  <a:cubicBezTo>
                    <a:pt x="696" y="30674"/>
                    <a:pt x="719" y="30674"/>
                    <a:pt x="742" y="30662"/>
                  </a:cubicBezTo>
                  <a:lnTo>
                    <a:pt x="879" y="30662"/>
                  </a:lnTo>
                  <a:cubicBezTo>
                    <a:pt x="879" y="30286"/>
                    <a:pt x="879" y="29898"/>
                    <a:pt x="879" y="29522"/>
                  </a:cubicBezTo>
                  <a:cubicBezTo>
                    <a:pt x="867" y="28017"/>
                    <a:pt x="833" y="26512"/>
                    <a:pt x="799" y="25018"/>
                  </a:cubicBezTo>
                  <a:cubicBezTo>
                    <a:pt x="742" y="22692"/>
                    <a:pt x="662" y="20388"/>
                    <a:pt x="594" y="18119"/>
                  </a:cubicBezTo>
                  <a:cubicBezTo>
                    <a:pt x="388" y="12190"/>
                    <a:pt x="195" y="6055"/>
                    <a:pt x="354" y="12"/>
                  </a:cubicBezTo>
                  <a:lnTo>
                    <a:pt x="297" y="1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4451250" y="1724200"/>
              <a:ext cx="96375" cy="582700"/>
            </a:xfrm>
            <a:custGeom>
              <a:avLst/>
              <a:gdLst/>
              <a:ahLst/>
              <a:cxnLst/>
              <a:rect l="l" t="t" r="r" b="b"/>
              <a:pathLst>
                <a:path w="3855" h="23308" extrusionOk="0">
                  <a:moveTo>
                    <a:pt x="1540" y="0"/>
                  </a:moveTo>
                  <a:cubicBezTo>
                    <a:pt x="1483" y="205"/>
                    <a:pt x="1437" y="422"/>
                    <a:pt x="1391" y="639"/>
                  </a:cubicBezTo>
                  <a:cubicBezTo>
                    <a:pt x="1733" y="4744"/>
                    <a:pt x="2383" y="11209"/>
                    <a:pt x="2953" y="16728"/>
                  </a:cubicBezTo>
                  <a:cubicBezTo>
                    <a:pt x="3102" y="18176"/>
                    <a:pt x="3239" y="19544"/>
                    <a:pt x="3375" y="20799"/>
                  </a:cubicBezTo>
                  <a:cubicBezTo>
                    <a:pt x="2976" y="18974"/>
                    <a:pt x="2463" y="16922"/>
                    <a:pt x="2178" y="15861"/>
                  </a:cubicBezTo>
                  <a:cubicBezTo>
                    <a:pt x="2132" y="15679"/>
                    <a:pt x="2087" y="15531"/>
                    <a:pt x="2053" y="15417"/>
                  </a:cubicBezTo>
                  <a:cubicBezTo>
                    <a:pt x="1380" y="13147"/>
                    <a:pt x="947" y="10799"/>
                    <a:pt x="513" y="8518"/>
                  </a:cubicBezTo>
                  <a:cubicBezTo>
                    <a:pt x="376" y="7800"/>
                    <a:pt x="240" y="7081"/>
                    <a:pt x="103" y="6351"/>
                  </a:cubicBezTo>
                  <a:cubicBezTo>
                    <a:pt x="69" y="6488"/>
                    <a:pt x="57" y="6602"/>
                    <a:pt x="46" y="6682"/>
                  </a:cubicBezTo>
                  <a:cubicBezTo>
                    <a:pt x="34" y="6762"/>
                    <a:pt x="23" y="6842"/>
                    <a:pt x="0" y="6922"/>
                  </a:cubicBezTo>
                  <a:cubicBezTo>
                    <a:pt x="114" y="7469"/>
                    <a:pt x="217" y="8016"/>
                    <a:pt x="319" y="8552"/>
                  </a:cubicBezTo>
                  <a:cubicBezTo>
                    <a:pt x="741" y="10833"/>
                    <a:pt x="1186" y="13193"/>
                    <a:pt x="1859" y="15474"/>
                  </a:cubicBezTo>
                  <a:cubicBezTo>
                    <a:pt x="2189" y="16603"/>
                    <a:pt x="3239" y="20787"/>
                    <a:pt x="3603" y="22965"/>
                  </a:cubicBezTo>
                  <a:cubicBezTo>
                    <a:pt x="3615" y="23022"/>
                    <a:pt x="3615" y="23068"/>
                    <a:pt x="3615" y="23114"/>
                  </a:cubicBezTo>
                  <a:cubicBezTo>
                    <a:pt x="3626" y="23171"/>
                    <a:pt x="3626" y="23216"/>
                    <a:pt x="3638" y="23262"/>
                  </a:cubicBezTo>
                  <a:lnTo>
                    <a:pt x="3695" y="23307"/>
                  </a:lnTo>
                  <a:lnTo>
                    <a:pt x="3672" y="23262"/>
                  </a:lnTo>
                  <a:lnTo>
                    <a:pt x="3729" y="23262"/>
                  </a:lnTo>
                  <a:cubicBezTo>
                    <a:pt x="3740" y="23262"/>
                    <a:pt x="3763" y="23262"/>
                    <a:pt x="3786" y="23250"/>
                  </a:cubicBezTo>
                  <a:lnTo>
                    <a:pt x="3854" y="23250"/>
                  </a:lnTo>
                  <a:cubicBezTo>
                    <a:pt x="3843" y="23182"/>
                    <a:pt x="3831" y="23114"/>
                    <a:pt x="3820" y="23045"/>
                  </a:cubicBezTo>
                  <a:cubicBezTo>
                    <a:pt x="3809" y="23022"/>
                    <a:pt x="3809" y="23011"/>
                    <a:pt x="3809" y="22988"/>
                  </a:cubicBezTo>
                  <a:cubicBezTo>
                    <a:pt x="3774" y="22714"/>
                    <a:pt x="3752" y="22418"/>
                    <a:pt x="3717" y="22122"/>
                  </a:cubicBezTo>
                  <a:cubicBezTo>
                    <a:pt x="3558" y="20616"/>
                    <a:pt x="3375" y="18849"/>
                    <a:pt x="3182" y="16967"/>
                  </a:cubicBezTo>
                  <a:cubicBezTo>
                    <a:pt x="2577" y="11106"/>
                    <a:pt x="1870" y="4105"/>
                    <a:pt x="1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4417900" y="2036900"/>
              <a:ext cx="125725" cy="270000"/>
            </a:xfrm>
            <a:custGeom>
              <a:avLst/>
              <a:gdLst/>
              <a:ahLst/>
              <a:cxnLst/>
              <a:rect l="l" t="t" r="r" b="b"/>
              <a:pathLst>
                <a:path w="5029" h="10800" extrusionOk="0">
                  <a:moveTo>
                    <a:pt x="536" y="1"/>
                  </a:moveTo>
                  <a:cubicBezTo>
                    <a:pt x="525" y="104"/>
                    <a:pt x="502" y="206"/>
                    <a:pt x="490" y="320"/>
                  </a:cubicBezTo>
                  <a:cubicBezTo>
                    <a:pt x="1836" y="2589"/>
                    <a:pt x="2976" y="5166"/>
                    <a:pt x="3695" y="7607"/>
                  </a:cubicBezTo>
                  <a:cubicBezTo>
                    <a:pt x="3740" y="7766"/>
                    <a:pt x="3797" y="7994"/>
                    <a:pt x="3854" y="8257"/>
                  </a:cubicBezTo>
                  <a:cubicBezTo>
                    <a:pt x="3900" y="8450"/>
                    <a:pt x="3945" y="8667"/>
                    <a:pt x="4002" y="8872"/>
                  </a:cubicBezTo>
                  <a:cubicBezTo>
                    <a:pt x="3603" y="8348"/>
                    <a:pt x="3159" y="7846"/>
                    <a:pt x="2714" y="7356"/>
                  </a:cubicBezTo>
                  <a:cubicBezTo>
                    <a:pt x="2303" y="6900"/>
                    <a:pt x="1904" y="6466"/>
                    <a:pt x="1551" y="6010"/>
                  </a:cubicBezTo>
                  <a:cubicBezTo>
                    <a:pt x="1437" y="5862"/>
                    <a:pt x="1311" y="5691"/>
                    <a:pt x="1163" y="5520"/>
                  </a:cubicBezTo>
                  <a:cubicBezTo>
                    <a:pt x="775" y="5041"/>
                    <a:pt x="342" y="4505"/>
                    <a:pt x="46" y="3958"/>
                  </a:cubicBezTo>
                  <a:cubicBezTo>
                    <a:pt x="34" y="4072"/>
                    <a:pt x="11" y="4186"/>
                    <a:pt x="0" y="4288"/>
                  </a:cubicBezTo>
                  <a:cubicBezTo>
                    <a:pt x="296" y="4767"/>
                    <a:pt x="673" y="5235"/>
                    <a:pt x="1003" y="5645"/>
                  </a:cubicBezTo>
                  <a:cubicBezTo>
                    <a:pt x="1152" y="5816"/>
                    <a:pt x="1277" y="5976"/>
                    <a:pt x="1391" y="6136"/>
                  </a:cubicBezTo>
                  <a:cubicBezTo>
                    <a:pt x="1745" y="6592"/>
                    <a:pt x="2167" y="7048"/>
                    <a:pt x="2566" y="7493"/>
                  </a:cubicBezTo>
                  <a:cubicBezTo>
                    <a:pt x="3136" y="8120"/>
                    <a:pt x="3717" y="8758"/>
                    <a:pt x="4162" y="9454"/>
                  </a:cubicBezTo>
                  <a:cubicBezTo>
                    <a:pt x="4310" y="9921"/>
                    <a:pt x="4493" y="10332"/>
                    <a:pt x="4732" y="10537"/>
                  </a:cubicBezTo>
                  <a:lnTo>
                    <a:pt x="4972" y="10754"/>
                  </a:lnTo>
                  <a:lnTo>
                    <a:pt x="5029" y="10799"/>
                  </a:lnTo>
                  <a:lnTo>
                    <a:pt x="5006" y="10754"/>
                  </a:lnTo>
                  <a:lnTo>
                    <a:pt x="4949" y="10606"/>
                  </a:lnTo>
                  <a:lnTo>
                    <a:pt x="4892" y="10435"/>
                  </a:lnTo>
                  <a:cubicBezTo>
                    <a:pt x="4744" y="10058"/>
                    <a:pt x="4561" y="9705"/>
                    <a:pt x="4344" y="9374"/>
                  </a:cubicBezTo>
                  <a:cubicBezTo>
                    <a:pt x="4230" y="8986"/>
                    <a:pt x="4128" y="8576"/>
                    <a:pt x="4048" y="8211"/>
                  </a:cubicBezTo>
                  <a:cubicBezTo>
                    <a:pt x="3991" y="7949"/>
                    <a:pt x="3934" y="7721"/>
                    <a:pt x="3888" y="7550"/>
                  </a:cubicBezTo>
                  <a:cubicBezTo>
                    <a:pt x="3136" y="5018"/>
                    <a:pt x="1950" y="2339"/>
                    <a:pt x="536" y="1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4397925" y="2209100"/>
              <a:ext cx="139725" cy="97225"/>
            </a:xfrm>
            <a:custGeom>
              <a:avLst/>
              <a:gdLst/>
              <a:ahLst/>
              <a:cxnLst/>
              <a:rect l="l" t="t" r="r" b="b"/>
              <a:pathLst>
                <a:path w="5589" h="3889" extrusionOk="0">
                  <a:moveTo>
                    <a:pt x="400" y="0"/>
                  </a:moveTo>
                  <a:cubicBezTo>
                    <a:pt x="389" y="80"/>
                    <a:pt x="366" y="148"/>
                    <a:pt x="354" y="228"/>
                  </a:cubicBezTo>
                  <a:cubicBezTo>
                    <a:pt x="799" y="548"/>
                    <a:pt x="1289" y="833"/>
                    <a:pt x="1757" y="1106"/>
                  </a:cubicBezTo>
                  <a:cubicBezTo>
                    <a:pt x="2487" y="1540"/>
                    <a:pt x="3228" y="1984"/>
                    <a:pt x="3832" y="2543"/>
                  </a:cubicBezTo>
                  <a:cubicBezTo>
                    <a:pt x="3980" y="2691"/>
                    <a:pt x="4140" y="2851"/>
                    <a:pt x="4300" y="3011"/>
                  </a:cubicBezTo>
                  <a:cubicBezTo>
                    <a:pt x="4539" y="3250"/>
                    <a:pt x="4779" y="3490"/>
                    <a:pt x="5018" y="3695"/>
                  </a:cubicBezTo>
                  <a:cubicBezTo>
                    <a:pt x="3912" y="3375"/>
                    <a:pt x="2692" y="3204"/>
                    <a:pt x="1415" y="3022"/>
                  </a:cubicBezTo>
                  <a:cubicBezTo>
                    <a:pt x="959" y="2954"/>
                    <a:pt x="480" y="2885"/>
                    <a:pt x="12" y="2805"/>
                  </a:cubicBezTo>
                  <a:cubicBezTo>
                    <a:pt x="12" y="2874"/>
                    <a:pt x="1" y="2942"/>
                    <a:pt x="1" y="3011"/>
                  </a:cubicBezTo>
                  <a:cubicBezTo>
                    <a:pt x="468" y="3090"/>
                    <a:pt x="936" y="3147"/>
                    <a:pt x="1392" y="3216"/>
                  </a:cubicBezTo>
                  <a:cubicBezTo>
                    <a:pt x="2646" y="3398"/>
                    <a:pt x="3844" y="3569"/>
                    <a:pt x="4938" y="3889"/>
                  </a:cubicBezTo>
                  <a:lnTo>
                    <a:pt x="5588" y="3866"/>
                  </a:lnTo>
                  <a:cubicBezTo>
                    <a:pt x="5200" y="3626"/>
                    <a:pt x="4813" y="3239"/>
                    <a:pt x="4448" y="2874"/>
                  </a:cubicBezTo>
                  <a:cubicBezTo>
                    <a:pt x="4288" y="2703"/>
                    <a:pt x="4129" y="2543"/>
                    <a:pt x="3969" y="2395"/>
                  </a:cubicBezTo>
                  <a:cubicBezTo>
                    <a:pt x="3353" y="1825"/>
                    <a:pt x="2589" y="1380"/>
                    <a:pt x="1859" y="935"/>
                  </a:cubicBezTo>
                  <a:cubicBezTo>
                    <a:pt x="1346" y="627"/>
                    <a:pt x="845" y="331"/>
                    <a:pt x="400" y="0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4545875" y="1792900"/>
              <a:ext cx="83850" cy="514000"/>
            </a:xfrm>
            <a:custGeom>
              <a:avLst/>
              <a:gdLst/>
              <a:ahLst/>
              <a:cxnLst/>
              <a:rect l="l" t="t" r="r" b="b"/>
              <a:pathLst>
                <a:path w="3354" h="20560" extrusionOk="0">
                  <a:moveTo>
                    <a:pt x="2076" y="0"/>
                  </a:moveTo>
                  <a:cubicBezTo>
                    <a:pt x="1677" y="4390"/>
                    <a:pt x="1073" y="10354"/>
                    <a:pt x="560" y="15280"/>
                  </a:cubicBezTo>
                  <a:cubicBezTo>
                    <a:pt x="411" y="16751"/>
                    <a:pt x="263" y="18142"/>
                    <a:pt x="138" y="19362"/>
                  </a:cubicBezTo>
                  <a:cubicBezTo>
                    <a:pt x="104" y="19659"/>
                    <a:pt x="69" y="19955"/>
                    <a:pt x="35" y="20240"/>
                  </a:cubicBezTo>
                  <a:cubicBezTo>
                    <a:pt x="35" y="20263"/>
                    <a:pt x="35" y="20274"/>
                    <a:pt x="35" y="20297"/>
                  </a:cubicBezTo>
                  <a:cubicBezTo>
                    <a:pt x="24" y="20366"/>
                    <a:pt x="12" y="20434"/>
                    <a:pt x="1" y="20502"/>
                  </a:cubicBezTo>
                  <a:lnTo>
                    <a:pt x="172" y="20502"/>
                  </a:lnTo>
                  <a:lnTo>
                    <a:pt x="149" y="20559"/>
                  </a:lnTo>
                  <a:lnTo>
                    <a:pt x="149" y="20559"/>
                  </a:lnTo>
                  <a:lnTo>
                    <a:pt x="218" y="20514"/>
                  </a:lnTo>
                  <a:lnTo>
                    <a:pt x="218" y="20502"/>
                  </a:lnTo>
                  <a:cubicBezTo>
                    <a:pt x="218" y="20457"/>
                    <a:pt x="218" y="20411"/>
                    <a:pt x="229" y="20366"/>
                  </a:cubicBezTo>
                  <a:cubicBezTo>
                    <a:pt x="229" y="20320"/>
                    <a:pt x="240" y="20274"/>
                    <a:pt x="240" y="20217"/>
                  </a:cubicBezTo>
                  <a:cubicBezTo>
                    <a:pt x="434" y="19043"/>
                    <a:pt x="833" y="17298"/>
                    <a:pt x="1210" y="15747"/>
                  </a:cubicBezTo>
                  <a:cubicBezTo>
                    <a:pt x="1529" y="14425"/>
                    <a:pt x="1837" y="13250"/>
                    <a:pt x="1985" y="12726"/>
                  </a:cubicBezTo>
                  <a:cubicBezTo>
                    <a:pt x="2567" y="10764"/>
                    <a:pt x="2977" y="8735"/>
                    <a:pt x="3353" y="6751"/>
                  </a:cubicBezTo>
                  <a:cubicBezTo>
                    <a:pt x="3319" y="6568"/>
                    <a:pt x="3285" y="6386"/>
                    <a:pt x="3251" y="6192"/>
                  </a:cubicBezTo>
                  <a:cubicBezTo>
                    <a:pt x="2852" y="8336"/>
                    <a:pt x="2418" y="10548"/>
                    <a:pt x="1791" y="12669"/>
                  </a:cubicBezTo>
                  <a:cubicBezTo>
                    <a:pt x="1643" y="13182"/>
                    <a:pt x="1346" y="14333"/>
                    <a:pt x="1027" y="15633"/>
                  </a:cubicBezTo>
                  <a:cubicBezTo>
                    <a:pt x="845" y="16409"/>
                    <a:pt x="651" y="17253"/>
                    <a:pt x="468" y="18051"/>
                  </a:cubicBezTo>
                  <a:cubicBezTo>
                    <a:pt x="560" y="17218"/>
                    <a:pt x="651" y="16340"/>
                    <a:pt x="742" y="15417"/>
                  </a:cubicBezTo>
                  <a:cubicBezTo>
                    <a:pt x="1232" y="10719"/>
                    <a:pt x="1803" y="5052"/>
                    <a:pt x="2213" y="696"/>
                  </a:cubicBezTo>
                  <a:cubicBezTo>
                    <a:pt x="2167" y="456"/>
                    <a:pt x="2122" y="228"/>
                    <a:pt x="2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549600" y="2062000"/>
              <a:ext cx="114050" cy="244900"/>
            </a:xfrm>
            <a:custGeom>
              <a:avLst/>
              <a:gdLst/>
              <a:ahLst/>
              <a:cxnLst/>
              <a:rect l="l" t="t" r="r" b="b"/>
              <a:pathLst>
                <a:path w="4562" h="9796" extrusionOk="0">
                  <a:moveTo>
                    <a:pt x="3911" y="0"/>
                  </a:moveTo>
                  <a:cubicBezTo>
                    <a:pt x="2976" y="1688"/>
                    <a:pt x="2167" y="3512"/>
                    <a:pt x="1551" y="5303"/>
                  </a:cubicBezTo>
                  <a:cubicBezTo>
                    <a:pt x="1403" y="5713"/>
                    <a:pt x="1266" y="6135"/>
                    <a:pt x="1152" y="6546"/>
                  </a:cubicBezTo>
                  <a:cubicBezTo>
                    <a:pt x="1095" y="6717"/>
                    <a:pt x="1038" y="6945"/>
                    <a:pt x="981" y="7207"/>
                  </a:cubicBezTo>
                  <a:cubicBezTo>
                    <a:pt x="901" y="7572"/>
                    <a:pt x="798" y="7982"/>
                    <a:pt x="684" y="8370"/>
                  </a:cubicBezTo>
                  <a:cubicBezTo>
                    <a:pt x="468" y="8701"/>
                    <a:pt x="285" y="9054"/>
                    <a:pt x="148" y="9431"/>
                  </a:cubicBezTo>
                  <a:lnTo>
                    <a:pt x="80" y="9602"/>
                  </a:lnTo>
                  <a:lnTo>
                    <a:pt x="23" y="9738"/>
                  </a:lnTo>
                  <a:lnTo>
                    <a:pt x="0" y="9795"/>
                  </a:lnTo>
                  <a:lnTo>
                    <a:pt x="0" y="9795"/>
                  </a:lnTo>
                  <a:lnTo>
                    <a:pt x="69" y="9750"/>
                  </a:lnTo>
                  <a:lnTo>
                    <a:pt x="80" y="9738"/>
                  </a:lnTo>
                  <a:lnTo>
                    <a:pt x="308" y="9533"/>
                  </a:lnTo>
                  <a:cubicBezTo>
                    <a:pt x="547" y="9328"/>
                    <a:pt x="730" y="8917"/>
                    <a:pt x="867" y="8450"/>
                  </a:cubicBezTo>
                  <a:cubicBezTo>
                    <a:pt x="1311" y="7754"/>
                    <a:pt x="1893" y="7116"/>
                    <a:pt x="2463" y="6489"/>
                  </a:cubicBezTo>
                  <a:cubicBezTo>
                    <a:pt x="2623" y="6318"/>
                    <a:pt x="2782" y="6147"/>
                    <a:pt x="2942" y="5964"/>
                  </a:cubicBezTo>
                  <a:cubicBezTo>
                    <a:pt x="3181" y="5690"/>
                    <a:pt x="3421" y="5405"/>
                    <a:pt x="3638" y="5132"/>
                  </a:cubicBezTo>
                  <a:cubicBezTo>
                    <a:pt x="3752" y="4972"/>
                    <a:pt x="3888" y="4812"/>
                    <a:pt x="4025" y="4641"/>
                  </a:cubicBezTo>
                  <a:cubicBezTo>
                    <a:pt x="4196" y="4425"/>
                    <a:pt x="4390" y="4197"/>
                    <a:pt x="4561" y="3957"/>
                  </a:cubicBezTo>
                  <a:cubicBezTo>
                    <a:pt x="4550" y="3866"/>
                    <a:pt x="4538" y="3775"/>
                    <a:pt x="4516" y="3683"/>
                  </a:cubicBezTo>
                  <a:cubicBezTo>
                    <a:pt x="4310" y="3969"/>
                    <a:pt x="4082" y="4254"/>
                    <a:pt x="3866" y="4516"/>
                  </a:cubicBezTo>
                  <a:cubicBezTo>
                    <a:pt x="3729" y="4687"/>
                    <a:pt x="3592" y="4858"/>
                    <a:pt x="3478" y="5006"/>
                  </a:cubicBezTo>
                  <a:cubicBezTo>
                    <a:pt x="3250" y="5303"/>
                    <a:pt x="2999" y="5599"/>
                    <a:pt x="2737" y="5896"/>
                  </a:cubicBezTo>
                  <a:cubicBezTo>
                    <a:pt x="2600" y="6044"/>
                    <a:pt x="2463" y="6204"/>
                    <a:pt x="2315" y="6352"/>
                  </a:cubicBezTo>
                  <a:cubicBezTo>
                    <a:pt x="1870" y="6842"/>
                    <a:pt x="1425" y="7344"/>
                    <a:pt x="1038" y="7868"/>
                  </a:cubicBezTo>
                  <a:cubicBezTo>
                    <a:pt x="1083" y="7663"/>
                    <a:pt x="1129" y="7446"/>
                    <a:pt x="1175" y="7253"/>
                  </a:cubicBezTo>
                  <a:cubicBezTo>
                    <a:pt x="1243" y="6990"/>
                    <a:pt x="1289" y="6762"/>
                    <a:pt x="1346" y="6603"/>
                  </a:cubicBezTo>
                  <a:cubicBezTo>
                    <a:pt x="1460" y="6204"/>
                    <a:pt x="1585" y="5804"/>
                    <a:pt x="1722" y="5405"/>
                  </a:cubicBezTo>
                  <a:cubicBezTo>
                    <a:pt x="2315" y="3695"/>
                    <a:pt x="3079" y="1950"/>
                    <a:pt x="3968" y="320"/>
                  </a:cubicBezTo>
                  <a:cubicBezTo>
                    <a:pt x="3957" y="217"/>
                    <a:pt x="3934" y="114"/>
                    <a:pt x="3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4556725" y="2218225"/>
              <a:ext cx="122875" cy="86950"/>
            </a:xfrm>
            <a:custGeom>
              <a:avLst/>
              <a:gdLst/>
              <a:ahLst/>
              <a:cxnLst/>
              <a:rect l="l" t="t" r="r" b="b"/>
              <a:pathLst>
                <a:path w="4915" h="3478" extrusionOk="0">
                  <a:moveTo>
                    <a:pt x="4618" y="0"/>
                  </a:moveTo>
                  <a:cubicBezTo>
                    <a:pt x="4607" y="12"/>
                    <a:pt x="4584" y="23"/>
                    <a:pt x="4573" y="34"/>
                  </a:cubicBezTo>
                  <a:cubicBezTo>
                    <a:pt x="4288" y="217"/>
                    <a:pt x="3991" y="388"/>
                    <a:pt x="3683" y="570"/>
                  </a:cubicBezTo>
                  <a:cubicBezTo>
                    <a:pt x="2954" y="1015"/>
                    <a:pt x="2190" y="1460"/>
                    <a:pt x="1574" y="2030"/>
                  </a:cubicBezTo>
                  <a:cubicBezTo>
                    <a:pt x="1426" y="2178"/>
                    <a:pt x="1266" y="2338"/>
                    <a:pt x="1095" y="2509"/>
                  </a:cubicBezTo>
                  <a:cubicBezTo>
                    <a:pt x="741" y="2862"/>
                    <a:pt x="365" y="3239"/>
                    <a:pt x="0" y="3478"/>
                  </a:cubicBezTo>
                  <a:cubicBezTo>
                    <a:pt x="285" y="3467"/>
                    <a:pt x="570" y="3467"/>
                    <a:pt x="855" y="3455"/>
                  </a:cubicBezTo>
                  <a:cubicBezTo>
                    <a:pt x="1882" y="3182"/>
                    <a:pt x="2988" y="3022"/>
                    <a:pt x="4151" y="2851"/>
                  </a:cubicBezTo>
                  <a:cubicBezTo>
                    <a:pt x="4402" y="2817"/>
                    <a:pt x="4664" y="2782"/>
                    <a:pt x="4915" y="2748"/>
                  </a:cubicBezTo>
                  <a:cubicBezTo>
                    <a:pt x="4915" y="2680"/>
                    <a:pt x="4903" y="2611"/>
                    <a:pt x="4903" y="2543"/>
                  </a:cubicBezTo>
                  <a:cubicBezTo>
                    <a:pt x="4641" y="2577"/>
                    <a:pt x="4379" y="2623"/>
                    <a:pt x="4128" y="2657"/>
                  </a:cubicBezTo>
                  <a:cubicBezTo>
                    <a:pt x="2851" y="2839"/>
                    <a:pt x="1642" y="3010"/>
                    <a:pt x="525" y="3330"/>
                  </a:cubicBezTo>
                  <a:cubicBezTo>
                    <a:pt x="764" y="3125"/>
                    <a:pt x="1004" y="2885"/>
                    <a:pt x="1243" y="2646"/>
                  </a:cubicBezTo>
                  <a:cubicBezTo>
                    <a:pt x="1403" y="2486"/>
                    <a:pt x="1562" y="2326"/>
                    <a:pt x="1711" y="2178"/>
                  </a:cubicBezTo>
                  <a:cubicBezTo>
                    <a:pt x="2315" y="1619"/>
                    <a:pt x="3068" y="1175"/>
                    <a:pt x="3786" y="741"/>
                  </a:cubicBezTo>
                  <a:cubicBezTo>
                    <a:pt x="4071" y="570"/>
                    <a:pt x="4356" y="399"/>
                    <a:pt x="4641" y="228"/>
                  </a:cubicBezTo>
                  <a:cubicBezTo>
                    <a:pt x="4641" y="160"/>
                    <a:pt x="4630" y="103"/>
                    <a:pt x="4618" y="34"/>
                  </a:cubicBezTo>
                  <a:cubicBezTo>
                    <a:pt x="4618" y="23"/>
                    <a:pt x="4618" y="12"/>
                    <a:pt x="4618" y="0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4397075" y="1980175"/>
              <a:ext cx="282825" cy="326725"/>
            </a:xfrm>
            <a:custGeom>
              <a:avLst/>
              <a:gdLst/>
              <a:ahLst/>
              <a:cxnLst/>
              <a:rect l="l" t="t" r="r" b="b"/>
              <a:pathLst>
                <a:path w="11313" h="13069" extrusionOk="0">
                  <a:moveTo>
                    <a:pt x="1688" y="1"/>
                  </a:moveTo>
                  <a:cubicBezTo>
                    <a:pt x="1574" y="753"/>
                    <a:pt x="1472" y="1506"/>
                    <a:pt x="1369" y="2270"/>
                  </a:cubicBezTo>
                  <a:cubicBezTo>
                    <a:pt x="1358" y="2373"/>
                    <a:pt x="1335" y="2475"/>
                    <a:pt x="1323" y="2589"/>
                  </a:cubicBezTo>
                  <a:cubicBezTo>
                    <a:pt x="1164" y="3775"/>
                    <a:pt x="1015" y="4972"/>
                    <a:pt x="879" y="6170"/>
                  </a:cubicBezTo>
                  <a:cubicBezTo>
                    <a:pt x="879" y="6193"/>
                    <a:pt x="879" y="6204"/>
                    <a:pt x="879" y="6227"/>
                  </a:cubicBezTo>
                  <a:cubicBezTo>
                    <a:pt x="867" y="6341"/>
                    <a:pt x="844" y="6455"/>
                    <a:pt x="833" y="6557"/>
                  </a:cubicBezTo>
                  <a:cubicBezTo>
                    <a:pt x="730" y="7413"/>
                    <a:pt x="571" y="8291"/>
                    <a:pt x="434" y="9157"/>
                  </a:cubicBezTo>
                  <a:cubicBezTo>
                    <a:pt x="423" y="9237"/>
                    <a:pt x="400" y="9305"/>
                    <a:pt x="388" y="9385"/>
                  </a:cubicBezTo>
                  <a:cubicBezTo>
                    <a:pt x="251" y="10252"/>
                    <a:pt x="115" y="11119"/>
                    <a:pt x="46" y="11962"/>
                  </a:cubicBezTo>
                  <a:cubicBezTo>
                    <a:pt x="46" y="12031"/>
                    <a:pt x="35" y="12099"/>
                    <a:pt x="35" y="12168"/>
                  </a:cubicBezTo>
                  <a:cubicBezTo>
                    <a:pt x="12" y="12407"/>
                    <a:pt x="1" y="12647"/>
                    <a:pt x="1" y="12875"/>
                  </a:cubicBezTo>
                  <a:cubicBezTo>
                    <a:pt x="1029" y="13020"/>
                    <a:pt x="2207" y="13063"/>
                    <a:pt x="3440" y="13063"/>
                  </a:cubicBezTo>
                  <a:cubicBezTo>
                    <a:pt x="3944" y="13063"/>
                    <a:pt x="4457" y="13056"/>
                    <a:pt x="4972" y="13046"/>
                  </a:cubicBezTo>
                  <a:cubicBezTo>
                    <a:pt x="5189" y="13034"/>
                    <a:pt x="5406" y="13034"/>
                    <a:pt x="5622" y="13023"/>
                  </a:cubicBezTo>
                  <a:lnTo>
                    <a:pt x="5805" y="13023"/>
                  </a:lnTo>
                  <a:lnTo>
                    <a:pt x="5862" y="13068"/>
                  </a:lnTo>
                  <a:lnTo>
                    <a:pt x="5839" y="13023"/>
                  </a:lnTo>
                  <a:lnTo>
                    <a:pt x="5896" y="13023"/>
                  </a:lnTo>
                  <a:cubicBezTo>
                    <a:pt x="5907" y="13023"/>
                    <a:pt x="5930" y="13023"/>
                    <a:pt x="5953" y="13011"/>
                  </a:cubicBezTo>
                  <a:lnTo>
                    <a:pt x="6124" y="13011"/>
                  </a:lnTo>
                  <a:lnTo>
                    <a:pt x="6101" y="13068"/>
                  </a:lnTo>
                  <a:lnTo>
                    <a:pt x="6101" y="13068"/>
                  </a:lnTo>
                  <a:lnTo>
                    <a:pt x="6170" y="13023"/>
                  </a:lnTo>
                  <a:lnTo>
                    <a:pt x="6181" y="13011"/>
                  </a:lnTo>
                  <a:cubicBezTo>
                    <a:pt x="6249" y="13011"/>
                    <a:pt x="6318" y="13000"/>
                    <a:pt x="6386" y="13000"/>
                  </a:cubicBezTo>
                  <a:cubicBezTo>
                    <a:pt x="6671" y="12989"/>
                    <a:pt x="6956" y="12989"/>
                    <a:pt x="7241" y="12977"/>
                  </a:cubicBezTo>
                  <a:cubicBezTo>
                    <a:pt x="8156" y="12949"/>
                    <a:pt x="9048" y="12925"/>
                    <a:pt x="9878" y="12925"/>
                  </a:cubicBezTo>
                  <a:cubicBezTo>
                    <a:pt x="10373" y="12925"/>
                    <a:pt x="10846" y="12933"/>
                    <a:pt x="11289" y="12954"/>
                  </a:cubicBezTo>
                  <a:cubicBezTo>
                    <a:pt x="11312" y="12818"/>
                    <a:pt x="11312" y="12578"/>
                    <a:pt x="11301" y="12270"/>
                  </a:cubicBezTo>
                  <a:cubicBezTo>
                    <a:pt x="11301" y="12202"/>
                    <a:pt x="11289" y="12133"/>
                    <a:pt x="11289" y="12065"/>
                  </a:cubicBezTo>
                  <a:cubicBezTo>
                    <a:pt x="11244" y="11495"/>
                    <a:pt x="11153" y="10697"/>
                    <a:pt x="11027" y="9750"/>
                  </a:cubicBezTo>
                  <a:cubicBezTo>
                    <a:pt x="11027" y="9682"/>
                    <a:pt x="11016" y="9625"/>
                    <a:pt x="11004" y="9556"/>
                  </a:cubicBezTo>
                  <a:lnTo>
                    <a:pt x="10959" y="9556"/>
                  </a:lnTo>
                  <a:cubicBezTo>
                    <a:pt x="10297" y="9522"/>
                    <a:pt x="9636" y="9431"/>
                    <a:pt x="9043" y="9237"/>
                  </a:cubicBezTo>
                  <a:cubicBezTo>
                    <a:pt x="8975" y="9214"/>
                    <a:pt x="8906" y="9191"/>
                    <a:pt x="8838" y="9169"/>
                  </a:cubicBezTo>
                  <a:cubicBezTo>
                    <a:pt x="8667" y="9112"/>
                    <a:pt x="8507" y="9043"/>
                    <a:pt x="8347" y="8963"/>
                  </a:cubicBezTo>
                  <a:cubicBezTo>
                    <a:pt x="8165" y="8861"/>
                    <a:pt x="7994" y="8770"/>
                    <a:pt x="7823" y="8678"/>
                  </a:cubicBezTo>
                  <a:cubicBezTo>
                    <a:pt x="7766" y="8644"/>
                    <a:pt x="7709" y="8610"/>
                    <a:pt x="7652" y="8576"/>
                  </a:cubicBezTo>
                  <a:cubicBezTo>
                    <a:pt x="7481" y="8473"/>
                    <a:pt x="7321" y="8370"/>
                    <a:pt x="7162" y="8256"/>
                  </a:cubicBezTo>
                  <a:lnTo>
                    <a:pt x="6979" y="8142"/>
                  </a:lnTo>
                  <a:cubicBezTo>
                    <a:pt x="6888" y="8074"/>
                    <a:pt x="6797" y="8006"/>
                    <a:pt x="6694" y="7926"/>
                  </a:cubicBezTo>
                  <a:cubicBezTo>
                    <a:pt x="6637" y="7880"/>
                    <a:pt x="6569" y="7835"/>
                    <a:pt x="6512" y="7789"/>
                  </a:cubicBezTo>
                  <a:cubicBezTo>
                    <a:pt x="6341" y="7652"/>
                    <a:pt x="6170" y="7504"/>
                    <a:pt x="6010" y="7367"/>
                  </a:cubicBezTo>
                  <a:lnTo>
                    <a:pt x="5805" y="7173"/>
                  </a:lnTo>
                  <a:cubicBezTo>
                    <a:pt x="5645" y="7036"/>
                    <a:pt x="5497" y="6888"/>
                    <a:pt x="5349" y="6728"/>
                  </a:cubicBezTo>
                  <a:cubicBezTo>
                    <a:pt x="5269" y="6649"/>
                    <a:pt x="5200" y="6580"/>
                    <a:pt x="5120" y="6489"/>
                  </a:cubicBezTo>
                  <a:cubicBezTo>
                    <a:pt x="4858" y="6215"/>
                    <a:pt x="4607" y="5930"/>
                    <a:pt x="4345" y="5622"/>
                  </a:cubicBezTo>
                  <a:cubicBezTo>
                    <a:pt x="4265" y="5520"/>
                    <a:pt x="4174" y="5417"/>
                    <a:pt x="4083" y="5314"/>
                  </a:cubicBezTo>
                  <a:cubicBezTo>
                    <a:pt x="4060" y="5280"/>
                    <a:pt x="4049" y="5257"/>
                    <a:pt x="4026" y="5235"/>
                  </a:cubicBezTo>
                  <a:cubicBezTo>
                    <a:pt x="2840" y="3764"/>
                    <a:pt x="2224" y="1905"/>
                    <a:pt x="1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9" name="Google Shape;809;p41"/>
          <p:cNvCxnSpPr/>
          <p:nvPr/>
        </p:nvCxnSpPr>
        <p:spPr>
          <a:xfrm rot="10800000">
            <a:off x="8243500" y="2176450"/>
            <a:ext cx="0" cy="586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0" name="Google Shape;810;p41"/>
          <p:cNvCxnSpPr/>
          <p:nvPr/>
        </p:nvCxnSpPr>
        <p:spPr>
          <a:xfrm rot="10800000">
            <a:off x="7508050" y="2176438"/>
            <a:ext cx="0" cy="586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lviculture Techniques by Slidesgo" type="title">
  <p:cSld name="Silviculture Techniques by Slidesg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229">
            <a:off x="725850" y="539649"/>
            <a:ext cx="4510500" cy="21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5850" y="2586050"/>
            <a:ext cx="3611400" cy="435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7989993" y="283079"/>
            <a:ext cx="779484" cy="4571967"/>
            <a:chOff x="345379" y="289707"/>
            <a:chExt cx="779484" cy="4571967"/>
          </a:xfrm>
        </p:grpSpPr>
        <p:grpSp>
          <p:nvGrpSpPr>
            <p:cNvPr id="12" name="Google Shape;12;p2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" name="Google Shape;18;p2"/>
          <p:cNvGrpSpPr/>
          <p:nvPr/>
        </p:nvGrpSpPr>
        <p:grpSpPr>
          <a:xfrm>
            <a:off x="371029" y="283129"/>
            <a:ext cx="779484" cy="4571883"/>
            <a:chOff x="345379" y="289792"/>
            <a:chExt cx="779484" cy="4571883"/>
          </a:xfrm>
        </p:grpSpPr>
        <p:grpSp>
          <p:nvGrpSpPr>
            <p:cNvPr id="19" name="Google Shape;19;p2"/>
            <p:cNvGrpSpPr/>
            <p:nvPr/>
          </p:nvGrpSpPr>
          <p:grpSpPr>
            <a:xfrm rot="10800000">
              <a:off x="345379" y="289792"/>
              <a:ext cx="779484" cy="2606733"/>
              <a:chOff x="7690650" y="-460656"/>
              <a:chExt cx="1101900" cy="5373600"/>
            </a:xfrm>
          </p:grpSpPr>
          <p:cxnSp>
            <p:nvCxnSpPr>
              <p:cNvPr id="20" name="Google Shape;20;p2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" name="Google Shape;22;p2"/>
            <p:cNvGrpSpPr/>
            <p:nvPr/>
          </p:nvGrpSpPr>
          <p:grpSpPr>
            <a:xfrm rot="5400000">
              <a:off x="-158975" y="3758893"/>
              <a:ext cx="1607142" cy="598419"/>
              <a:chOff x="6520650" y="3679281"/>
              <a:chExt cx="2271900" cy="1233600"/>
            </a:xfrm>
          </p:grpSpPr>
          <p:cxnSp>
            <p:nvCxnSpPr>
              <p:cNvPr id="23" name="Google Shape;23;p2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54075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13225" y="1466275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 flipH="1">
            <a:off x="1406523" y="1618675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2"/>
          </p:nvPr>
        </p:nvSpPr>
        <p:spPr>
          <a:xfrm flipH="1">
            <a:off x="1406525" y="1942273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13225" y="3071825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4"/>
          </p:nvPr>
        </p:nvSpPr>
        <p:spPr>
          <a:xfrm flipH="1">
            <a:off x="1406523" y="3221676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5"/>
          </p:nvPr>
        </p:nvSpPr>
        <p:spPr>
          <a:xfrm flipH="1">
            <a:off x="1406525" y="3527625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6" hasCustomPrompt="1"/>
          </p:nvPr>
        </p:nvSpPr>
        <p:spPr>
          <a:xfrm>
            <a:off x="4898687" y="1466275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7"/>
          </p:nvPr>
        </p:nvSpPr>
        <p:spPr>
          <a:xfrm>
            <a:off x="5590375" y="1618675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8"/>
          </p:nvPr>
        </p:nvSpPr>
        <p:spPr>
          <a:xfrm>
            <a:off x="5590376" y="1942283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9" hasCustomPrompt="1"/>
          </p:nvPr>
        </p:nvSpPr>
        <p:spPr>
          <a:xfrm>
            <a:off x="4898688" y="3071825"/>
            <a:ext cx="665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3"/>
          </p:nvPr>
        </p:nvSpPr>
        <p:spPr>
          <a:xfrm>
            <a:off x="5590375" y="3221676"/>
            <a:ext cx="28404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4"/>
          </p:nvPr>
        </p:nvSpPr>
        <p:spPr>
          <a:xfrm>
            <a:off x="5590376" y="3527625"/>
            <a:ext cx="28404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5"/>
          </p:nvPr>
        </p:nvSpPr>
        <p:spPr>
          <a:xfrm>
            <a:off x="713250" y="560425"/>
            <a:ext cx="7717500" cy="5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grpSp>
        <p:nvGrpSpPr>
          <p:cNvPr id="182" name="Google Shape;182;p13"/>
          <p:cNvGrpSpPr/>
          <p:nvPr/>
        </p:nvGrpSpPr>
        <p:grpSpPr>
          <a:xfrm>
            <a:off x="371029" y="283166"/>
            <a:ext cx="779484" cy="4571794"/>
            <a:chOff x="345379" y="289880"/>
            <a:chExt cx="779484" cy="4571794"/>
          </a:xfrm>
        </p:grpSpPr>
        <p:grpSp>
          <p:nvGrpSpPr>
            <p:cNvPr id="183" name="Google Shape;183;p13"/>
            <p:cNvGrpSpPr/>
            <p:nvPr/>
          </p:nvGrpSpPr>
          <p:grpSpPr>
            <a:xfrm rot="10800000">
              <a:off x="345379" y="289880"/>
              <a:ext cx="779484" cy="2257170"/>
              <a:chOff x="7690650" y="259763"/>
              <a:chExt cx="1101900" cy="4653000"/>
            </a:xfrm>
          </p:grpSpPr>
          <p:cxnSp>
            <p:nvCxnSpPr>
              <p:cNvPr id="184" name="Google Shape;184;p13"/>
              <p:cNvCxnSpPr/>
              <p:nvPr/>
            </p:nvCxnSpPr>
            <p:spPr>
              <a:xfrm>
                <a:off x="8790966" y="259763"/>
                <a:ext cx="0" cy="465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13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6" name="Google Shape;186;p13"/>
            <p:cNvGrpSpPr/>
            <p:nvPr/>
          </p:nvGrpSpPr>
          <p:grpSpPr>
            <a:xfrm rot="5400000">
              <a:off x="-232297" y="3685571"/>
              <a:ext cx="1753786" cy="598419"/>
              <a:chOff x="6313350" y="3679281"/>
              <a:chExt cx="2479200" cy="1233600"/>
            </a:xfrm>
          </p:grpSpPr>
          <p:cxnSp>
            <p:nvCxnSpPr>
              <p:cNvPr id="187" name="Google Shape;187;p13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13"/>
              <p:cNvCxnSpPr/>
              <p:nvPr/>
            </p:nvCxnSpPr>
            <p:spPr>
              <a:xfrm>
                <a:off x="7552950" y="3668450"/>
                <a:ext cx="0" cy="247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9" name="Google Shape;189;p13"/>
          <p:cNvGrpSpPr/>
          <p:nvPr/>
        </p:nvGrpSpPr>
        <p:grpSpPr>
          <a:xfrm flipH="1">
            <a:off x="7989993" y="283079"/>
            <a:ext cx="779484" cy="4571967"/>
            <a:chOff x="345379" y="289707"/>
            <a:chExt cx="779484" cy="4571967"/>
          </a:xfrm>
        </p:grpSpPr>
        <p:grpSp>
          <p:nvGrpSpPr>
            <p:cNvPr id="190" name="Google Shape;190;p13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191" name="Google Shape;191;p13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13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3" name="Google Shape;193;p13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194" name="Google Shape;194;p13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3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67559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13225" y="2128500"/>
            <a:ext cx="3525600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39498"/>
            <a:ext cx="13170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13225" y="3620725"/>
            <a:ext cx="38928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>
            <a:off x="372779" y="285754"/>
            <a:ext cx="779484" cy="4571995"/>
            <a:chOff x="345379" y="289679"/>
            <a:chExt cx="779484" cy="4571995"/>
          </a:xfrm>
        </p:grpSpPr>
        <p:grpSp>
          <p:nvGrpSpPr>
            <p:cNvPr id="30" name="Google Shape;30;p3"/>
            <p:cNvGrpSpPr/>
            <p:nvPr/>
          </p:nvGrpSpPr>
          <p:grpSpPr>
            <a:xfrm rot="10800000">
              <a:off x="345379" y="289679"/>
              <a:ext cx="779484" cy="3604196"/>
              <a:chOff x="7690650" y="-2516624"/>
              <a:chExt cx="1101900" cy="7429800"/>
            </a:xfrm>
          </p:grpSpPr>
          <p:cxnSp>
            <p:nvCxnSpPr>
              <p:cNvPr id="31" name="Google Shape;31;p3"/>
              <p:cNvCxnSpPr/>
              <p:nvPr/>
            </p:nvCxnSpPr>
            <p:spPr>
              <a:xfrm>
                <a:off x="8790966" y="-2516624"/>
                <a:ext cx="0" cy="742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3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" name="Google Shape;33;p3"/>
            <p:cNvGrpSpPr/>
            <p:nvPr/>
          </p:nvGrpSpPr>
          <p:grpSpPr>
            <a:xfrm rot="5400000">
              <a:off x="390675" y="4308543"/>
              <a:ext cx="507842" cy="598419"/>
              <a:chOff x="8074650" y="3679281"/>
              <a:chExt cx="717900" cy="1233600"/>
            </a:xfrm>
          </p:grpSpPr>
          <p:cxnSp>
            <p:nvCxnSpPr>
              <p:cNvPr id="34" name="Google Shape;34;p3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3"/>
              <p:cNvCxnSpPr/>
              <p:nvPr/>
            </p:nvCxnSpPr>
            <p:spPr>
              <a:xfrm>
                <a:off x="8433600" y="4549100"/>
                <a:ext cx="0" cy="71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" name="Google Shape;36;p3"/>
          <p:cNvGrpSpPr/>
          <p:nvPr/>
        </p:nvGrpSpPr>
        <p:grpSpPr>
          <a:xfrm flipH="1">
            <a:off x="7991743" y="285754"/>
            <a:ext cx="779484" cy="4571967"/>
            <a:chOff x="345379" y="289707"/>
            <a:chExt cx="779484" cy="4571967"/>
          </a:xfrm>
        </p:grpSpPr>
        <p:grpSp>
          <p:nvGrpSpPr>
            <p:cNvPr id="37" name="Google Shape;37;p3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38" name="Google Shape;38;p3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3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" name="Google Shape;40;p3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41" name="Google Shape;41;p3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3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4669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3"/>
          <p:cNvGrpSpPr/>
          <p:nvPr/>
        </p:nvGrpSpPr>
        <p:grpSpPr>
          <a:xfrm flipH="1">
            <a:off x="7992093" y="285809"/>
            <a:ext cx="779484" cy="4571887"/>
            <a:chOff x="345379" y="289787"/>
            <a:chExt cx="779484" cy="4571887"/>
          </a:xfrm>
        </p:grpSpPr>
        <p:grpSp>
          <p:nvGrpSpPr>
            <p:cNvPr id="546" name="Google Shape;546;p33"/>
            <p:cNvGrpSpPr/>
            <p:nvPr/>
          </p:nvGrpSpPr>
          <p:grpSpPr>
            <a:xfrm rot="10800000">
              <a:off x="345379" y="289787"/>
              <a:ext cx="779484" cy="1197566"/>
              <a:chOff x="7690650" y="2444254"/>
              <a:chExt cx="1101900" cy="2468700"/>
            </a:xfrm>
          </p:grpSpPr>
          <p:cxnSp>
            <p:nvCxnSpPr>
              <p:cNvPr id="547" name="Google Shape;547;p33"/>
              <p:cNvCxnSpPr/>
              <p:nvPr/>
            </p:nvCxnSpPr>
            <p:spPr>
              <a:xfrm>
                <a:off x="8790956" y="2444254"/>
                <a:ext cx="0" cy="246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33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9" name="Google Shape;549;p33"/>
            <p:cNvGrpSpPr/>
            <p:nvPr/>
          </p:nvGrpSpPr>
          <p:grpSpPr>
            <a:xfrm rot="5400000">
              <a:off x="-809959" y="3107909"/>
              <a:ext cx="2909112" cy="598419"/>
              <a:chOff x="4680150" y="3679281"/>
              <a:chExt cx="4112400" cy="1233600"/>
            </a:xfrm>
          </p:grpSpPr>
          <p:cxnSp>
            <p:nvCxnSpPr>
              <p:cNvPr id="550" name="Google Shape;550;p33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33"/>
              <p:cNvCxnSpPr/>
              <p:nvPr/>
            </p:nvCxnSpPr>
            <p:spPr>
              <a:xfrm>
                <a:off x="6736350" y="2851850"/>
                <a:ext cx="0" cy="411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52" name="Google Shape;552;p33"/>
          <p:cNvSpPr txBox="1">
            <a:spLocks noGrp="1"/>
          </p:cNvSpPr>
          <p:nvPr>
            <p:ph type="title" hasCustomPrompt="1"/>
          </p:nvPr>
        </p:nvSpPr>
        <p:spPr>
          <a:xfrm>
            <a:off x="4534100" y="3384700"/>
            <a:ext cx="36651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3" name="Google Shape;553;p33"/>
          <p:cNvSpPr txBox="1">
            <a:spLocks noGrp="1"/>
          </p:cNvSpPr>
          <p:nvPr>
            <p:ph type="title" idx="2" hasCustomPrompt="1"/>
          </p:nvPr>
        </p:nvSpPr>
        <p:spPr>
          <a:xfrm>
            <a:off x="4534100" y="537225"/>
            <a:ext cx="36651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 idx="3" hasCustomPrompt="1"/>
          </p:nvPr>
        </p:nvSpPr>
        <p:spPr>
          <a:xfrm>
            <a:off x="4534100" y="1960988"/>
            <a:ext cx="36651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4534100" y="4078900"/>
            <a:ext cx="3665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6" name="Google Shape;556;p33"/>
          <p:cNvSpPr txBox="1">
            <a:spLocks noGrp="1"/>
          </p:cNvSpPr>
          <p:nvPr>
            <p:ph type="subTitle" idx="4"/>
          </p:nvPr>
        </p:nvSpPr>
        <p:spPr>
          <a:xfrm>
            <a:off x="4534100" y="2655188"/>
            <a:ext cx="3665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subTitle" idx="5"/>
          </p:nvPr>
        </p:nvSpPr>
        <p:spPr>
          <a:xfrm>
            <a:off x="4534307" y="1231475"/>
            <a:ext cx="3665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58" name="Google Shape;558;p33"/>
          <p:cNvGrpSpPr/>
          <p:nvPr/>
        </p:nvGrpSpPr>
        <p:grpSpPr>
          <a:xfrm>
            <a:off x="371029" y="289792"/>
            <a:ext cx="779484" cy="4571883"/>
            <a:chOff x="345379" y="289792"/>
            <a:chExt cx="779484" cy="4571883"/>
          </a:xfrm>
        </p:grpSpPr>
        <p:grpSp>
          <p:nvGrpSpPr>
            <p:cNvPr id="559" name="Google Shape;559;p33"/>
            <p:cNvGrpSpPr/>
            <p:nvPr/>
          </p:nvGrpSpPr>
          <p:grpSpPr>
            <a:xfrm rot="10800000">
              <a:off x="345379" y="289792"/>
              <a:ext cx="779484" cy="2606733"/>
              <a:chOff x="7690650" y="-460656"/>
              <a:chExt cx="1101900" cy="5373600"/>
            </a:xfrm>
          </p:grpSpPr>
          <p:cxnSp>
            <p:nvCxnSpPr>
              <p:cNvPr id="560" name="Google Shape;560;p33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33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2" name="Google Shape;562;p33"/>
            <p:cNvGrpSpPr/>
            <p:nvPr/>
          </p:nvGrpSpPr>
          <p:grpSpPr>
            <a:xfrm rot="5400000">
              <a:off x="-158975" y="3758893"/>
              <a:ext cx="1607142" cy="598419"/>
              <a:chOff x="6520650" y="3679281"/>
              <a:chExt cx="2271900" cy="1233600"/>
            </a:xfrm>
          </p:grpSpPr>
          <p:cxnSp>
            <p:nvCxnSpPr>
              <p:cNvPr id="563" name="Google Shape;563;p33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4" name="Google Shape;564;p33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4378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713237" y="2336146"/>
            <a:ext cx="32556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5175165" y="2336153"/>
            <a:ext cx="32556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713237" y="1791450"/>
            <a:ext cx="3255600" cy="3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3"/>
          </p:nvPr>
        </p:nvSpPr>
        <p:spPr>
          <a:xfrm>
            <a:off x="5175166" y="1791450"/>
            <a:ext cx="3255600" cy="39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title" idx="4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>
            <a:off x="371029" y="285875"/>
            <a:ext cx="779484" cy="4571762"/>
            <a:chOff x="345379" y="289912"/>
            <a:chExt cx="779484" cy="4571762"/>
          </a:xfrm>
        </p:grpSpPr>
        <p:grpSp>
          <p:nvGrpSpPr>
            <p:cNvPr id="67" name="Google Shape;67;p5"/>
            <p:cNvGrpSpPr/>
            <p:nvPr/>
          </p:nvGrpSpPr>
          <p:grpSpPr>
            <a:xfrm rot="10800000">
              <a:off x="345379" y="289912"/>
              <a:ext cx="779484" cy="1721038"/>
              <a:chOff x="7690650" y="1364896"/>
              <a:chExt cx="1101900" cy="3547800"/>
            </a:xfrm>
          </p:grpSpPr>
          <p:cxnSp>
            <p:nvCxnSpPr>
              <p:cNvPr id="68" name="Google Shape;68;p5"/>
              <p:cNvCxnSpPr/>
              <p:nvPr/>
            </p:nvCxnSpPr>
            <p:spPr>
              <a:xfrm>
                <a:off x="8790966" y="1364896"/>
                <a:ext cx="0" cy="354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5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0" name="Google Shape;70;p5"/>
            <p:cNvGrpSpPr/>
            <p:nvPr/>
          </p:nvGrpSpPr>
          <p:grpSpPr>
            <a:xfrm rot="5400000">
              <a:off x="-561556" y="3356312"/>
              <a:ext cx="2412305" cy="598419"/>
              <a:chOff x="5382450" y="3679281"/>
              <a:chExt cx="3410100" cy="1233600"/>
            </a:xfrm>
          </p:grpSpPr>
          <p:cxnSp>
            <p:nvCxnSpPr>
              <p:cNvPr id="71" name="Google Shape;71;p5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5"/>
              <p:cNvCxnSpPr/>
              <p:nvPr/>
            </p:nvCxnSpPr>
            <p:spPr>
              <a:xfrm>
                <a:off x="7087500" y="3203000"/>
                <a:ext cx="0" cy="341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3" name="Google Shape;73;p5"/>
          <p:cNvGrpSpPr/>
          <p:nvPr/>
        </p:nvGrpSpPr>
        <p:grpSpPr>
          <a:xfrm flipH="1">
            <a:off x="7989992" y="285875"/>
            <a:ext cx="779484" cy="4571762"/>
            <a:chOff x="345379" y="289912"/>
            <a:chExt cx="779484" cy="4571762"/>
          </a:xfrm>
        </p:grpSpPr>
        <p:grpSp>
          <p:nvGrpSpPr>
            <p:cNvPr id="74" name="Google Shape;74;p5"/>
            <p:cNvGrpSpPr/>
            <p:nvPr/>
          </p:nvGrpSpPr>
          <p:grpSpPr>
            <a:xfrm rot="10800000">
              <a:off x="345379" y="289912"/>
              <a:ext cx="779484" cy="1721038"/>
              <a:chOff x="7690650" y="1364896"/>
              <a:chExt cx="1101900" cy="3547800"/>
            </a:xfrm>
          </p:grpSpPr>
          <p:cxnSp>
            <p:nvCxnSpPr>
              <p:cNvPr id="75" name="Google Shape;75;p5"/>
              <p:cNvCxnSpPr/>
              <p:nvPr/>
            </p:nvCxnSpPr>
            <p:spPr>
              <a:xfrm>
                <a:off x="8790966" y="1364896"/>
                <a:ext cx="0" cy="354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5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7" name="Google Shape;77;p5"/>
            <p:cNvGrpSpPr/>
            <p:nvPr/>
          </p:nvGrpSpPr>
          <p:grpSpPr>
            <a:xfrm rot="5400000">
              <a:off x="-561556" y="3356312"/>
              <a:ext cx="2412305" cy="598419"/>
              <a:chOff x="5382450" y="3679281"/>
              <a:chExt cx="3410100" cy="1233600"/>
            </a:xfrm>
          </p:grpSpPr>
          <p:cxnSp>
            <p:nvCxnSpPr>
              <p:cNvPr id="78" name="Google Shape;78;p5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5"/>
              <p:cNvCxnSpPr/>
              <p:nvPr/>
            </p:nvCxnSpPr>
            <p:spPr>
              <a:xfrm>
                <a:off x="7087500" y="3203000"/>
                <a:ext cx="0" cy="3410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6837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13225" y="862275"/>
            <a:ext cx="3842100" cy="10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13225" y="2255900"/>
            <a:ext cx="38421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371029" y="283141"/>
            <a:ext cx="779484" cy="4571855"/>
            <a:chOff x="345379" y="289819"/>
            <a:chExt cx="779484" cy="4571855"/>
          </a:xfrm>
        </p:grpSpPr>
        <p:grpSp>
          <p:nvGrpSpPr>
            <p:cNvPr id="47" name="Google Shape;47;p4"/>
            <p:cNvGrpSpPr/>
            <p:nvPr/>
          </p:nvGrpSpPr>
          <p:grpSpPr>
            <a:xfrm rot="10800000">
              <a:off x="345379" y="289819"/>
              <a:ext cx="779484" cy="1580456"/>
              <a:chOff x="7690650" y="1654887"/>
              <a:chExt cx="1101900" cy="3258000"/>
            </a:xfrm>
          </p:grpSpPr>
          <p:cxnSp>
            <p:nvCxnSpPr>
              <p:cNvPr id="48" name="Google Shape;48;p4"/>
              <p:cNvCxnSpPr/>
              <p:nvPr/>
            </p:nvCxnSpPr>
            <p:spPr>
              <a:xfrm>
                <a:off x="8790966" y="1654887"/>
                <a:ext cx="0" cy="325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4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" name="Google Shape;50;p4"/>
            <p:cNvGrpSpPr/>
            <p:nvPr/>
          </p:nvGrpSpPr>
          <p:grpSpPr>
            <a:xfrm rot="5400000">
              <a:off x="-613019" y="3304849"/>
              <a:ext cx="2515231" cy="598419"/>
              <a:chOff x="5236950" y="3679281"/>
              <a:chExt cx="3555600" cy="1233600"/>
            </a:xfrm>
          </p:grpSpPr>
          <p:cxnSp>
            <p:nvCxnSpPr>
              <p:cNvPr id="51" name="Google Shape;51;p4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4"/>
              <p:cNvCxnSpPr/>
              <p:nvPr/>
            </p:nvCxnSpPr>
            <p:spPr>
              <a:xfrm>
                <a:off x="7014750" y="3130250"/>
                <a:ext cx="0" cy="355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" name="Google Shape;53;p4"/>
          <p:cNvGrpSpPr/>
          <p:nvPr/>
        </p:nvGrpSpPr>
        <p:grpSpPr>
          <a:xfrm flipH="1">
            <a:off x="7989993" y="283091"/>
            <a:ext cx="779484" cy="4571967"/>
            <a:chOff x="345379" y="289707"/>
            <a:chExt cx="779484" cy="4571967"/>
          </a:xfrm>
        </p:grpSpPr>
        <p:grpSp>
          <p:nvGrpSpPr>
            <p:cNvPr id="54" name="Google Shape;54;p4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55" name="Google Shape;55;p4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4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" name="Google Shape;57;p4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58" name="Google Shape;58;p4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4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94047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09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 txBox="1">
            <a:spLocks noGrp="1"/>
          </p:cNvSpPr>
          <p:nvPr>
            <p:ph type="subTitle" idx="1"/>
          </p:nvPr>
        </p:nvSpPr>
        <p:spPr>
          <a:xfrm>
            <a:off x="712027" y="1855125"/>
            <a:ext cx="2484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4" name="Google Shape;524;p32"/>
          <p:cNvSpPr txBox="1">
            <a:spLocks noGrp="1"/>
          </p:cNvSpPr>
          <p:nvPr>
            <p:ph type="subTitle" idx="2"/>
          </p:nvPr>
        </p:nvSpPr>
        <p:spPr>
          <a:xfrm>
            <a:off x="712025" y="2226499"/>
            <a:ext cx="24843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5" name="Google Shape;525;p32"/>
          <p:cNvSpPr txBox="1">
            <a:spLocks noGrp="1"/>
          </p:cNvSpPr>
          <p:nvPr>
            <p:ph type="subTitle" idx="3"/>
          </p:nvPr>
        </p:nvSpPr>
        <p:spPr>
          <a:xfrm>
            <a:off x="3329888" y="1855125"/>
            <a:ext cx="2484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6" name="Google Shape;526;p32"/>
          <p:cNvSpPr txBox="1">
            <a:spLocks noGrp="1"/>
          </p:cNvSpPr>
          <p:nvPr>
            <p:ph type="subTitle" idx="4"/>
          </p:nvPr>
        </p:nvSpPr>
        <p:spPr>
          <a:xfrm>
            <a:off x="3329887" y="2226500"/>
            <a:ext cx="24843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7" name="Google Shape;527;p32"/>
          <p:cNvSpPr txBox="1">
            <a:spLocks noGrp="1"/>
          </p:cNvSpPr>
          <p:nvPr>
            <p:ph type="subTitle" idx="5"/>
          </p:nvPr>
        </p:nvSpPr>
        <p:spPr>
          <a:xfrm>
            <a:off x="5947750" y="1855125"/>
            <a:ext cx="24843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8" name="Google Shape;528;p32"/>
          <p:cNvSpPr txBox="1">
            <a:spLocks noGrp="1"/>
          </p:cNvSpPr>
          <p:nvPr>
            <p:ph type="subTitle" idx="6"/>
          </p:nvPr>
        </p:nvSpPr>
        <p:spPr>
          <a:xfrm>
            <a:off x="5947750" y="2226501"/>
            <a:ext cx="24843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9" name="Google Shape;529;p32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30" name="Google Shape;530;p32"/>
          <p:cNvGrpSpPr/>
          <p:nvPr/>
        </p:nvGrpSpPr>
        <p:grpSpPr>
          <a:xfrm>
            <a:off x="371029" y="289654"/>
            <a:ext cx="779484" cy="4572020"/>
            <a:chOff x="345379" y="289654"/>
            <a:chExt cx="779484" cy="4572020"/>
          </a:xfrm>
        </p:grpSpPr>
        <p:grpSp>
          <p:nvGrpSpPr>
            <p:cNvPr id="531" name="Google Shape;531;p32"/>
            <p:cNvGrpSpPr/>
            <p:nvPr/>
          </p:nvGrpSpPr>
          <p:grpSpPr>
            <a:xfrm rot="10800000">
              <a:off x="345379" y="289654"/>
              <a:ext cx="779484" cy="3328271"/>
              <a:chOff x="7690650" y="-1947772"/>
              <a:chExt cx="1101900" cy="6861000"/>
            </a:xfrm>
          </p:grpSpPr>
          <p:cxnSp>
            <p:nvCxnSpPr>
              <p:cNvPr id="532" name="Google Shape;532;p32"/>
              <p:cNvCxnSpPr/>
              <p:nvPr/>
            </p:nvCxnSpPr>
            <p:spPr>
              <a:xfrm>
                <a:off x="8790966" y="-1947772"/>
                <a:ext cx="0" cy="686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32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4" name="Google Shape;534;p32"/>
            <p:cNvGrpSpPr/>
            <p:nvPr/>
          </p:nvGrpSpPr>
          <p:grpSpPr>
            <a:xfrm rot="5400000">
              <a:off x="247214" y="4165083"/>
              <a:ext cx="794764" cy="598419"/>
              <a:chOff x="7669050" y="3679281"/>
              <a:chExt cx="1123500" cy="1233600"/>
            </a:xfrm>
          </p:grpSpPr>
          <p:cxnSp>
            <p:nvCxnSpPr>
              <p:cNvPr id="535" name="Google Shape;535;p32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32"/>
              <p:cNvCxnSpPr/>
              <p:nvPr/>
            </p:nvCxnSpPr>
            <p:spPr>
              <a:xfrm>
                <a:off x="8230800" y="4346300"/>
                <a:ext cx="0" cy="112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7" name="Google Shape;537;p32"/>
          <p:cNvGrpSpPr/>
          <p:nvPr/>
        </p:nvGrpSpPr>
        <p:grpSpPr>
          <a:xfrm flipH="1">
            <a:off x="7989993" y="283027"/>
            <a:ext cx="779484" cy="4572018"/>
            <a:chOff x="345379" y="289656"/>
            <a:chExt cx="779484" cy="4572018"/>
          </a:xfrm>
        </p:grpSpPr>
        <p:grpSp>
          <p:nvGrpSpPr>
            <p:cNvPr id="538" name="Google Shape;538;p32"/>
            <p:cNvGrpSpPr/>
            <p:nvPr/>
          </p:nvGrpSpPr>
          <p:grpSpPr>
            <a:xfrm rot="10800000">
              <a:off x="345379" y="289656"/>
              <a:ext cx="779484" cy="267048"/>
              <a:chOff x="7690650" y="4362724"/>
              <a:chExt cx="1101900" cy="550500"/>
            </a:xfrm>
          </p:grpSpPr>
          <p:cxnSp>
            <p:nvCxnSpPr>
              <p:cNvPr id="539" name="Google Shape;539;p32"/>
              <p:cNvCxnSpPr/>
              <p:nvPr/>
            </p:nvCxnSpPr>
            <p:spPr>
              <a:xfrm>
                <a:off x="8790956" y="4362724"/>
                <a:ext cx="0" cy="550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0" name="Google Shape;540;p32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1" name="Google Shape;541;p32"/>
            <p:cNvGrpSpPr/>
            <p:nvPr/>
          </p:nvGrpSpPr>
          <p:grpSpPr>
            <a:xfrm rot="5400000">
              <a:off x="-1337538" y="2580330"/>
              <a:ext cx="3964270" cy="598419"/>
              <a:chOff x="3188550" y="3679281"/>
              <a:chExt cx="5604000" cy="1233600"/>
            </a:xfrm>
          </p:grpSpPr>
          <p:cxnSp>
            <p:nvCxnSpPr>
              <p:cNvPr id="542" name="Google Shape;542;p32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3" name="Google Shape;543;p32"/>
              <p:cNvCxnSpPr/>
              <p:nvPr/>
            </p:nvCxnSpPr>
            <p:spPr>
              <a:xfrm>
                <a:off x="5990550" y="2106050"/>
                <a:ext cx="0" cy="560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87542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4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34"/>
          <p:cNvSpPr txBox="1">
            <a:spLocks noGrp="1"/>
          </p:cNvSpPr>
          <p:nvPr>
            <p:ph type="subTitle" idx="1"/>
          </p:nvPr>
        </p:nvSpPr>
        <p:spPr>
          <a:xfrm>
            <a:off x="713163" y="1472900"/>
            <a:ext cx="37902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8" name="Google Shape;568;p34"/>
          <p:cNvSpPr txBox="1">
            <a:spLocks noGrp="1"/>
          </p:cNvSpPr>
          <p:nvPr>
            <p:ph type="subTitle" idx="2"/>
          </p:nvPr>
        </p:nvSpPr>
        <p:spPr>
          <a:xfrm>
            <a:off x="713138" y="1858293"/>
            <a:ext cx="3790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69" name="Google Shape;569;p34"/>
          <p:cNvSpPr txBox="1">
            <a:spLocks noGrp="1"/>
          </p:cNvSpPr>
          <p:nvPr>
            <p:ph type="subTitle" idx="3"/>
          </p:nvPr>
        </p:nvSpPr>
        <p:spPr>
          <a:xfrm>
            <a:off x="713155" y="3110350"/>
            <a:ext cx="3790200" cy="4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0" name="Google Shape;570;p34"/>
          <p:cNvSpPr txBox="1">
            <a:spLocks noGrp="1"/>
          </p:cNvSpPr>
          <p:nvPr>
            <p:ph type="subTitle" idx="4"/>
          </p:nvPr>
        </p:nvSpPr>
        <p:spPr>
          <a:xfrm>
            <a:off x="713138" y="3495745"/>
            <a:ext cx="37902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71" name="Google Shape;571;p34"/>
          <p:cNvSpPr txBox="1">
            <a:spLocks noGrp="1"/>
          </p:cNvSpPr>
          <p:nvPr>
            <p:ph type="subTitle" idx="5"/>
          </p:nvPr>
        </p:nvSpPr>
        <p:spPr>
          <a:xfrm>
            <a:off x="4640954" y="1472900"/>
            <a:ext cx="37899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2" name="Google Shape;572;p34"/>
          <p:cNvSpPr txBox="1">
            <a:spLocks noGrp="1"/>
          </p:cNvSpPr>
          <p:nvPr>
            <p:ph type="subTitle" idx="6"/>
          </p:nvPr>
        </p:nvSpPr>
        <p:spPr>
          <a:xfrm>
            <a:off x="4640537" y="1858276"/>
            <a:ext cx="3789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73" name="Google Shape;573;p34"/>
          <p:cNvSpPr txBox="1">
            <a:spLocks noGrp="1"/>
          </p:cNvSpPr>
          <p:nvPr>
            <p:ph type="subTitle" idx="7"/>
          </p:nvPr>
        </p:nvSpPr>
        <p:spPr>
          <a:xfrm>
            <a:off x="4640554" y="3111422"/>
            <a:ext cx="3789900" cy="45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4" name="Google Shape;574;p34"/>
          <p:cNvSpPr txBox="1">
            <a:spLocks noGrp="1"/>
          </p:cNvSpPr>
          <p:nvPr>
            <p:ph type="subTitle" idx="8"/>
          </p:nvPr>
        </p:nvSpPr>
        <p:spPr>
          <a:xfrm>
            <a:off x="4640537" y="3495725"/>
            <a:ext cx="37899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575" name="Google Shape;575;p34"/>
          <p:cNvGrpSpPr/>
          <p:nvPr/>
        </p:nvGrpSpPr>
        <p:grpSpPr>
          <a:xfrm>
            <a:off x="371031" y="285796"/>
            <a:ext cx="779484" cy="4571912"/>
            <a:chOff x="345379" y="289762"/>
            <a:chExt cx="779484" cy="4571912"/>
          </a:xfrm>
        </p:grpSpPr>
        <p:grpSp>
          <p:nvGrpSpPr>
            <p:cNvPr id="576" name="Google Shape;576;p34"/>
            <p:cNvGrpSpPr/>
            <p:nvPr/>
          </p:nvGrpSpPr>
          <p:grpSpPr>
            <a:xfrm rot="10800000">
              <a:off x="345379" y="289762"/>
              <a:ext cx="779484" cy="921641"/>
              <a:chOff x="7690650" y="3013106"/>
              <a:chExt cx="1101900" cy="1899900"/>
            </a:xfrm>
          </p:grpSpPr>
          <p:cxnSp>
            <p:nvCxnSpPr>
              <p:cNvPr id="577" name="Google Shape;577;p34"/>
              <p:cNvCxnSpPr/>
              <p:nvPr/>
            </p:nvCxnSpPr>
            <p:spPr>
              <a:xfrm>
                <a:off x="8790956" y="3013106"/>
                <a:ext cx="0" cy="189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34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9" name="Google Shape;579;p34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580" name="Google Shape;580;p34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34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82" name="Google Shape;582;p34"/>
          <p:cNvGrpSpPr/>
          <p:nvPr/>
        </p:nvGrpSpPr>
        <p:grpSpPr>
          <a:xfrm flipH="1">
            <a:off x="7989992" y="282838"/>
            <a:ext cx="779484" cy="4577812"/>
            <a:chOff x="345379" y="289963"/>
            <a:chExt cx="779484" cy="4577812"/>
          </a:xfrm>
        </p:grpSpPr>
        <p:grpSp>
          <p:nvGrpSpPr>
            <p:cNvPr id="583" name="Google Shape;583;p34"/>
            <p:cNvGrpSpPr/>
            <p:nvPr/>
          </p:nvGrpSpPr>
          <p:grpSpPr>
            <a:xfrm rot="10800000">
              <a:off x="345379" y="289963"/>
              <a:ext cx="779484" cy="2364863"/>
              <a:chOff x="7690650" y="37592"/>
              <a:chExt cx="1101900" cy="4875000"/>
            </a:xfrm>
          </p:grpSpPr>
          <p:cxnSp>
            <p:nvCxnSpPr>
              <p:cNvPr id="584" name="Google Shape;584;p34"/>
              <p:cNvCxnSpPr/>
              <p:nvPr/>
            </p:nvCxnSpPr>
            <p:spPr>
              <a:xfrm>
                <a:off x="8790966" y="37592"/>
                <a:ext cx="0" cy="48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5" name="Google Shape;585;p34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6" name="Google Shape;586;p34"/>
            <p:cNvGrpSpPr/>
            <p:nvPr/>
          </p:nvGrpSpPr>
          <p:grpSpPr>
            <a:xfrm rot="5400000">
              <a:off x="-248213" y="3675756"/>
              <a:ext cx="1785619" cy="598419"/>
              <a:chOff x="6276974" y="3679281"/>
              <a:chExt cx="2524200" cy="1233600"/>
            </a:xfrm>
          </p:grpSpPr>
          <p:cxnSp>
            <p:nvCxnSpPr>
              <p:cNvPr id="587" name="Google Shape;587;p34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8" name="Google Shape;588;p34"/>
              <p:cNvCxnSpPr/>
              <p:nvPr/>
            </p:nvCxnSpPr>
            <p:spPr>
              <a:xfrm>
                <a:off x="7539074" y="3645960"/>
                <a:ext cx="0" cy="252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71401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4451400" y="515825"/>
            <a:ext cx="3948300" cy="23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6" name="Google Shape;116;p8"/>
          <p:cNvGrpSpPr/>
          <p:nvPr/>
        </p:nvGrpSpPr>
        <p:grpSpPr>
          <a:xfrm>
            <a:off x="371029" y="283067"/>
            <a:ext cx="779484" cy="4571883"/>
            <a:chOff x="345379" y="289792"/>
            <a:chExt cx="779484" cy="4571883"/>
          </a:xfrm>
        </p:grpSpPr>
        <p:grpSp>
          <p:nvGrpSpPr>
            <p:cNvPr id="117" name="Google Shape;117;p8"/>
            <p:cNvGrpSpPr/>
            <p:nvPr/>
          </p:nvGrpSpPr>
          <p:grpSpPr>
            <a:xfrm rot="10800000">
              <a:off x="345379" y="289792"/>
              <a:ext cx="779484" cy="2606733"/>
              <a:chOff x="7690650" y="-460656"/>
              <a:chExt cx="1101900" cy="5373600"/>
            </a:xfrm>
          </p:grpSpPr>
          <p:cxnSp>
            <p:nvCxnSpPr>
              <p:cNvPr id="118" name="Google Shape;118;p8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8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0" name="Google Shape;120;p8"/>
            <p:cNvGrpSpPr/>
            <p:nvPr/>
          </p:nvGrpSpPr>
          <p:grpSpPr>
            <a:xfrm rot="5400000">
              <a:off x="-158975" y="3758893"/>
              <a:ext cx="1607142" cy="598419"/>
              <a:chOff x="6520650" y="3679281"/>
              <a:chExt cx="2271900" cy="1233600"/>
            </a:xfrm>
          </p:grpSpPr>
          <p:cxnSp>
            <p:nvCxnSpPr>
              <p:cNvPr id="121" name="Google Shape;121;p8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8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3" name="Google Shape;123;p8"/>
          <p:cNvGrpSpPr/>
          <p:nvPr/>
        </p:nvGrpSpPr>
        <p:grpSpPr>
          <a:xfrm flipH="1">
            <a:off x="7989993" y="282977"/>
            <a:ext cx="779484" cy="4572069"/>
            <a:chOff x="345379" y="289605"/>
            <a:chExt cx="779484" cy="4572069"/>
          </a:xfrm>
        </p:grpSpPr>
        <p:grpSp>
          <p:nvGrpSpPr>
            <p:cNvPr id="124" name="Google Shape;124;p8"/>
            <p:cNvGrpSpPr/>
            <p:nvPr/>
          </p:nvGrpSpPr>
          <p:grpSpPr>
            <a:xfrm rot="10800000">
              <a:off x="345379" y="289605"/>
              <a:ext cx="779484" cy="2187898"/>
              <a:chOff x="7690650" y="403128"/>
              <a:chExt cx="1101900" cy="4510200"/>
            </a:xfrm>
          </p:grpSpPr>
          <p:cxnSp>
            <p:nvCxnSpPr>
              <p:cNvPr id="125" name="Google Shape;125;p8"/>
              <p:cNvCxnSpPr/>
              <p:nvPr/>
            </p:nvCxnSpPr>
            <p:spPr>
              <a:xfrm>
                <a:off x="8790956" y="403128"/>
                <a:ext cx="0" cy="451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8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7" name="Google Shape;127;p8"/>
            <p:cNvGrpSpPr/>
            <p:nvPr/>
          </p:nvGrpSpPr>
          <p:grpSpPr>
            <a:xfrm rot="5400000">
              <a:off x="-344667" y="3573201"/>
              <a:ext cx="1978527" cy="598419"/>
              <a:chOff x="5995650" y="3679281"/>
              <a:chExt cx="2796900" cy="1233600"/>
            </a:xfrm>
          </p:grpSpPr>
          <p:cxnSp>
            <p:nvCxnSpPr>
              <p:cNvPr id="128" name="Google Shape;128;p8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8"/>
              <p:cNvCxnSpPr/>
              <p:nvPr/>
            </p:nvCxnSpPr>
            <p:spPr>
              <a:xfrm>
                <a:off x="7394100" y="3509600"/>
                <a:ext cx="0" cy="279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01550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4"/>
          <p:cNvGrpSpPr/>
          <p:nvPr/>
        </p:nvGrpSpPr>
        <p:grpSpPr>
          <a:xfrm rot="10800000">
            <a:off x="7998750" y="283066"/>
            <a:ext cx="770728" cy="4571967"/>
            <a:chOff x="345379" y="289707"/>
            <a:chExt cx="770728" cy="4571967"/>
          </a:xfrm>
        </p:grpSpPr>
        <p:grpSp>
          <p:nvGrpSpPr>
            <p:cNvPr id="198" name="Google Shape;198;p14"/>
            <p:cNvGrpSpPr/>
            <p:nvPr/>
          </p:nvGrpSpPr>
          <p:grpSpPr>
            <a:xfrm rot="10800000">
              <a:off x="345379" y="289707"/>
              <a:ext cx="575965" cy="545446"/>
              <a:chOff x="7978350" y="3788719"/>
              <a:chExt cx="814200" cy="1124400"/>
            </a:xfrm>
          </p:grpSpPr>
          <p:cxnSp>
            <p:nvCxnSpPr>
              <p:cNvPr id="199" name="Google Shape;199;p14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4"/>
              <p:cNvCxnSpPr/>
              <p:nvPr/>
            </p:nvCxnSpPr>
            <p:spPr>
              <a:xfrm rot="10800000">
                <a:off x="7978350" y="4908050"/>
                <a:ext cx="814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1" name="Google Shape;201;p14"/>
            <p:cNvGrpSpPr/>
            <p:nvPr/>
          </p:nvGrpSpPr>
          <p:grpSpPr>
            <a:xfrm rot="5400000">
              <a:off x="-1080024" y="2665544"/>
              <a:ext cx="3621534" cy="770727"/>
              <a:chOff x="3673050" y="3324094"/>
              <a:chExt cx="5119500" cy="1588800"/>
            </a:xfrm>
          </p:grpSpPr>
          <p:cxnSp>
            <p:nvCxnSpPr>
              <p:cNvPr id="202" name="Google Shape;202;p14"/>
              <p:cNvCxnSpPr/>
              <p:nvPr/>
            </p:nvCxnSpPr>
            <p:spPr>
              <a:xfrm rot="5400000">
                <a:off x="7996565" y="4118494"/>
                <a:ext cx="1588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14"/>
              <p:cNvCxnSpPr/>
              <p:nvPr/>
            </p:nvCxnSpPr>
            <p:spPr>
              <a:xfrm>
                <a:off x="6232800" y="2348300"/>
                <a:ext cx="0" cy="511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4466875" y="2137413"/>
            <a:ext cx="3612300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title" idx="2" hasCustomPrompt="1"/>
          </p:nvPr>
        </p:nvSpPr>
        <p:spPr>
          <a:xfrm>
            <a:off x="4466875" y="539500"/>
            <a:ext cx="15078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"/>
          </p:nvPr>
        </p:nvSpPr>
        <p:spPr>
          <a:xfrm>
            <a:off x="4466875" y="3620750"/>
            <a:ext cx="39639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07" name="Google Shape;207;p14"/>
          <p:cNvGrpSpPr/>
          <p:nvPr/>
        </p:nvGrpSpPr>
        <p:grpSpPr>
          <a:xfrm>
            <a:off x="371029" y="283183"/>
            <a:ext cx="779484" cy="4571753"/>
            <a:chOff x="345379" y="289921"/>
            <a:chExt cx="779484" cy="4571753"/>
          </a:xfrm>
        </p:grpSpPr>
        <p:grpSp>
          <p:nvGrpSpPr>
            <p:cNvPr id="208" name="Google Shape;208;p14"/>
            <p:cNvGrpSpPr/>
            <p:nvPr/>
          </p:nvGrpSpPr>
          <p:grpSpPr>
            <a:xfrm rot="10800000">
              <a:off x="345379" y="289921"/>
              <a:ext cx="779484" cy="963554"/>
              <a:chOff x="7690650" y="2926378"/>
              <a:chExt cx="1101900" cy="1986300"/>
            </a:xfrm>
          </p:grpSpPr>
          <p:cxnSp>
            <p:nvCxnSpPr>
              <p:cNvPr id="209" name="Google Shape;209;p14"/>
              <p:cNvCxnSpPr/>
              <p:nvPr/>
            </p:nvCxnSpPr>
            <p:spPr>
              <a:xfrm>
                <a:off x="8790966" y="2926378"/>
                <a:ext cx="0" cy="198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14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1" name="Google Shape;211;p14"/>
            <p:cNvGrpSpPr/>
            <p:nvPr/>
          </p:nvGrpSpPr>
          <p:grpSpPr>
            <a:xfrm rot="5400000">
              <a:off x="-962015" y="2955853"/>
              <a:ext cx="3213223" cy="598419"/>
              <a:chOff x="4250250" y="3679281"/>
              <a:chExt cx="4542300" cy="1233600"/>
            </a:xfrm>
          </p:grpSpPr>
          <p:cxnSp>
            <p:nvCxnSpPr>
              <p:cNvPr id="212" name="Google Shape;212;p14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14"/>
              <p:cNvCxnSpPr/>
              <p:nvPr/>
            </p:nvCxnSpPr>
            <p:spPr>
              <a:xfrm>
                <a:off x="6521400" y="2636900"/>
                <a:ext cx="0" cy="454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1764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4" name="Google Shape;344;p22"/>
          <p:cNvGrpSpPr/>
          <p:nvPr/>
        </p:nvGrpSpPr>
        <p:grpSpPr>
          <a:xfrm>
            <a:off x="371029" y="283171"/>
            <a:ext cx="779484" cy="4571778"/>
            <a:chOff x="345379" y="289896"/>
            <a:chExt cx="779484" cy="4571778"/>
          </a:xfrm>
        </p:grpSpPr>
        <p:grpSp>
          <p:nvGrpSpPr>
            <p:cNvPr id="345" name="Google Shape;345;p22"/>
            <p:cNvGrpSpPr/>
            <p:nvPr/>
          </p:nvGrpSpPr>
          <p:grpSpPr>
            <a:xfrm rot="10800000">
              <a:off x="345379" y="289896"/>
              <a:ext cx="779484" cy="3528229"/>
              <a:chOff x="7690650" y="-2360470"/>
              <a:chExt cx="1101900" cy="7273200"/>
            </a:xfrm>
          </p:grpSpPr>
          <p:cxnSp>
            <p:nvCxnSpPr>
              <p:cNvPr id="346" name="Google Shape;346;p22"/>
              <p:cNvCxnSpPr/>
              <p:nvPr/>
            </p:nvCxnSpPr>
            <p:spPr>
              <a:xfrm>
                <a:off x="8790966" y="-2360470"/>
                <a:ext cx="0" cy="727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22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8" name="Google Shape;348;p22"/>
            <p:cNvGrpSpPr/>
            <p:nvPr/>
          </p:nvGrpSpPr>
          <p:grpSpPr>
            <a:xfrm rot="5400000">
              <a:off x="336453" y="4254321"/>
              <a:ext cx="616287" cy="598419"/>
              <a:chOff x="7921350" y="3679281"/>
              <a:chExt cx="871200" cy="1233600"/>
            </a:xfrm>
          </p:grpSpPr>
          <p:cxnSp>
            <p:nvCxnSpPr>
              <p:cNvPr id="349" name="Google Shape;349;p22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22"/>
              <p:cNvCxnSpPr/>
              <p:nvPr/>
            </p:nvCxnSpPr>
            <p:spPr>
              <a:xfrm>
                <a:off x="8356950" y="4472450"/>
                <a:ext cx="0" cy="87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51" name="Google Shape;351;p22"/>
          <p:cNvGrpSpPr/>
          <p:nvPr/>
        </p:nvGrpSpPr>
        <p:grpSpPr>
          <a:xfrm flipH="1">
            <a:off x="7989993" y="283079"/>
            <a:ext cx="779484" cy="4571967"/>
            <a:chOff x="345379" y="289707"/>
            <a:chExt cx="779484" cy="4571967"/>
          </a:xfrm>
        </p:grpSpPr>
        <p:grpSp>
          <p:nvGrpSpPr>
            <p:cNvPr id="352" name="Google Shape;352;p22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353" name="Google Shape;353;p22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22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5" name="Google Shape;355;p22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356" name="Google Shape;356;p22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22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86690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>
            <a:spLocks noGrp="1"/>
          </p:cNvSpPr>
          <p:nvPr>
            <p:ph type="subTitle" idx="1"/>
          </p:nvPr>
        </p:nvSpPr>
        <p:spPr>
          <a:xfrm>
            <a:off x="4457975" y="1380100"/>
            <a:ext cx="3944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subTitle" idx="2"/>
          </p:nvPr>
        </p:nvSpPr>
        <p:spPr>
          <a:xfrm>
            <a:off x="4457977" y="1686013"/>
            <a:ext cx="3944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5" name="Google Shape;235;p16"/>
          <p:cNvSpPr txBox="1">
            <a:spLocks noGrp="1"/>
          </p:cNvSpPr>
          <p:nvPr>
            <p:ph type="subTitle" idx="3"/>
          </p:nvPr>
        </p:nvSpPr>
        <p:spPr>
          <a:xfrm>
            <a:off x="4457975" y="2449722"/>
            <a:ext cx="3944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6" name="Google Shape;236;p16"/>
          <p:cNvSpPr txBox="1">
            <a:spLocks noGrp="1"/>
          </p:cNvSpPr>
          <p:nvPr>
            <p:ph type="subTitle" idx="4"/>
          </p:nvPr>
        </p:nvSpPr>
        <p:spPr>
          <a:xfrm>
            <a:off x="4457977" y="2755675"/>
            <a:ext cx="3944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7" name="Google Shape;237;p16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subTitle" idx="5"/>
          </p:nvPr>
        </p:nvSpPr>
        <p:spPr>
          <a:xfrm>
            <a:off x="4457975" y="3538272"/>
            <a:ext cx="3944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9" name="Google Shape;239;p16"/>
          <p:cNvSpPr txBox="1">
            <a:spLocks noGrp="1"/>
          </p:cNvSpPr>
          <p:nvPr>
            <p:ph type="subTitle" idx="6"/>
          </p:nvPr>
        </p:nvSpPr>
        <p:spPr>
          <a:xfrm>
            <a:off x="4457977" y="3844225"/>
            <a:ext cx="3944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40" name="Google Shape;240;p16"/>
          <p:cNvGrpSpPr/>
          <p:nvPr/>
        </p:nvGrpSpPr>
        <p:grpSpPr>
          <a:xfrm>
            <a:off x="371029" y="283193"/>
            <a:ext cx="779484" cy="4571794"/>
            <a:chOff x="345379" y="289880"/>
            <a:chExt cx="779484" cy="4571794"/>
          </a:xfrm>
        </p:grpSpPr>
        <p:grpSp>
          <p:nvGrpSpPr>
            <p:cNvPr id="241" name="Google Shape;241;p16"/>
            <p:cNvGrpSpPr/>
            <p:nvPr/>
          </p:nvGrpSpPr>
          <p:grpSpPr>
            <a:xfrm rot="10800000">
              <a:off x="345379" y="289880"/>
              <a:ext cx="779484" cy="682245"/>
              <a:chOff x="7690650" y="3506361"/>
              <a:chExt cx="1101900" cy="1406400"/>
            </a:xfrm>
          </p:grpSpPr>
          <p:cxnSp>
            <p:nvCxnSpPr>
              <p:cNvPr id="242" name="Google Shape;242;p16"/>
              <p:cNvCxnSpPr/>
              <p:nvPr/>
            </p:nvCxnSpPr>
            <p:spPr>
              <a:xfrm>
                <a:off x="8790966" y="3506361"/>
                <a:ext cx="0" cy="140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3;p16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4" name="Google Shape;244;p16"/>
            <p:cNvGrpSpPr/>
            <p:nvPr/>
          </p:nvGrpSpPr>
          <p:grpSpPr>
            <a:xfrm rot="5400000">
              <a:off x="-1100064" y="2817804"/>
              <a:ext cx="3489321" cy="598419"/>
              <a:chOff x="3859950" y="3679281"/>
              <a:chExt cx="4932600" cy="1233600"/>
            </a:xfrm>
          </p:grpSpPr>
          <p:cxnSp>
            <p:nvCxnSpPr>
              <p:cNvPr id="245" name="Google Shape;245;p16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16"/>
              <p:cNvCxnSpPr/>
              <p:nvPr/>
            </p:nvCxnSpPr>
            <p:spPr>
              <a:xfrm>
                <a:off x="6326250" y="2441750"/>
                <a:ext cx="0" cy="493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7" name="Google Shape;247;p16"/>
          <p:cNvGrpSpPr/>
          <p:nvPr/>
        </p:nvGrpSpPr>
        <p:grpSpPr>
          <a:xfrm flipH="1">
            <a:off x="7989993" y="283123"/>
            <a:ext cx="779484" cy="4571923"/>
            <a:chOff x="345379" y="289751"/>
            <a:chExt cx="779484" cy="4571923"/>
          </a:xfrm>
        </p:grpSpPr>
        <p:grpSp>
          <p:nvGrpSpPr>
            <p:cNvPr id="248" name="Google Shape;248;p16"/>
            <p:cNvGrpSpPr/>
            <p:nvPr/>
          </p:nvGrpSpPr>
          <p:grpSpPr>
            <a:xfrm rot="10800000">
              <a:off x="345379" y="289751"/>
              <a:ext cx="779484" cy="2279727"/>
              <a:chOff x="7690650" y="213528"/>
              <a:chExt cx="1101900" cy="4699500"/>
            </a:xfrm>
          </p:grpSpPr>
          <p:cxnSp>
            <p:nvCxnSpPr>
              <p:cNvPr id="249" name="Google Shape;249;p16"/>
              <p:cNvCxnSpPr/>
              <p:nvPr/>
            </p:nvCxnSpPr>
            <p:spPr>
              <a:xfrm>
                <a:off x="8790956" y="213528"/>
                <a:ext cx="0" cy="4699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0;p16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1" name="Google Shape;251;p16"/>
            <p:cNvGrpSpPr/>
            <p:nvPr/>
          </p:nvGrpSpPr>
          <p:grpSpPr>
            <a:xfrm rot="5400000">
              <a:off x="-293204" y="3624664"/>
              <a:ext cx="1875600" cy="598419"/>
              <a:chOff x="6141150" y="3679281"/>
              <a:chExt cx="2651400" cy="1233600"/>
            </a:xfrm>
          </p:grpSpPr>
          <p:cxnSp>
            <p:nvCxnSpPr>
              <p:cNvPr id="252" name="Google Shape;252;p16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253;p16"/>
              <p:cNvCxnSpPr/>
              <p:nvPr/>
            </p:nvCxnSpPr>
            <p:spPr>
              <a:xfrm>
                <a:off x="7466850" y="3582350"/>
                <a:ext cx="0" cy="265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3190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4827150" y="1421250"/>
            <a:ext cx="35076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4827150" y="2334400"/>
            <a:ext cx="34134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3" name="Google Shape;133;p9"/>
          <p:cNvGrpSpPr/>
          <p:nvPr/>
        </p:nvGrpSpPr>
        <p:grpSpPr>
          <a:xfrm>
            <a:off x="371029" y="283167"/>
            <a:ext cx="779484" cy="4571883"/>
            <a:chOff x="345379" y="289792"/>
            <a:chExt cx="779484" cy="4571883"/>
          </a:xfrm>
        </p:grpSpPr>
        <p:grpSp>
          <p:nvGrpSpPr>
            <p:cNvPr id="134" name="Google Shape;134;p9"/>
            <p:cNvGrpSpPr/>
            <p:nvPr/>
          </p:nvGrpSpPr>
          <p:grpSpPr>
            <a:xfrm rot="10800000">
              <a:off x="345379" y="289792"/>
              <a:ext cx="779484" cy="2606733"/>
              <a:chOff x="7690650" y="-460656"/>
              <a:chExt cx="1101900" cy="5373600"/>
            </a:xfrm>
          </p:grpSpPr>
          <p:cxnSp>
            <p:nvCxnSpPr>
              <p:cNvPr id="135" name="Google Shape;135;p9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9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7" name="Google Shape;137;p9"/>
            <p:cNvGrpSpPr/>
            <p:nvPr/>
          </p:nvGrpSpPr>
          <p:grpSpPr>
            <a:xfrm rot="5400000">
              <a:off x="-158975" y="3758893"/>
              <a:ext cx="1607142" cy="598419"/>
              <a:chOff x="6520650" y="3679281"/>
              <a:chExt cx="2271900" cy="1233600"/>
            </a:xfrm>
          </p:grpSpPr>
          <p:cxnSp>
            <p:nvCxnSpPr>
              <p:cNvPr id="138" name="Google Shape;138;p9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9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0" name="Google Shape;140;p9"/>
          <p:cNvGrpSpPr/>
          <p:nvPr/>
        </p:nvGrpSpPr>
        <p:grpSpPr>
          <a:xfrm flipH="1">
            <a:off x="7989993" y="283165"/>
            <a:ext cx="779484" cy="4571881"/>
            <a:chOff x="345379" y="289793"/>
            <a:chExt cx="779484" cy="4571881"/>
          </a:xfrm>
        </p:grpSpPr>
        <p:grpSp>
          <p:nvGrpSpPr>
            <p:cNvPr id="141" name="Google Shape;141;p9"/>
            <p:cNvGrpSpPr/>
            <p:nvPr/>
          </p:nvGrpSpPr>
          <p:grpSpPr>
            <a:xfrm rot="10800000">
              <a:off x="345379" y="289793"/>
              <a:ext cx="779484" cy="1684510"/>
              <a:chOff x="7690650" y="1440440"/>
              <a:chExt cx="1101900" cy="3472500"/>
            </a:xfrm>
          </p:grpSpPr>
          <p:cxnSp>
            <p:nvCxnSpPr>
              <p:cNvPr id="142" name="Google Shape;142;p9"/>
              <p:cNvCxnSpPr/>
              <p:nvPr/>
            </p:nvCxnSpPr>
            <p:spPr>
              <a:xfrm>
                <a:off x="8790956" y="1440440"/>
                <a:ext cx="0" cy="347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9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4" name="Google Shape;144;p9"/>
            <p:cNvGrpSpPr/>
            <p:nvPr/>
          </p:nvGrpSpPr>
          <p:grpSpPr>
            <a:xfrm rot="5400000">
              <a:off x="-563678" y="3354190"/>
              <a:ext cx="2416549" cy="598419"/>
              <a:chOff x="5376450" y="3679281"/>
              <a:chExt cx="3416100" cy="1233600"/>
            </a:xfrm>
          </p:grpSpPr>
          <p:cxnSp>
            <p:nvCxnSpPr>
              <p:cNvPr id="145" name="Google Shape;145;p9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9"/>
              <p:cNvCxnSpPr/>
              <p:nvPr/>
            </p:nvCxnSpPr>
            <p:spPr>
              <a:xfrm>
                <a:off x="7084500" y="3200000"/>
                <a:ext cx="0" cy="341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43172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0"/>
          <p:cNvSpPr txBox="1">
            <a:spLocks noGrp="1"/>
          </p:cNvSpPr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0"/>
          <p:cNvSpPr txBox="1">
            <a:spLocks noGrp="1"/>
          </p:cNvSpPr>
          <p:nvPr>
            <p:ph type="body" idx="1"/>
          </p:nvPr>
        </p:nvSpPr>
        <p:spPr>
          <a:xfrm>
            <a:off x="720025" y="1244800"/>
            <a:ext cx="3735900" cy="3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2" name="Google Shape;482;p30"/>
          <p:cNvSpPr txBox="1">
            <a:spLocks noGrp="1"/>
          </p:cNvSpPr>
          <p:nvPr>
            <p:ph type="body" idx="2"/>
          </p:nvPr>
        </p:nvSpPr>
        <p:spPr>
          <a:xfrm>
            <a:off x="4694875" y="1244800"/>
            <a:ext cx="3735900" cy="30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483" name="Google Shape;483;p30"/>
          <p:cNvGrpSpPr/>
          <p:nvPr/>
        </p:nvGrpSpPr>
        <p:grpSpPr>
          <a:xfrm>
            <a:off x="371029" y="289732"/>
            <a:ext cx="779484" cy="4571942"/>
            <a:chOff x="345379" y="289732"/>
            <a:chExt cx="779484" cy="4571942"/>
          </a:xfrm>
        </p:grpSpPr>
        <p:grpSp>
          <p:nvGrpSpPr>
            <p:cNvPr id="484" name="Google Shape;484;p30"/>
            <p:cNvGrpSpPr/>
            <p:nvPr/>
          </p:nvGrpSpPr>
          <p:grpSpPr>
            <a:xfrm rot="10800000">
              <a:off x="345379" y="289732"/>
              <a:ext cx="779484" cy="3831368"/>
              <a:chOff x="7690650" y="-2985032"/>
              <a:chExt cx="1101900" cy="7898100"/>
            </a:xfrm>
          </p:grpSpPr>
          <p:cxnSp>
            <p:nvCxnSpPr>
              <p:cNvPr id="485" name="Google Shape;485;p30"/>
              <p:cNvCxnSpPr/>
              <p:nvPr/>
            </p:nvCxnSpPr>
            <p:spPr>
              <a:xfrm>
                <a:off x="8790966" y="-2985032"/>
                <a:ext cx="0" cy="789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30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7" name="Google Shape;487;p30"/>
            <p:cNvGrpSpPr/>
            <p:nvPr/>
          </p:nvGrpSpPr>
          <p:grpSpPr>
            <a:xfrm rot="5400000">
              <a:off x="496149" y="4414017"/>
              <a:ext cx="296896" cy="598419"/>
              <a:chOff x="8372850" y="3679281"/>
              <a:chExt cx="419700" cy="1233600"/>
            </a:xfrm>
          </p:grpSpPr>
          <p:cxnSp>
            <p:nvCxnSpPr>
              <p:cNvPr id="488" name="Google Shape;488;p30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30"/>
              <p:cNvCxnSpPr/>
              <p:nvPr/>
            </p:nvCxnSpPr>
            <p:spPr>
              <a:xfrm>
                <a:off x="8582700" y="4698200"/>
                <a:ext cx="0" cy="419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90" name="Google Shape;490;p30"/>
          <p:cNvGrpSpPr/>
          <p:nvPr/>
        </p:nvGrpSpPr>
        <p:grpSpPr>
          <a:xfrm flipH="1">
            <a:off x="7989993" y="283163"/>
            <a:ext cx="779484" cy="4571883"/>
            <a:chOff x="345379" y="289791"/>
            <a:chExt cx="779484" cy="4571883"/>
          </a:xfrm>
        </p:grpSpPr>
        <p:grpSp>
          <p:nvGrpSpPr>
            <p:cNvPr id="491" name="Google Shape;491;p30"/>
            <p:cNvGrpSpPr/>
            <p:nvPr/>
          </p:nvGrpSpPr>
          <p:grpSpPr>
            <a:xfrm rot="10800000">
              <a:off x="345379" y="289791"/>
              <a:ext cx="779484" cy="2744987"/>
              <a:chOff x="7690650" y="-745655"/>
              <a:chExt cx="1101900" cy="5658600"/>
            </a:xfrm>
          </p:grpSpPr>
          <p:cxnSp>
            <p:nvCxnSpPr>
              <p:cNvPr id="492" name="Google Shape;492;p30"/>
              <p:cNvCxnSpPr/>
              <p:nvPr/>
            </p:nvCxnSpPr>
            <p:spPr>
              <a:xfrm>
                <a:off x="8790956" y="-745655"/>
                <a:ext cx="0" cy="565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30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94" name="Google Shape;494;p30"/>
            <p:cNvGrpSpPr/>
            <p:nvPr/>
          </p:nvGrpSpPr>
          <p:grpSpPr>
            <a:xfrm rot="5400000">
              <a:off x="-63263" y="3854605"/>
              <a:ext cx="1415720" cy="598419"/>
              <a:chOff x="6791250" y="3679281"/>
              <a:chExt cx="2001300" cy="1233600"/>
            </a:xfrm>
          </p:grpSpPr>
          <p:cxnSp>
            <p:nvCxnSpPr>
              <p:cNvPr id="495" name="Google Shape;495;p30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30"/>
              <p:cNvCxnSpPr/>
              <p:nvPr/>
            </p:nvCxnSpPr>
            <p:spPr>
              <a:xfrm>
                <a:off x="7791900" y="3907400"/>
                <a:ext cx="0" cy="200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6892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55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0" name="Google Shape;360;p23"/>
          <p:cNvGrpSpPr/>
          <p:nvPr/>
        </p:nvGrpSpPr>
        <p:grpSpPr>
          <a:xfrm flipH="1">
            <a:off x="7989993" y="285754"/>
            <a:ext cx="779484" cy="4571967"/>
            <a:chOff x="345379" y="289707"/>
            <a:chExt cx="779484" cy="4571967"/>
          </a:xfrm>
        </p:grpSpPr>
        <p:grpSp>
          <p:nvGrpSpPr>
            <p:cNvPr id="361" name="Google Shape;361;p23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362" name="Google Shape;362;p23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23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4" name="Google Shape;364;p23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365" name="Google Shape;365;p23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23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7" name="Google Shape;367;p23"/>
          <p:cNvGrpSpPr/>
          <p:nvPr/>
        </p:nvGrpSpPr>
        <p:grpSpPr>
          <a:xfrm>
            <a:off x="371029" y="285804"/>
            <a:ext cx="779484" cy="4571883"/>
            <a:chOff x="345379" y="289792"/>
            <a:chExt cx="779484" cy="4571883"/>
          </a:xfrm>
        </p:grpSpPr>
        <p:grpSp>
          <p:nvGrpSpPr>
            <p:cNvPr id="368" name="Google Shape;368;p23"/>
            <p:cNvGrpSpPr/>
            <p:nvPr/>
          </p:nvGrpSpPr>
          <p:grpSpPr>
            <a:xfrm rot="10800000">
              <a:off x="345379" y="289792"/>
              <a:ext cx="779484" cy="2606733"/>
              <a:chOff x="7690650" y="-460656"/>
              <a:chExt cx="1101900" cy="5373600"/>
            </a:xfrm>
          </p:grpSpPr>
          <p:cxnSp>
            <p:nvCxnSpPr>
              <p:cNvPr id="369" name="Google Shape;369;p23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23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1" name="Google Shape;371;p23"/>
            <p:cNvGrpSpPr/>
            <p:nvPr/>
          </p:nvGrpSpPr>
          <p:grpSpPr>
            <a:xfrm rot="5400000">
              <a:off x="-158975" y="3758893"/>
              <a:ext cx="1607142" cy="598419"/>
              <a:chOff x="6520650" y="3679281"/>
              <a:chExt cx="2271900" cy="1233600"/>
            </a:xfrm>
          </p:grpSpPr>
          <p:cxnSp>
            <p:nvCxnSpPr>
              <p:cNvPr id="372" name="Google Shape;372;p23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23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9475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>
            <a:spLocks noGrp="1"/>
          </p:cNvSpPr>
          <p:nvPr>
            <p:ph type="title"/>
          </p:nvPr>
        </p:nvSpPr>
        <p:spPr>
          <a:xfrm>
            <a:off x="2890563" y="2258350"/>
            <a:ext cx="3359400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title" idx="2" hasCustomPrompt="1"/>
          </p:nvPr>
        </p:nvSpPr>
        <p:spPr>
          <a:xfrm>
            <a:off x="3824613" y="669348"/>
            <a:ext cx="14913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17" name="Google Shape;217;p15"/>
          <p:cNvSpPr txBox="1">
            <a:spLocks noGrp="1"/>
          </p:cNvSpPr>
          <p:nvPr>
            <p:ph type="subTitle" idx="1"/>
          </p:nvPr>
        </p:nvSpPr>
        <p:spPr>
          <a:xfrm>
            <a:off x="2607663" y="3750575"/>
            <a:ext cx="3925200" cy="4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18" name="Google Shape;218;p15"/>
          <p:cNvGrpSpPr/>
          <p:nvPr/>
        </p:nvGrpSpPr>
        <p:grpSpPr>
          <a:xfrm>
            <a:off x="371029" y="289992"/>
            <a:ext cx="779484" cy="4571682"/>
            <a:chOff x="345379" y="289992"/>
            <a:chExt cx="779484" cy="4571682"/>
          </a:xfrm>
        </p:grpSpPr>
        <p:grpSp>
          <p:nvGrpSpPr>
            <p:cNvPr id="219" name="Google Shape;219;p15"/>
            <p:cNvGrpSpPr/>
            <p:nvPr/>
          </p:nvGrpSpPr>
          <p:grpSpPr>
            <a:xfrm rot="10800000">
              <a:off x="345379" y="289992"/>
              <a:ext cx="779484" cy="4096233"/>
              <a:chOff x="7690650" y="-3531569"/>
              <a:chExt cx="1101900" cy="8444100"/>
            </a:xfrm>
          </p:grpSpPr>
          <p:cxnSp>
            <p:nvCxnSpPr>
              <p:cNvPr id="220" name="Google Shape;220;p15"/>
              <p:cNvCxnSpPr/>
              <p:nvPr/>
            </p:nvCxnSpPr>
            <p:spPr>
              <a:xfrm>
                <a:off x="8790966" y="-3531569"/>
                <a:ext cx="0" cy="8444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15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2" name="Google Shape;222;p15"/>
            <p:cNvGrpSpPr/>
            <p:nvPr/>
          </p:nvGrpSpPr>
          <p:grpSpPr>
            <a:xfrm rot="5400000">
              <a:off x="593345" y="4511213"/>
              <a:ext cx="102502" cy="598419"/>
              <a:chOff x="8647650" y="3679281"/>
              <a:chExt cx="144900" cy="1233600"/>
            </a:xfrm>
          </p:grpSpPr>
          <p:cxnSp>
            <p:nvCxnSpPr>
              <p:cNvPr id="223" name="Google Shape;223;p15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15"/>
              <p:cNvCxnSpPr/>
              <p:nvPr/>
            </p:nvCxnSpPr>
            <p:spPr>
              <a:xfrm>
                <a:off x="8720100" y="4835600"/>
                <a:ext cx="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25" name="Google Shape;225;p15"/>
          <p:cNvGrpSpPr/>
          <p:nvPr/>
        </p:nvGrpSpPr>
        <p:grpSpPr>
          <a:xfrm flipH="1">
            <a:off x="7990029" y="285923"/>
            <a:ext cx="779484" cy="4571664"/>
            <a:chOff x="345379" y="290011"/>
            <a:chExt cx="779484" cy="4571664"/>
          </a:xfrm>
        </p:grpSpPr>
        <p:grpSp>
          <p:nvGrpSpPr>
            <p:cNvPr id="226" name="Google Shape;226;p15"/>
            <p:cNvGrpSpPr/>
            <p:nvPr/>
          </p:nvGrpSpPr>
          <p:grpSpPr>
            <a:xfrm rot="10800000">
              <a:off x="345379" y="290011"/>
              <a:ext cx="779484" cy="4069164"/>
              <a:chOff x="7690650" y="-3475807"/>
              <a:chExt cx="1101900" cy="8388300"/>
            </a:xfrm>
          </p:grpSpPr>
          <p:cxnSp>
            <p:nvCxnSpPr>
              <p:cNvPr id="227" name="Google Shape;227;p15"/>
              <p:cNvCxnSpPr/>
              <p:nvPr/>
            </p:nvCxnSpPr>
            <p:spPr>
              <a:xfrm>
                <a:off x="8790976" y="-3475807"/>
                <a:ext cx="0" cy="838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15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9" name="Google Shape;229;p15"/>
            <p:cNvGrpSpPr/>
            <p:nvPr/>
          </p:nvGrpSpPr>
          <p:grpSpPr>
            <a:xfrm rot="5400000">
              <a:off x="593345" y="4511213"/>
              <a:ext cx="102502" cy="598419"/>
              <a:chOff x="8647650" y="3679281"/>
              <a:chExt cx="144900" cy="1233600"/>
            </a:xfrm>
          </p:grpSpPr>
          <p:cxnSp>
            <p:nvCxnSpPr>
              <p:cNvPr id="230" name="Google Shape;230;p15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15"/>
              <p:cNvCxnSpPr/>
              <p:nvPr/>
            </p:nvCxnSpPr>
            <p:spPr>
              <a:xfrm>
                <a:off x="8720100" y="4835600"/>
                <a:ext cx="0" cy="144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>
            <a:spLocks noGrp="1"/>
          </p:cNvSpPr>
          <p:nvPr>
            <p:ph type="pic" idx="2"/>
          </p:nvPr>
        </p:nvSpPr>
        <p:spPr>
          <a:xfrm>
            <a:off x="4945050" y="776624"/>
            <a:ext cx="1723800" cy="31821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18"/>
          <p:cNvSpPr txBox="1">
            <a:spLocks noGrp="1"/>
          </p:cNvSpPr>
          <p:nvPr>
            <p:ph type="subTitle" idx="1"/>
          </p:nvPr>
        </p:nvSpPr>
        <p:spPr>
          <a:xfrm>
            <a:off x="984475" y="2225927"/>
            <a:ext cx="3561000" cy="8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984486" y="1564188"/>
            <a:ext cx="35610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75" name="Google Shape;275;p18"/>
          <p:cNvGrpSpPr/>
          <p:nvPr/>
        </p:nvGrpSpPr>
        <p:grpSpPr>
          <a:xfrm>
            <a:off x="371029" y="285804"/>
            <a:ext cx="779484" cy="4571883"/>
            <a:chOff x="345379" y="289792"/>
            <a:chExt cx="779484" cy="4571883"/>
          </a:xfrm>
        </p:grpSpPr>
        <p:grpSp>
          <p:nvGrpSpPr>
            <p:cNvPr id="276" name="Google Shape;276;p18"/>
            <p:cNvGrpSpPr/>
            <p:nvPr/>
          </p:nvGrpSpPr>
          <p:grpSpPr>
            <a:xfrm rot="10800000">
              <a:off x="345379" y="289792"/>
              <a:ext cx="779484" cy="2606733"/>
              <a:chOff x="7690650" y="-460656"/>
              <a:chExt cx="1101900" cy="5373600"/>
            </a:xfrm>
          </p:grpSpPr>
          <p:cxnSp>
            <p:nvCxnSpPr>
              <p:cNvPr id="277" name="Google Shape;277;p18"/>
              <p:cNvCxnSpPr/>
              <p:nvPr/>
            </p:nvCxnSpPr>
            <p:spPr>
              <a:xfrm>
                <a:off x="8790966" y="-460656"/>
                <a:ext cx="0" cy="537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18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9" name="Google Shape;279;p18"/>
            <p:cNvGrpSpPr/>
            <p:nvPr/>
          </p:nvGrpSpPr>
          <p:grpSpPr>
            <a:xfrm rot="5400000">
              <a:off x="-109952" y="3807916"/>
              <a:ext cx="1509096" cy="598419"/>
              <a:chOff x="6659250" y="3679281"/>
              <a:chExt cx="2133300" cy="1233600"/>
            </a:xfrm>
          </p:grpSpPr>
          <p:cxnSp>
            <p:nvCxnSpPr>
              <p:cNvPr id="280" name="Google Shape;280;p18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18"/>
              <p:cNvCxnSpPr/>
              <p:nvPr/>
            </p:nvCxnSpPr>
            <p:spPr>
              <a:xfrm>
                <a:off x="7725900" y="3841400"/>
                <a:ext cx="0" cy="213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82" name="Google Shape;282;p18"/>
          <p:cNvGrpSpPr/>
          <p:nvPr/>
        </p:nvGrpSpPr>
        <p:grpSpPr>
          <a:xfrm flipH="1">
            <a:off x="7989993" y="285754"/>
            <a:ext cx="779484" cy="4571967"/>
            <a:chOff x="345379" y="289707"/>
            <a:chExt cx="779484" cy="4571967"/>
          </a:xfrm>
        </p:grpSpPr>
        <p:grpSp>
          <p:nvGrpSpPr>
            <p:cNvPr id="283" name="Google Shape;283;p18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284" name="Google Shape;284;p18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18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6" name="Google Shape;286;p18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287" name="Google Shape;287;p18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18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8486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1"/>
          <p:cNvSpPr txBox="1">
            <a:spLocks noGrp="1"/>
          </p:cNvSpPr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31"/>
          <p:cNvSpPr txBox="1">
            <a:spLocks noGrp="1"/>
          </p:cNvSpPr>
          <p:nvPr>
            <p:ph type="title" idx="2" hasCustomPrompt="1"/>
          </p:nvPr>
        </p:nvSpPr>
        <p:spPr>
          <a:xfrm>
            <a:off x="3956900" y="2602675"/>
            <a:ext cx="12573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0" name="Google Shape;500;p31"/>
          <p:cNvSpPr txBox="1">
            <a:spLocks noGrp="1"/>
          </p:cNvSpPr>
          <p:nvPr>
            <p:ph type="title" idx="3" hasCustomPrompt="1"/>
          </p:nvPr>
        </p:nvSpPr>
        <p:spPr>
          <a:xfrm>
            <a:off x="1334400" y="2602675"/>
            <a:ext cx="12573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01" name="Google Shape;501;p31"/>
          <p:cNvSpPr txBox="1">
            <a:spLocks noGrp="1"/>
          </p:cNvSpPr>
          <p:nvPr>
            <p:ph type="subTitle" idx="1"/>
          </p:nvPr>
        </p:nvSpPr>
        <p:spPr>
          <a:xfrm>
            <a:off x="834000" y="3561376"/>
            <a:ext cx="2258100" cy="42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2" name="Google Shape;502;p31"/>
          <p:cNvSpPr txBox="1">
            <a:spLocks noGrp="1"/>
          </p:cNvSpPr>
          <p:nvPr>
            <p:ph type="subTitle" idx="4"/>
          </p:nvPr>
        </p:nvSpPr>
        <p:spPr>
          <a:xfrm>
            <a:off x="834000" y="3985773"/>
            <a:ext cx="2258100" cy="6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3" name="Google Shape;503;p31"/>
          <p:cNvSpPr txBox="1">
            <a:spLocks noGrp="1"/>
          </p:cNvSpPr>
          <p:nvPr>
            <p:ph type="subTitle" idx="5"/>
          </p:nvPr>
        </p:nvSpPr>
        <p:spPr>
          <a:xfrm>
            <a:off x="3449725" y="3561376"/>
            <a:ext cx="2258100" cy="42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4" name="Google Shape;504;p31"/>
          <p:cNvSpPr txBox="1">
            <a:spLocks noGrp="1"/>
          </p:cNvSpPr>
          <p:nvPr>
            <p:ph type="subTitle" idx="6"/>
          </p:nvPr>
        </p:nvSpPr>
        <p:spPr>
          <a:xfrm>
            <a:off x="3449725" y="3985773"/>
            <a:ext cx="2258100" cy="6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5" name="Google Shape;505;p31"/>
          <p:cNvSpPr txBox="1">
            <a:spLocks noGrp="1"/>
          </p:cNvSpPr>
          <p:nvPr>
            <p:ph type="subTitle" idx="7"/>
          </p:nvPr>
        </p:nvSpPr>
        <p:spPr>
          <a:xfrm>
            <a:off x="6065450" y="3561376"/>
            <a:ext cx="2258100" cy="42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6" name="Google Shape;506;p31"/>
          <p:cNvSpPr txBox="1">
            <a:spLocks noGrp="1"/>
          </p:cNvSpPr>
          <p:nvPr>
            <p:ph type="subTitle" idx="8"/>
          </p:nvPr>
        </p:nvSpPr>
        <p:spPr>
          <a:xfrm>
            <a:off x="6065450" y="3985773"/>
            <a:ext cx="2258100" cy="62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7" name="Google Shape;507;p31"/>
          <p:cNvSpPr txBox="1">
            <a:spLocks noGrp="1"/>
          </p:cNvSpPr>
          <p:nvPr>
            <p:ph type="title" idx="9" hasCustomPrompt="1"/>
          </p:nvPr>
        </p:nvSpPr>
        <p:spPr>
          <a:xfrm>
            <a:off x="6565850" y="2602675"/>
            <a:ext cx="12573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grpSp>
        <p:nvGrpSpPr>
          <p:cNvPr id="508" name="Google Shape;508;p31"/>
          <p:cNvGrpSpPr/>
          <p:nvPr/>
        </p:nvGrpSpPr>
        <p:grpSpPr>
          <a:xfrm>
            <a:off x="374518" y="289755"/>
            <a:ext cx="779484" cy="4571966"/>
            <a:chOff x="345379" y="289708"/>
            <a:chExt cx="779484" cy="4571966"/>
          </a:xfrm>
        </p:grpSpPr>
        <p:grpSp>
          <p:nvGrpSpPr>
            <p:cNvPr id="509" name="Google Shape;509;p31"/>
            <p:cNvGrpSpPr/>
            <p:nvPr/>
          </p:nvGrpSpPr>
          <p:grpSpPr>
            <a:xfrm rot="10800000">
              <a:off x="345379" y="289708"/>
              <a:ext cx="779484" cy="2874945"/>
              <a:chOff x="7690650" y="-1013384"/>
              <a:chExt cx="1101900" cy="5926500"/>
            </a:xfrm>
          </p:grpSpPr>
          <p:cxnSp>
            <p:nvCxnSpPr>
              <p:cNvPr id="510" name="Google Shape;510;p31"/>
              <p:cNvCxnSpPr/>
              <p:nvPr/>
            </p:nvCxnSpPr>
            <p:spPr>
              <a:xfrm>
                <a:off x="8790956" y="-1013384"/>
                <a:ext cx="0" cy="592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31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2" name="Google Shape;512;p31"/>
            <p:cNvGrpSpPr/>
            <p:nvPr/>
          </p:nvGrpSpPr>
          <p:grpSpPr>
            <a:xfrm rot="5400000">
              <a:off x="42210" y="3960078"/>
              <a:ext cx="1204773" cy="598419"/>
              <a:chOff x="7089450" y="3679281"/>
              <a:chExt cx="1703100" cy="1233600"/>
            </a:xfrm>
          </p:grpSpPr>
          <p:cxnSp>
            <p:nvCxnSpPr>
              <p:cNvPr id="513" name="Google Shape;513;p31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31"/>
              <p:cNvCxnSpPr/>
              <p:nvPr/>
            </p:nvCxnSpPr>
            <p:spPr>
              <a:xfrm>
                <a:off x="7941000" y="4056500"/>
                <a:ext cx="0" cy="170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15" name="Google Shape;515;p31"/>
          <p:cNvGrpSpPr/>
          <p:nvPr/>
        </p:nvGrpSpPr>
        <p:grpSpPr>
          <a:xfrm flipH="1">
            <a:off x="7989993" y="283080"/>
            <a:ext cx="779484" cy="4571966"/>
            <a:chOff x="345379" y="289708"/>
            <a:chExt cx="779484" cy="4571966"/>
          </a:xfrm>
        </p:grpSpPr>
        <p:grpSp>
          <p:nvGrpSpPr>
            <p:cNvPr id="516" name="Google Shape;516;p31"/>
            <p:cNvGrpSpPr/>
            <p:nvPr/>
          </p:nvGrpSpPr>
          <p:grpSpPr>
            <a:xfrm rot="10800000">
              <a:off x="345379" y="289708"/>
              <a:ext cx="779484" cy="2874945"/>
              <a:chOff x="7690650" y="-1013384"/>
              <a:chExt cx="1101900" cy="5926500"/>
            </a:xfrm>
          </p:grpSpPr>
          <p:cxnSp>
            <p:nvCxnSpPr>
              <p:cNvPr id="517" name="Google Shape;517;p31"/>
              <p:cNvCxnSpPr/>
              <p:nvPr/>
            </p:nvCxnSpPr>
            <p:spPr>
              <a:xfrm>
                <a:off x="8790956" y="-1013384"/>
                <a:ext cx="0" cy="592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31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9" name="Google Shape;519;p31"/>
            <p:cNvGrpSpPr/>
            <p:nvPr/>
          </p:nvGrpSpPr>
          <p:grpSpPr>
            <a:xfrm rot="5400000">
              <a:off x="42210" y="3960078"/>
              <a:ext cx="1204773" cy="598419"/>
              <a:chOff x="7089450" y="3679281"/>
              <a:chExt cx="1703100" cy="1233600"/>
            </a:xfrm>
          </p:grpSpPr>
          <p:cxnSp>
            <p:nvCxnSpPr>
              <p:cNvPr id="520" name="Google Shape;520;p31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31"/>
              <p:cNvCxnSpPr/>
              <p:nvPr/>
            </p:nvCxnSpPr>
            <p:spPr>
              <a:xfrm>
                <a:off x="7941000" y="4056500"/>
                <a:ext cx="0" cy="170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3914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>
            <a:spLocks noGrp="1"/>
          </p:cNvSpPr>
          <p:nvPr>
            <p:ph type="pic" idx="2"/>
          </p:nvPr>
        </p:nvSpPr>
        <p:spPr>
          <a:xfrm>
            <a:off x="1559988" y="813638"/>
            <a:ext cx="2461800" cy="35163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19"/>
          <p:cNvSpPr txBox="1">
            <a:spLocks noGrp="1"/>
          </p:cNvSpPr>
          <p:nvPr>
            <p:ph type="subTitle" idx="1"/>
          </p:nvPr>
        </p:nvSpPr>
        <p:spPr>
          <a:xfrm>
            <a:off x="4504250" y="2216074"/>
            <a:ext cx="34512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title"/>
          </p:nvPr>
        </p:nvSpPr>
        <p:spPr>
          <a:xfrm>
            <a:off x="4504263" y="1554325"/>
            <a:ext cx="34512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93" name="Google Shape;293;p19"/>
          <p:cNvGrpSpPr/>
          <p:nvPr/>
        </p:nvGrpSpPr>
        <p:grpSpPr>
          <a:xfrm>
            <a:off x="371029" y="283016"/>
            <a:ext cx="779484" cy="4571983"/>
            <a:chOff x="345379" y="289691"/>
            <a:chExt cx="779484" cy="4571983"/>
          </a:xfrm>
        </p:grpSpPr>
        <p:grpSp>
          <p:nvGrpSpPr>
            <p:cNvPr id="294" name="Google Shape;294;p19"/>
            <p:cNvGrpSpPr/>
            <p:nvPr/>
          </p:nvGrpSpPr>
          <p:grpSpPr>
            <a:xfrm rot="10800000">
              <a:off x="345379" y="289691"/>
              <a:ext cx="779484" cy="433534"/>
              <a:chOff x="7690650" y="4019451"/>
              <a:chExt cx="1101900" cy="893700"/>
            </a:xfrm>
          </p:grpSpPr>
          <p:cxnSp>
            <p:nvCxnSpPr>
              <p:cNvPr id="295" name="Google Shape;295;p19"/>
              <p:cNvCxnSpPr/>
              <p:nvPr/>
            </p:nvCxnSpPr>
            <p:spPr>
              <a:xfrm>
                <a:off x="8790966" y="4019451"/>
                <a:ext cx="0" cy="893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96;p19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7" name="Google Shape;297;p19"/>
            <p:cNvGrpSpPr/>
            <p:nvPr/>
          </p:nvGrpSpPr>
          <p:grpSpPr>
            <a:xfrm rot="5400000">
              <a:off x="-1248724" y="2669144"/>
              <a:ext cx="3786641" cy="598419"/>
              <a:chOff x="3439650" y="3679281"/>
              <a:chExt cx="5352900" cy="1233600"/>
            </a:xfrm>
          </p:grpSpPr>
          <p:cxnSp>
            <p:nvCxnSpPr>
              <p:cNvPr id="298" name="Google Shape;298;p19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19"/>
              <p:cNvCxnSpPr/>
              <p:nvPr/>
            </p:nvCxnSpPr>
            <p:spPr>
              <a:xfrm>
                <a:off x="6116100" y="2231600"/>
                <a:ext cx="0" cy="535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0" name="Google Shape;300;p19"/>
          <p:cNvGrpSpPr/>
          <p:nvPr/>
        </p:nvGrpSpPr>
        <p:grpSpPr>
          <a:xfrm flipH="1">
            <a:off x="7989993" y="282965"/>
            <a:ext cx="779484" cy="4572081"/>
            <a:chOff x="345379" y="289593"/>
            <a:chExt cx="779484" cy="4572081"/>
          </a:xfrm>
        </p:grpSpPr>
        <p:grpSp>
          <p:nvGrpSpPr>
            <p:cNvPr id="301" name="Google Shape;301;p19"/>
            <p:cNvGrpSpPr/>
            <p:nvPr/>
          </p:nvGrpSpPr>
          <p:grpSpPr>
            <a:xfrm rot="10800000">
              <a:off x="345379" y="289593"/>
              <a:ext cx="779484" cy="2609935"/>
              <a:chOff x="7690650" y="-466847"/>
              <a:chExt cx="1101900" cy="5380200"/>
            </a:xfrm>
          </p:grpSpPr>
          <p:cxnSp>
            <p:nvCxnSpPr>
              <p:cNvPr id="302" name="Google Shape;302;p19"/>
              <p:cNvCxnSpPr/>
              <p:nvPr/>
            </p:nvCxnSpPr>
            <p:spPr>
              <a:xfrm>
                <a:off x="8790956" y="-466847"/>
                <a:ext cx="0" cy="538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19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4" name="Google Shape;304;p19"/>
            <p:cNvGrpSpPr/>
            <p:nvPr/>
          </p:nvGrpSpPr>
          <p:grpSpPr>
            <a:xfrm rot="5400000">
              <a:off x="-106450" y="3811418"/>
              <a:ext cx="1502093" cy="598419"/>
              <a:chOff x="6669150" y="3679281"/>
              <a:chExt cx="2123400" cy="1233600"/>
            </a:xfrm>
          </p:grpSpPr>
          <p:cxnSp>
            <p:nvCxnSpPr>
              <p:cNvPr id="305" name="Google Shape;305;p19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306;p19"/>
              <p:cNvCxnSpPr/>
              <p:nvPr/>
            </p:nvCxnSpPr>
            <p:spPr>
              <a:xfrm>
                <a:off x="7730850" y="3846350"/>
                <a:ext cx="0" cy="212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826350" y="2350375"/>
            <a:ext cx="3571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title"/>
          </p:nvPr>
        </p:nvSpPr>
        <p:spPr>
          <a:xfrm>
            <a:off x="826350" y="1366750"/>
            <a:ext cx="3571200" cy="87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10" name="Google Shape;310;p20"/>
          <p:cNvSpPr>
            <a:spLocks noGrp="1"/>
          </p:cNvSpPr>
          <p:nvPr>
            <p:ph type="pic" idx="2"/>
          </p:nvPr>
        </p:nvSpPr>
        <p:spPr>
          <a:xfrm>
            <a:off x="4789900" y="1478600"/>
            <a:ext cx="3247800" cy="1914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11" name="Google Shape;311;p20"/>
          <p:cNvGrpSpPr/>
          <p:nvPr/>
        </p:nvGrpSpPr>
        <p:grpSpPr>
          <a:xfrm>
            <a:off x="371029" y="283102"/>
            <a:ext cx="779484" cy="4571922"/>
            <a:chOff x="345379" y="289752"/>
            <a:chExt cx="779484" cy="4571922"/>
          </a:xfrm>
        </p:grpSpPr>
        <p:grpSp>
          <p:nvGrpSpPr>
            <p:cNvPr id="312" name="Google Shape;312;p20"/>
            <p:cNvGrpSpPr/>
            <p:nvPr/>
          </p:nvGrpSpPr>
          <p:grpSpPr>
            <a:xfrm rot="10800000">
              <a:off x="345379" y="289752"/>
              <a:ext cx="779484" cy="2743823"/>
              <a:chOff x="7690650" y="-743175"/>
              <a:chExt cx="1101900" cy="5656200"/>
            </a:xfrm>
          </p:grpSpPr>
          <p:cxnSp>
            <p:nvCxnSpPr>
              <p:cNvPr id="313" name="Google Shape;313;p20"/>
              <p:cNvCxnSpPr/>
              <p:nvPr/>
            </p:nvCxnSpPr>
            <p:spPr>
              <a:xfrm>
                <a:off x="8790966" y="-743175"/>
                <a:ext cx="0" cy="565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20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5" name="Google Shape;315;p20"/>
            <p:cNvGrpSpPr/>
            <p:nvPr/>
          </p:nvGrpSpPr>
          <p:grpSpPr>
            <a:xfrm rot="5400000">
              <a:off x="-17848" y="3900020"/>
              <a:ext cx="1324889" cy="598419"/>
              <a:chOff x="6919650" y="3679281"/>
              <a:chExt cx="1872900" cy="1233600"/>
            </a:xfrm>
          </p:grpSpPr>
          <p:cxnSp>
            <p:nvCxnSpPr>
              <p:cNvPr id="316" name="Google Shape;316;p20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20"/>
              <p:cNvCxnSpPr/>
              <p:nvPr/>
            </p:nvCxnSpPr>
            <p:spPr>
              <a:xfrm>
                <a:off x="7856100" y="3971600"/>
                <a:ext cx="0" cy="187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8" name="Google Shape;318;p20"/>
          <p:cNvGrpSpPr/>
          <p:nvPr/>
        </p:nvGrpSpPr>
        <p:grpSpPr>
          <a:xfrm flipH="1">
            <a:off x="7989993" y="283079"/>
            <a:ext cx="779484" cy="4571967"/>
            <a:chOff x="345379" y="289707"/>
            <a:chExt cx="779484" cy="4571967"/>
          </a:xfrm>
        </p:grpSpPr>
        <p:grpSp>
          <p:nvGrpSpPr>
            <p:cNvPr id="319" name="Google Shape;319;p20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320" name="Google Shape;320;p20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20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2" name="Google Shape;322;p20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323" name="Google Shape;323;p20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0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ONLY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1"/>
          </p:nvPr>
        </p:nvSpPr>
        <p:spPr>
          <a:xfrm>
            <a:off x="6917825" y="1519175"/>
            <a:ext cx="15129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2"/>
          </p:nvPr>
        </p:nvSpPr>
        <p:spPr>
          <a:xfrm>
            <a:off x="6917825" y="2344345"/>
            <a:ext cx="1512900" cy="9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3"/>
          </p:nvPr>
        </p:nvSpPr>
        <p:spPr>
          <a:xfrm>
            <a:off x="713225" y="1519175"/>
            <a:ext cx="15129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4"/>
          </p:nvPr>
        </p:nvSpPr>
        <p:spPr>
          <a:xfrm>
            <a:off x="713226" y="2344345"/>
            <a:ext cx="1512900" cy="9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80" name="Google Shape;380;p24"/>
          <p:cNvSpPr>
            <a:spLocks noGrp="1"/>
          </p:cNvSpPr>
          <p:nvPr>
            <p:ph type="pic" idx="5"/>
          </p:nvPr>
        </p:nvSpPr>
        <p:spPr>
          <a:xfrm>
            <a:off x="2545093" y="1519175"/>
            <a:ext cx="1980600" cy="3089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381" name="Google Shape;381;p24"/>
          <p:cNvSpPr>
            <a:spLocks noGrp="1"/>
          </p:cNvSpPr>
          <p:nvPr>
            <p:ph type="pic" idx="6"/>
          </p:nvPr>
        </p:nvSpPr>
        <p:spPr>
          <a:xfrm>
            <a:off x="4618268" y="1519175"/>
            <a:ext cx="1980600" cy="30894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grpSp>
        <p:nvGrpSpPr>
          <p:cNvPr id="382" name="Google Shape;382;p24"/>
          <p:cNvGrpSpPr/>
          <p:nvPr/>
        </p:nvGrpSpPr>
        <p:grpSpPr>
          <a:xfrm>
            <a:off x="371029" y="283135"/>
            <a:ext cx="779484" cy="4571852"/>
            <a:chOff x="345379" y="289823"/>
            <a:chExt cx="779484" cy="4571852"/>
          </a:xfrm>
        </p:grpSpPr>
        <p:grpSp>
          <p:nvGrpSpPr>
            <p:cNvPr id="383" name="Google Shape;383;p24"/>
            <p:cNvGrpSpPr/>
            <p:nvPr/>
          </p:nvGrpSpPr>
          <p:grpSpPr>
            <a:xfrm rot="10800000">
              <a:off x="345379" y="289823"/>
              <a:ext cx="779484" cy="1823927"/>
              <a:chOff x="7690650" y="1152980"/>
              <a:chExt cx="1101900" cy="3759900"/>
            </a:xfrm>
          </p:grpSpPr>
          <p:cxnSp>
            <p:nvCxnSpPr>
              <p:cNvPr id="384" name="Google Shape;384;p24"/>
              <p:cNvCxnSpPr/>
              <p:nvPr/>
            </p:nvCxnSpPr>
            <p:spPr>
              <a:xfrm>
                <a:off x="8790966" y="1152980"/>
                <a:ext cx="0" cy="37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24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6" name="Google Shape;386;p24"/>
            <p:cNvGrpSpPr/>
            <p:nvPr/>
          </p:nvGrpSpPr>
          <p:grpSpPr>
            <a:xfrm rot="5400000">
              <a:off x="-512958" y="3404911"/>
              <a:ext cx="2315108" cy="598419"/>
              <a:chOff x="5519850" y="3679281"/>
              <a:chExt cx="3272700" cy="1233600"/>
            </a:xfrm>
          </p:grpSpPr>
          <p:cxnSp>
            <p:nvCxnSpPr>
              <p:cNvPr id="387" name="Google Shape;387;p24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24"/>
              <p:cNvCxnSpPr/>
              <p:nvPr/>
            </p:nvCxnSpPr>
            <p:spPr>
              <a:xfrm>
                <a:off x="7156200" y="3271700"/>
                <a:ext cx="0" cy="3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9" name="Google Shape;389;p24"/>
          <p:cNvGrpSpPr/>
          <p:nvPr/>
        </p:nvGrpSpPr>
        <p:grpSpPr>
          <a:xfrm flipH="1">
            <a:off x="7989993" y="283066"/>
            <a:ext cx="779484" cy="4571967"/>
            <a:chOff x="345379" y="289707"/>
            <a:chExt cx="779484" cy="4571967"/>
          </a:xfrm>
        </p:grpSpPr>
        <p:grpSp>
          <p:nvGrpSpPr>
            <p:cNvPr id="390" name="Google Shape;390;p24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391" name="Google Shape;391;p24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24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3" name="Google Shape;393;p24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394" name="Google Shape;394;p24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4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14" name="Google Shape;414;p26"/>
          <p:cNvGrpSpPr/>
          <p:nvPr/>
        </p:nvGrpSpPr>
        <p:grpSpPr>
          <a:xfrm>
            <a:off x="371029" y="285822"/>
            <a:ext cx="779484" cy="4571852"/>
            <a:chOff x="345379" y="289822"/>
            <a:chExt cx="779484" cy="4571852"/>
          </a:xfrm>
        </p:grpSpPr>
        <p:grpSp>
          <p:nvGrpSpPr>
            <p:cNvPr id="415" name="Google Shape;415;p26"/>
            <p:cNvGrpSpPr/>
            <p:nvPr/>
          </p:nvGrpSpPr>
          <p:grpSpPr>
            <a:xfrm rot="10800000">
              <a:off x="345379" y="289822"/>
              <a:ext cx="779484" cy="1731953"/>
              <a:chOff x="7690650" y="1342581"/>
              <a:chExt cx="1101900" cy="3570300"/>
            </a:xfrm>
          </p:grpSpPr>
          <p:cxnSp>
            <p:nvCxnSpPr>
              <p:cNvPr id="416" name="Google Shape;416;p26"/>
              <p:cNvCxnSpPr/>
              <p:nvPr/>
            </p:nvCxnSpPr>
            <p:spPr>
              <a:xfrm>
                <a:off x="8790966" y="1342581"/>
                <a:ext cx="0" cy="357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26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8" name="Google Shape;418;p26"/>
            <p:cNvGrpSpPr/>
            <p:nvPr/>
          </p:nvGrpSpPr>
          <p:grpSpPr>
            <a:xfrm rot="5400000">
              <a:off x="-558903" y="3358965"/>
              <a:ext cx="2406999" cy="598419"/>
              <a:chOff x="5389950" y="3679281"/>
              <a:chExt cx="3402600" cy="1233600"/>
            </a:xfrm>
          </p:grpSpPr>
          <p:cxnSp>
            <p:nvCxnSpPr>
              <p:cNvPr id="419" name="Google Shape;419;p26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26"/>
              <p:cNvCxnSpPr/>
              <p:nvPr/>
            </p:nvCxnSpPr>
            <p:spPr>
              <a:xfrm>
                <a:off x="7091250" y="3206750"/>
                <a:ext cx="0" cy="340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21" name="Google Shape;421;p26"/>
          <p:cNvGrpSpPr/>
          <p:nvPr/>
        </p:nvGrpSpPr>
        <p:grpSpPr>
          <a:xfrm flipH="1">
            <a:off x="7989993" y="285796"/>
            <a:ext cx="779484" cy="4571913"/>
            <a:chOff x="345379" y="289762"/>
            <a:chExt cx="779484" cy="4571913"/>
          </a:xfrm>
        </p:grpSpPr>
        <p:grpSp>
          <p:nvGrpSpPr>
            <p:cNvPr id="422" name="Google Shape;422;p26"/>
            <p:cNvGrpSpPr/>
            <p:nvPr/>
          </p:nvGrpSpPr>
          <p:grpSpPr>
            <a:xfrm rot="10800000">
              <a:off x="345379" y="289762"/>
              <a:ext cx="779484" cy="3762242"/>
              <a:chOff x="7690650" y="-2842594"/>
              <a:chExt cx="1101900" cy="7755600"/>
            </a:xfrm>
          </p:grpSpPr>
          <p:cxnSp>
            <p:nvCxnSpPr>
              <p:cNvPr id="423" name="Google Shape;423;p26"/>
              <p:cNvCxnSpPr/>
              <p:nvPr/>
            </p:nvCxnSpPr>
            <p:spPr>
              <a:xfrm>
                <a:off x="8790956" y="-2842594"/>
                <a:ext cx="0" cy="775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26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5" name="Google Shape;425;p26"/>
            <p:cNvGrpSpPr/>
            <p:nvPr/>
          </p:nvGrpSpPr>
          <p:grpSpPr>
            <a:xfrm rot="5400000">
              <a:off x="458904" y="4376772"/>
              <a:ext cx="371385" cy="598419"/>
              <a:chOff x="8267550" y="3679281"/>
              <a:chExt cx="525000" cy="1233600"/>
            </a:xfrm>
          </p:grpSpPr>
          <p:cxnSp>
            <p:nvCxnSpPr>
              <p:cNvPr id="426" name="Google Shape;426;p26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26"/>
              <p:cNvCxnSpPr/>
              <p:nvPr/>
            </p:nvCxnSpPr>
            <p:spPr>
              <a:xfrm>
                <a:off x="8530050" y="4645550"/>
                <a:ext cx="0" cy="52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7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7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27"/>
          <p:cNvGrpSpPr/>
          <p:nvPr/>
        </p:nvGrpSpPr>
        <p:grpSpPr>
          <a:xfrm>
            <a:off x="371029" y="285846"/>
            <a:ext cx="779484" cy="4571816"/>
            <a:chOff x="345379" y="289859"/>
            <a:chExt cx="779484" cy="4571816"/>
          </a:xfrm>
        </p:grpSpPr>
        <p:grpSp>
          <p:nvGrpSpPr>
            <p:cNvPr id="431" name="Google Shape;431;p27"/>
            <p:cNvGrpSpPr/>
            <p:nvPr/>
          </p:nvGrpSpPr>
          <p:grpSpPr>
            <a:xfrm rot="10800000">
              <a:off x="345379" y="289859"/>
              <a:ext cx="779484" cy="3582366"/>
              <a:chOff x="7690650" y="-2471994"/>
              <a:chExt cx="1101900" cy="7384800"/>
            </a:xfrm>
          </p:grpSpPr>
          <p:cxnSp>
            <p:nvCxnSpPr>
              <p:cNvPr id="432" name="Google Shape;432;p27"/>
              <p:cNvCxnSpPr/>
              <p:nvPr/>
            </p:nvCxnSpPr>
            <p:spPr>
              <a:xfrm>
                <a:off x="8790966" y="-2471994"/>
                <a:ext cx="0" cy="738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27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" name="Google Shape;434;p27"/>
            <p:cNvGrpSpPr/>
            <p:nvPr/>
          </p:nvGrpSpPr>
          <p:grpSpPr>
            <a:xfrm rot="5400000">
              <a:off x="377199" y="4295067"/>
              <a:ext cx="534794" cy="598419"/>
              <a:chOff x="8036550" y="3679281"/>
              <a:chExt cx="756000" cy="1233600"/>
            </a:xfrm>
          </p:grpSpPr>
          <p:cxnSp>
            <p:nvCxnSpPr>
              <p:cNvPr id="435" name="Google Shape;435;p27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27"/>
              <p:cNvCxnSpPr/>
              <p:nvPr/>
            </p:nvCxnSpPr>
            <p:spPr>
              <a:xfrm>
                <a:off x="8414550" y="4530050"/>
                <a:ext cx="0" cy="75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37" name="Google Shape;437;p27"/>
          <p:cNvGrpSpPr/>
          <p:nvPr/>
        </p:nvGrpSpPr>
        <p:grpSpPr>
          <a:xfrm rot="10800000">
            <a:off x="7989987" y="285749"/>
            <a:ext cx="779484" cy="4572012"/>
            <a:chOff x="345379" y="289662"/>
            <a:chExt cx="779484" cy="4572012"/>
          </a:xfrm>
        </p:grpSpPr>
        <p:grpSp>
          <p:nvGrpSpPr>
            <p:cNvPr id="438" name="Google Shape;438;p27"/>
            <p:cNvGrpSpPr/>
            <p:nvPr/>
          </p:nvGrpSpPr>
          <p:grpSpPr>
            <a:xfrm rot="10800000">
              <a:off x="345379" y="289662"/>
              <a:ext cx="779484" cy="386091"/>
              <a:chOff x="7690650" y="4117311"/>
              <a:chExt cx="1101900" cy="795900"/>
            </a:xfrm>
          </p:grpSpPr>
          <p:cxnSp>
            <p:nvCxnSpPr>
              <p:cNvPr id="439" name="Google Shape;439;p27"/>
              <p:cNvCxnSpPr/>
              <p:nvPr/>
            </p:nvCxnSpPr>
            <p:spPr>
              <a:xfrm>
                <a:off x="8790956" y="4117311"/>
                <a:ext cx="0" cy="79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27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1" name="Google Shape;441;p27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442" name="Google Shape;442;p27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27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4_2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5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91" name="Google Shape;591;p35"/>
          <p:cNvGrpSpPr/>
          <p:nvPr/>
        </p:nvGrpSpPr>
        <p:grpSpPr>
          <a:xfrm>
            <a:off x="371029" y="283090"/>
            <a:ext cx="779484" cy="4571947"/>
            <a:chOff x="345379" y="289727"/>
            <a:chExt cx="779484" cy="4571947"/>
          </a:xfrm>
        </p:grpSpPr>
        <p:grpSp>
          <p:nvGrpSpPr>
            <p:cNvPr id="592" name="Google Shape;592;p35"/>
            <p:cNvGrpSpPr/>
            <p:nvPr/>
          </p:nvGrpSpPr>
          <p:grpSpPr>
            <a:xfrm rot="10800000">
              <a:off x="345379" y="289727"/>
              <a:ext cx="779484" cy="2559873"/>
              <a:chOff x="7690650" y="-363923"/>
              <a:chExt cx="1101900" cy="5277000"/>
            </a:xfrm>
          </p:grpSpPr>
          <p:cxnSp>
            <p:nvCxnSpPr>
              <p:cNvPr id="593" name="Google Shape;593;p35"/>
              <p:cNvCxnSpPr/>
              <p:nvPr/>
            </p:nvCxnSpPr>
            <p:spPr>
              <a:xfrm>
                <a:off x="8790966" y="-363923"/>
                <a:ext cx="0" cy="527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594;p35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5" name="Google Shape;595;p35"/>
            <p:cNvGrpSpPr/>
            <p:nvPr/>
          </p:nvGrpSpPr>
          <p:grpSpPr>
            <a:xfrm rot="5400000">
              <a:off x="-158975" y="3758893"/>
              <a:ext cx="1607142" cy="598419"/>
              <a:chOff x="6520650" y="3679281"/>
              <a:chExt cx="2271900" cy="1233600"/>
            </a:xfrm>
          </p:grpSpPr>
          <p:cxnSp>
            <p:nvCxnSpPr>
              <p:cNvPr id="596" name="Google Shape;596;p35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35"/>
              <p:cNvCxnSpPr/>
              <p:nvPr/>
            </p:nvCxnSpPr>
            <p:spPr>
              <a:xfrm>
                <a:off x="7656600" y="3772100"/>
                <a:ext cx="0" cy="227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98" name="Google Shape;598;p35"/>
          <p:cNvGrpSpPr/>
          <p:nvPr/>
        </p:nvGrpSpPr>
        <p:grpSpPr>
          <a:xfrm flipH="1">
            <a:off x="7989993" y="283079"/>
            <a:ext cx="779484" cy="4571967"/>
            <a:chOff x="345379" y="289707"/>
            <a:chExt cx="779484" cy="4571967"/>
          </a:xfrm>
        </p:grpSpPr>
        <p:grpSp>
          <p:nvGrpSpPr>
            <p:cNvPr id="599" name="Google Shape;599;p35"/>
            <p:cNvGrpSpPr/>
            <p:nvPr/>
          </p:nvGrpSpPr>
          <p:grpSpPr>
            <a:xfrm rot="10800000">
              <a:off x="345379" y="289707"/>
              <a:ext cx="779484" cy="545446"/>
              <a:chOff x="7690650" y="3788719"/>
              <a:chExt cx="1101900" cy="1124400"/>
            </a:xfrm>
          </p:grpSpPr>
          <p:cxnSp>
            <p:nvCxnSpPr>
              <p:cNvPr id="600" name="Google Shape;600;p35"/>
              <p:cNvCxnSpPr/>
              <p:nvPr/>
            </p:nvCxnSpPr>
            <p:spPr>
              <a:xfrm>
                <a:off x="8790956" y="3788719"/>
                <a:ext cx="0" cy="112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1" name="Google Shape;601;p35"/>
              <p:cNvCxnSpPr/>
              <p:nvPr/>
            </p:nvCxnSpPr>
            <p:spPr>
              <a:xfrm rot="10800000">
                <a:off x="7690650" y="4908050"/>
                <a:ext cx="110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2" name="Google Shape;602;p35"/>
            <p:cNvGrpSpPr/>
            <p:nvPr/>
          </p:nvGrpSpPr>
          <p:grpSpPr>
            <a:xfrm rot="5400000">
              <a:off x="-1232808" y="2685060"/>
              <a:ext cx="3754808" cy="598419"/>
              <a:chOff x="3484650" y="3679281"/>
              <a:chExt cx="5307900" cy="1233600"/>
            </a:xfrm>
          </p:grpSpPr>
          <p:cxnSp>
            <p:nvCxnSpPr>
              <p:cNvPr id="603" name="Google Shape;603;p35"/>
              <p:cNvCxnSpPr/>
              <p:nvPr/>
            </p:nvCxnSpPr>
            <p:spPr>
              <a:xfrm>
                <a:off x="8790971" y="3679281"/>
                <a:ext cx="0" cy="1233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" name="Google Shape;604;p35"/>
              <p:cNvCxnSpPr/>
              <p:nvPr/>
            </p:nvCxnSpPr>
            <p:spPr>
              <a:xfrm>
                <a:off x="6138600" y="2254100"/>
                <a:ext cx="0" cy="53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Char char="●"/>
              <a:defRPr sz="1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8" r:id="rId2"/>
    <p:sldLayoutId id="2147483661" r:id="rId3"/>
    <p:sldLayoutId id="2147483665" r:id="rId4"/>
    <p:sldLayoutId id="2147483666" r:id="rId5"/>
    <p:sldLayoutId id="2147483670" r:id="rId6"/>
    <p:sldLayoutId id="2147483672" r:id="rId7"/>
    <p:sldLayoutId id="2147483673" r:id="rId8"/>
    <p:sldLayoutId id="2147483681" r:id="rId9"/>
    <p:sldLayoutId id="2147483682" r:id="rId10"/>
    <p:sldLayoutId id="2147483683" r:id="rId11"/>
    <p:sldLayoutId id="2147483686" r:id="rId12"/>
    <p:sldLayoutId id="2147483687" r:id="rId13"/>
    <p:sldLayoutId id="2147483691" r:id="rId14"/>
    <p:sldLayoutId id="2147483692" r:id="rId15"/>
    <p:sldLayoutId id="2147483693" r:id="rId16"/>
    <p:sldLayoutId id="2147483694" r:id="rId17"/>
    <p:sldLayoutId id="2147483697" r:id="rId18"/>
    <p:sldLayoutId id="2147483700" r:id="rId19"/>
    <p:sldLayoutId id="2147483701" r:id="rId20"/>
    <p:sldLayoutId id="2147483702" r:id="rId21"/>
    <p:sldLayoutId id="2147483704" r:id="rId22"/>
    <p:sldLayoutId id="2147483706" r:id="rId23"/>
    <p:sldLayoutId id="2147483708" r:id="rId24"/>
    <p:sldLayoutId id="2147483709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yanm1@kgv.hk" TargetMode="External"/><Relationship Id="rId2" Type="http://schemas.openxmlformats.org/officeDocument/2006/relationships/hyperlink" Target="mailto:bannev1@kgv.hk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mailto:kimk5@kgv.h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5"/>
          <p:cNvSpPr txBox="1">
            <a:spLocks noGrp="1"/>
          </p:cNvSpPr>
          <p:nvPr>
            <p:ph type="ctrTitle"/>
          </p:nvPr>
        </p:nvSpPr>
        <p:spPr>
          <a:xfrm rot="-229">
            <a:off x="725881" y="1488177"/>
            <a:ext cx="4510500" cy="11979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chemeClr val="tx1"/>
                </a:solidFill>
              </a:rPr>
              <a:t>Transit</a:t>
            </a:r>
            <a:r>
              <a:rPr lang="en" sz="5200">
                <a:solidFill>
                  <a:schemeClr val="dk2"/>
                </a:solidFill>
              </a:rPr>
              <a:t>Tree</a:t>
            </a:r>
            <a:endParaRPr/>
          </a:p>
        </p:txBody>
      </p:sp>
      <p:sp>
        <p:nvSpPr>
          <p:cNvPr id="822" name="Google Shape;822;p45"/>
          <p:cNvSpPr txBox="1">
            <a:spLocks noGrp="1"/>
          </p:cNvSpPr>
          <p:nvPr>
            <p:ph type="subTitle" idx="1"/>
          </p:nvPr>
        </p:nvSpPr>
        <p:spPr>
          <a:xfrm>
            <a:off x="956455" y="2385524"/>
            <a:ext cx="36114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SzPts val="1100"/>
              <a:buFont typeface="Arial"/>
            </a:pPr>
            <a:r>
              <a:rPr lang="en">
                <a:latin typeface="Montserrat" panose="00000500000000000000" pitchFamily="2" charset="0"/>
              </a:rPr>
              <a:t>Less driving, more thriving</a:t>
            </a:r>
          </a:p>
        </p:txBody>
      </p:sp>
      <p:cxnSp>
        <p:nvCxnSpPr>
          <p:cNvPr id="823" name="Google Shape;823;p45"/>
          <p:cNvCxnSpPr/>
          <p:nvPr/>
        </p:nvCxnSpPr>
        <p:spPr>
          <a:xfrm>
            <a:off x="-6625" y="3076875"/>
            <a:ext cx="385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4" name="Google Shape;824;p45"/>
          <p:cNvGrpSpPr/>
          <p:nvPr/>
        </p:nvGrpSpPr>
        <p:grpSpPr>
          <a:xfrm>
            <a:off x="7890603" y="2817357"/>
            <a:ext cx="540176" cy="1783723"/>
            <a:chOff x="3062375" y="1687325"/>
            <a:chExt cx="260000" cy="858550"/>
          </a:xfrm>
        </p:grpSpPr>
        <p:sp>
          <p:nvSpPr>
            <p:cNvPr id="825" name="Google Shape;825;p45"/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5"/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5"/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5"/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5"/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5"/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5"/>
          <p:cNvGrpSpPr/>
          <p:nvPr/>
        </p:nvGrpSpPr>
        <p:grpSpPr>
          <a:xfrm>
            <a:off x="6043469" y="2817357"/>
            <a:ext cx="540176" cy="1783723"/>
            <a:chOff x="3062375" y="1687325"/>
            <a:chExt cx="260000" cy="858550"/>
          </a:xfrm>
        </p:grpSpPr>
        <p:sp>
          <p:nvSpPr>
            <p:cNvPr id="835" name="Google Shape;835;p45"/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5"/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5"/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5"/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5"/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5"/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45"/>
          <p:cNvGrpSpPr/>
          <p:nvPr/>
        </p:nvGrpSpPr>
        <p:grpSpPr>
          <a:xfrm>
            <a:off x="6989564" y="2817357"/>
            <a:ext cx="540176" cy="1783723"/>
            <a:chOff x="3062375" y="1687325"/>
            <a:chExt cx="260000" cy="858550"/>
          </a:xfrm>
        </p:grpSpPr>
        <p:sp>
          <p:nvSpPr>
            <p:cNvPr id="845" name="Google Shape;845;p45"/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5"/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5"/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5"/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5"/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5"/>
          <p:cNvGrpSpPr/>
          <p:nvPr/>
        </p:nvGrpSpPr>
        <p:grpSpPr>
          <a:xfrm>
            <a:off x="6127571" y="3379452"/>
            <a:ext cx="372216" cy="1229100"/>
            <a:chOff x="3062375" y="1687325"/>
            <a:chExt cx="260000" cy="858550"/>
          </a:xfrm>
        </p:grpSpPr>
        <p:sp>
          <p:nvSpPr>
            <p:cNvPr id="855" name="Google Shape;855;p45"/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5"/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5"/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45"/>
          <p:cNvGrpSpPr/>
          <p:nvPr/>
        </p:nvGrpSpPr>
        <p:grpSpPr>
          <a:xfrm>
            <a:off x="5587063" y="2817357"/>
            <a:ext cx="540176" cy="1783723"/>
            <a:chOff x="3062375" y="1687325"/>
            <a:chExt cx="260000" cy="858550"/>
          </a:xfrm>
        </p:grpSpPr>
        <p:sp>
          <p:nvSpPr>
            <p:cNvPr id="865" name="Google Shape;865;p45"/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5"/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5"/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5"/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5"/>
          <p:cNvGrpSpPr/>
          <p:nvPr/>
        </p:nvGrpSpPr>
        <p:grpSpPr>
          <a:xfrm>
            <a:off x="7575983" y="2644566"/>
            <a:ext cx="594750" cy="1963933"/>
            <a:chOff x="3062375" y="1687325"/>
            <a:chExt cx="260000" cy="858550"/>
          </a:xfrm>
        </p:grpSpPr>
        <p:sp>
          <p:nvSpPr>
            <p:cNvPr id="875" name="Google Shape;875;p45"/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5"/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45"/>
          <p:cNvGrpSpPr/>
          <p:nvPr/>
        </p:nvGrpSpPr>
        <p:grpSpPr>
          <a:xfrm>
            <a:off x="7116229" y="3372148"/>
            <a:ext cx="372216" cy="1229100"/>
            <a:chOff x="3062375" y="1687325"/>
            <a:chExt cx="260000" cy="858550"/>
          </a:xfrm>
        </p:grpSpPr>
        <p:sp>
          <p:nvSpPr>
            <p:cNvPr id="885" name="Google Shape;885;p45"/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5"/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5"/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5"/>
          <p:cNvGrpSpPr/>
          <p:nvPr/>
        </p:nvGrpSpPr>
        <p:grpSpPr>
          <a:xfrm>
            <a:off x="6546435" y="2817357"/>
            <a:ext cx="540176" cy="1783723"/>
            <a:chOff x="3062375" y="1687325"/>
            <a:chExt cx="260000" cy="858550"/>
          </a:xfrm>
        </p:grpSpPr>
        <p:sp>
          <p:nvSpPr>
            <p:cNvPr id="895" name="Google Shape;895;p45"/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04" name="Google Shape;904;p45"/>
          <p:cNvCxnSpPr/>
          <p:nvPr/>
        </p:nvCxnSpPr>
        <p:spPr>
          <a:xfrm>
            <a:off x="5488175" y="4601775"/>
            <a:ext cx="295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52"/>
          <p:cNvGrpSpPr/>
          <p:nvPr/>
        </p:nvGrpSpPr>
        <p:grpSpPr>
          <a:xfrm>
            <a:off x="4447760" y="2762944"/>
            <a:ext cx="491474" cy="1845498"/>
            <a:chOff x="4447959" y="2336143"/>
            <a:chExt cx="605189" cy="2272501"/>
          </a:xfrm>
        </p:grpSpPr>
        <p:sp>
          <p:nvSpPr>
            <p:cNvPr id="1141" name="Google Shape;1141;p52"/>
            <p:cNvSpPr/>
            <p:nvPr/>
          </p:nvSpPr>
          <p:spPr>
            <a:xfrm>
              <a:off x="4447959" y="3295674"/>
              <a:ext cx="605189" cy="699159"/>
            </a:xfrm>
            <a:custGeom>
              <a:avLst/>
              <a:gdLst/>
              <a:ahLst/>
              <a:cxnLst/>
              <a:rect l="l" t="t" r="r" b="b"/>
              <a:pathLst>
                <a:path w="11313" h="13069" extrusionOk="0">
                  <a:moveTo>
                    <a:pt x="1688" y="1"/>
                  </a:moveTo>
                  <a:cubicBezTo>
                    <a:pt x="1574" y="753"/>
                    <a:pt x="1472" y="1506"/>
                    <a:pt x="1369" y="2270"/>
                  </a:cubicBezTo>
                  <a:cubicBezTo>
                    <a:pt x="1358" y="2373"/>
                    <a:pt x="1335" y="2475"/>
                    <a:pt x="1323" y="2589"/>
                  </a:cubicBezTo>
                  <a:cubicBezTo>
                    <a:pt x="1164" y="3775"/>
                    <a:pt x="1015" y="4972"/>
                    <a:pt x="879" y="6170"/>
                  </a:cubicBezTo>
                  <a:cubicBezTo>
                    <a:pt x="879" y="6193"/>
                    <a:pt x="879" y="6204"/>
                    <a:pt x="879" y="6227"/>
                  </a:cubicBezTo>
                  <a:cubicBezTo>
                    <a:pt x="867" y="6341"/>
                    <a:pt x="844" y="6455"/>
                    <a:pt x="833" y="6557"/>
                  </a:cubicBezTo>
                  <a:cubicBezTo>
                    <a:pt x="730" y="7413"/>
                    <a:pt x="571" y="8291"/>
                    <a:pt x="434" y="9157"/>
                  </a:cubicBezTo>
                  <a:cubicBezTo>
                    <a:pt x="423" y="9237"/>
                    <a:pt x="400" y="9305"/>
                    <a:pt x="388" y="9385"/>
                  </a:cubicBezTo>
                  <a:cubicBezTo>
                    <a:pt x="251" y="10252"/>
                    <a:pt x="115" y="11119"/>
                    <a:pt x="46" y="11962"/>
                  </a:cubicBezTo>
                  <a:cubicBezTo>
                    <a:pt x="46" y="12031"/>
                    <a:pt x="35" y="12099"/>
                    <a:pt x="35" y="12168"/>
                  </a:cubicBezTo>
                  <a:cubicBezTo>
                    <a:pt x="12" y="12407"/>
                    <a:pt x="1" y="12647"/>
                    <a:pt x="1" y="12875"/>
                  </a:cubicBezTo>
                  <a:cubicBezTo>
                    <a:pt x="1029" y="13020"/>
                    <a:pt x="2207" y="13063"/>
                    <a:pt x="3440" y="13063"/>
                  </a:cubicBezTo>
                  <a:cubicBezTo>
                    <a:pt x="3944" y="13063"/>
                    <a:pt x="4457" y="13056"/>
                    <a:pt x="4972" y="13046"/>
                  </a:cubicBezTo>
                  <a:cubicBezTo>
                    <a:pt x="5189" y="13034"/>
                    <a:pt x="5406" y="13034"/>
                    <a:pt x="5622" y="13023"/>
                  </a:cubicBezTo>
                  <a:lnTo>
                    <a:pt x="5805" y="13023"/>
                  </a:lnTo>
                  <a:lnTo>
                    <a:pt x="5862" y="13068"/>
                  </a:lnTo>
                  <a:lnTo>
                    <a:pt x="5839" y="13023"/>
                  </a:lnTo>
                  <a:lnTo>
                    <a:pt x="5896" y="13023"/>
                  </a:lnTo>
                  <a:cubicBezTo>
                    <a:pt x="5907" y="13023"/>
                    <a:pt x="5930" y="13023"/>
                    <a:pt x="5953" y="13011"/>
                  </a:cubicBezTo>
                  <a:lnTo>
                    <a:pt x="6124" y="13011"/>
                  </a:lnTo>
                  <a:lnTo>
                    <a:pt x="6101" y="13068"/>
                  </a:lnTo>
                  <a:lnTo>
                    <a:pt x="6101" y="13068"/>
                  </a:lnTo>
                  <a:lnTo>
                    <a:pt x="6170" y="13023"/>
                  </a:lnTo>
                  <a:lnTo>
                    <a:pt x="6181" y="13011"/>
                  </a:lnTo>
                  <a:cubicBezTo>
                    <a:pt x="6249" y="13011"/>
                    <a:pt x="6318" y="13000"/>
                    <a:pt x="6386" y="13000"/>
                  </a:cubicBezTo>
                  <a:cubicBezTo>
                    <a:pt x="6671" y="12989"/>
                    <a:pt x="6956" y="12989"/>
                    <a:pt x="7241" y="12977"/>
                  </a:cubicBezTo>
                  <a:cubicBezTo>
                    <a:pt x="8156" y="12949"/>
                    <a:pt x="9048" y="12925"/>
                    <a:pt x="9878" y="12925"/>
                  </a:cubicBezTo>
                  <a:cubicBezTo>
                    <a:pt x="10373" y="12925"/>
                    <a:pt x="10846" y="12933"/>
                    <a:pt x="11289" y="12954"/>
                  </a:cubicBezTo>
                  <a:cubicBezTo>
                    <a:pt x="11312" y="12818"/>
                    <a:pt x="11312" y="12578"/>
                    <a:pt x="11301" y="12270"/>
                  </a:cubicBezTo>
                  <a:cubicBezTo>
                    <a:pt x="11301" y="12202"/>
                    <a:pt x="11289" y="12133"/>
                    <a:pt x="11289" y="12065"/>
                  </a:cubicBezTo>
                  <a:cubicBezTo>
                    <a:pt x="11244" y="11495"/>
                    <a:pt x="11153" y="10697"/>
                    <a:pt x="11027" y="9750"/>
                  </a:cubicBezTo>
                  <a:cubicBezTo>
                    <a:pt x="11027" y="9682"/>
                    <a:pt x="11016" y="9625"/>
                    <a:pt x="11004" y="9556"/>
                  </a:cubicBezTo>
                  <a:lnTo>
                    <a:pt x="10959" y="9556"/>
                  </a:lnTo>
                  <a:cubicBezTo>
                    <a:pt x="10297" y="9522"/>
                    <a:pt x="9636" y="9431"/>
                    <a:pt x="9043" y="9237"/>
                  </a:cubicBezTo>
                  <a:cubicBezTo>
                    <a:pt x="8975" y="9214"/>
                    <a:pt x="8906" y="9191"/>
                    <a:pt x="8838" y="9169"/>
                  </a:cubicBezTo>
                  <a:cubicBezTo>
                    <a:pt x="8667" y="9112"/>
                    <a:pt x="8507" y="9043"/>
                    <a:pt x="8347" y="8963"/>
                  </a:cubicBezTo>
                  <a:cubicBezTo>
                    <a:pt x="8165" y="8861"/>
                    <a:pt x="7994" y="8770"/>
                    <a:pt x="7823" y="8678"/>
                  </a:cubicBezTo>
                  <a:cubicBezTo>
                    <a:pt x="7766" y="8644"/>
                    <a:pt x="7709" y="8610"/>
                    <a:pt x="7652" y="8576"/>
                  </a:cubicBezTo>
                  <a:cubicBezTo>
                    <a:pt x="7481" y="8473"/>
                    <a:pt x="7321" y="8370"/>
                    <a:pt x="7162" y="8256"/>
                  </a:cubicBezTo>
                  <a:lnTo>
                    <a:pt x="6979" y="8142"/>
                  </a:lnTo>
                  <a:cubicBezTo>
                    <a:pt x="6888" y="8074"/>
                    <a:pt x="6797" y="8006"/>
                    <a:pt x="6694" y="7926"/>
                  </a:cubicBezTo>
                  <a:cubicBezTo>
                    <a:pt x="6637" y="7880"/>
                    <a:pt x="6569" y="7835"/>
                    <a:pt x="6512" y="7789"/>
                  </a:cubicBezTo>
                  <a:cubicBezTo>
                    <a:pt x="6341" y="7652"/>
                    <a:pt x="6170" y="7504"/>
                    <a:pt x="6010" y="7367"/>
                  </a:cubicBezTo>
                  <a:lnTo>
                    <a:pt x="5805" y="7173"/>
                  </a:lnTo>
                  <a:cubicBezTo>
                    <a:pt x="5645" y="7036"/>
                    <a:pt x="5497" y="6888"/>
                    <a:pt x="5349" y="6728"/>
                  </a:cubicBezTo>
                  <a:cubicBezTo>
                    <a:pt x="5269" y="6649"/>
                    <a:pt x="5200" y="6580"/>
                    <a:pt x="5120" y="6489"/>
                  </a:cubicBezTo>
                  <a:cubicBezTo>
                    <a:pt x="4858" y="6215"/>
                    <a:pt x="4607" y="5930"/>
                    <a:pt x="4345" y="5622"/>
                  </a:cubicBezTo>
                  <a:cubicBezTo>
                    <a:pt x="4265" y="5520"/>
                    <a:pt x="4174" y="5417"/>
                    <a:pt x="4083" y="5314"/>
                  </a:cubicBezTo>
                  <a:cubicBezTo>
                    <a:pt x="4060" y="5280"/>
                    <a:pt x="4049" y="5257"/>
                    <a:pt x="4026" y="5235"/>
                  </a:cubicBezTo>
                  <a:cubicBezTo>
                    <a:pt x="2840" y="3764"/>
                    <a:pt x="2224" y="1905"/>
                    <a:pt x="16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4714875" y="3994500"/>
              <a:ext cx="95350" cy="614144"/>
            </a:xfrm>
            <a:custGeom>
              <a:avLst/>
              <a:gdLst/>
              <a:ahLst/>
              <a:cxnLst/>
              <a:rect l="l" t="t" r="r" b="b"/>
              <a:pathLst>
                <a:path w="1586" h="36638" extrusionOk="0">
                  <a:moveTo>
                    <a:pt x="240" y="0"/>
                  </a:moveTo>
                  <a:cubicBezTo>
                    <a:pt x="240" y="2954"/>
                    <a:pt x="297" y="5360"/>
                    <a:pt x="342" y="7697"/>
                  </a:cubicBezTo>
                  <a:cubicBezTo>
                    <a:pt x="434" y="12224"/>
                    <a:pt x="513" y="16124"/>
                    <a:pt x="183" y="22019"/>
                  </a:cubicBezTo>
                  <a:cubicBezTo>
                    <a:pt x="0" y="25155"/>
                    <a:pt x="228" y="36170"/>
                    <a:pt x="240" y="36638"/>
                  </a:cubicBezTo>
                  <a:lnTo>
                    <a:pt x="1312" y="36615"/>
                  </a:lnTo>
                  <a:cubicBezTo>
                    <a:pt x="1312" y="36501"/>
                    <a:pt x="1072" y="25178"/>
                    <a:pt x="1243" y="22076"/>
                  </a:cubicBezTo>
                  <a:cubicBezTo>
                    <a:pt x="1585" y="16147"/>
                    <a:pt x="1505" y="12224"/>
                    <a:pt x="1414" y="7674"/>
                  </a:cubicBezTo>
                  <a:cubicBezTo>
                    <a:pt x="1369" y="5348"/>
                    <a:pt x="1312" y="2942"/>
                    <a:pt x="13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4447959" y="2336143"/>
              <a:ext cx="605189" cy="1658369"/>
            </a:xfrm>
            <a:custGeom>
              <a:avLst/>
              <a:gdLst/>
              <a:ahLst/>
              <a:cxnLst/>
              <a:rect l="l" t="t" r="r" b="b"/>
              <a:pathLst>
                <a:path w="11313" h="30999" extrusionOk="0">
                  <a:moveTo>
                    <a:pt x="5588" y="0"/>
                  </a:moveTo>
                  <a:cubicBezTo>
                    <a:pt x="5577" y="46"/>
                    <a:pt x="5542" y="148"/>
                    <a:pt x="5508" y="297"/>
                  </a:cubicBezTo>
                  <a:cubicBezTo>
                    <a:pt x="5463" y="456"/>
                    <a:pt x="5417" y="673"/>
                    <a:pt x="5349" y="924"/>
                  </a:cubicBezTo>
                  <a:cubicBezTo>
                    <a:pt x="4995" y="2326"/>
                    <a:pt x="4334" y="5052"/>
                    <a:pt x="3707" y="7697"/>
                  </a:cubicBezTo>
                  <a:cubicBezTo>
                    <a:pt x="3650" y="7902"/>
                    <a:pt x="3604" y="8119"/>
                    <a:pt x="3558" y="8336"/>
                  </a:cubicBezTo>
                  <a:cubicBezTo>
                    <a:pt x="2977" y="10776"/>
                    <a:pt x="2452" y="13056"/>
                    <a:pt x="2270" y="14048"/>
                  </a:cubicBezTo>
                  <a:cubicBezTo>
                    <a:pt x="2236" y="14185"/>
                    <a:pt x="2224" y="14299"/>
                    <a:pt x="2213" y="14379"/>
                  </a:cubicBezTo>
                  <a:cubicBezTo>
                    <a:pt x="2201" y="14459"/>
                    <a:pt x="2190" y="14539"/>
                    <a:pt x="2167" y="14619"/>
                  </a:cubicBezTo>
                  <a:cubicBezTo>
                    <a:pt x="2008" y="15725"/>
                    <a:pt x="1848" y="16831"/>
                    <a:pt x="1688" y="17937"/>
                  </a:cubicBezTo>
                  <a:cubicBezTo>
                    <a:pt x="1574" y="18689"/>
                    <a:pt x="1472" y="19442"/>
                    <a:pt x="1369" y="20206"/>
                  </a:cubicBezTo>
                  <a:cubicBezTo>
                    <a:pt x="1358" y="20309"/>
                    <a:pt x="1335" y="20411"/>
                    <a:pt x="1323" y="20525"/>
                  </a:cubicBezTo>
                  <a:cubicBezTo>
                    <a:pt x="1164" y="21711"/>
                    <a:pt x="1015" y="22908"/>
                    <a:pt x="879" y="24106"/>
                  </a:cubicBezTo>
                  <a:cubicBezTo>
                    <a:pt x="879" y="24129"/>
                    <a:pt x="879" y="24140"/>
                    <a:pt x="879" y="24163"/>
                  </a:cubicBezTo>
                  <a:cubicBezTo>
                    <a:pt x="867" y="24277"/>
                    <a:pt x="844" y="24391"/>
                    <a:pt x="833" y="24493"/>
                  </a:cubicBezTo>
                  <a:cubicBezTo>
                    <a:pt x="730" y="25349"/>
                    <a:pt x="571" y="26227"/>
                    <a:pt x="434" y="27093"/>
                  </a:cubicBezTo>
                  <a:cubicBezTo>
                    <a:pt x="423" y="27173"/>
                    <a:pt x="400" y="27241"/>
                    <a:pt x="388" y="27321"/>
                  </a:cubicBezTo>
                  <a:cubicBezTo>
                    <a:pt x="251" y="28188"/>
                    <a:pt x="115" y="29055"/>
                    <a:pt x="46" y="29898"/>
                  </a:cubicBezTo>
                  <a:cubicBezTo>
                    <a:pt x="46" y="29967"/>
                    <a:pt x="35" y="30035"/>
                    <a:pt x="35" y="30104"/>
                  </a:cubicBezTo>
                  <a:cubicBezTo>
                    <a:pt x="12" y="30343"/>
                    <a:pt x="1" y="30583"/>
                    <a:pt x="1" y="30811"/>
                  </a:cubicBezTo>
                  <a:cubicBezTo>
                    <a:pt x="1029" y="30956"/>
                    <a:pt x="2207" y="30999"/>
                    <a:pt x="3440" y="30999"/>
                  </a:cubicBezTo>
                  <a:cubicBezTo>
                    <a:pt x="3944" y="30999"/>
                    <a:pt x="4457" y="30992"/>
                    <a:pt x="4972" y="30982"/>
                  </a:cubicBezTo>
                  <a:cubicBezTo>
                    <a:pt x="5189" y="30970"/>
                    <a:pt x="5406" y="30970"/>
                    <a:pt x="5622" y="30959"/>
                  </a:cubicBezTo>
                  <a:lnTo>
                    <a:pt x="5896" y="30959"/>
                  </a:lnTo>
                  <a:cubicBezTo>
                    <a:pt x="5907" y="30959"/>
                    <a:pt x="5930" y="30959"/>
                    <a:pt x="5953" y="30947"/>
                  </a:cubicBezTo>
                  <a:lnTo>
                    <a:pt x="6181" y="30947"/>
                  </a:lnTo>
                  <a:cubicBezTo>
                    <a:pt x="6249" y="30947"/>
                    <a:pt x="6318" y="30936"/>
                    <a:pt x="6386" y="30936"/>
                  </a:cubicBezTo>
                  <a:cubicBezTo>
                    <a:pt x="6671" y="30925"/>
                    <a:pt x="6956" y="30925"/>
                    <a:pt x="7241" y="30913"/>
                  </a:cubicBezTo>
                  <a:cubicBezTo>
                    <a:pt x="8156" y="30885"/>
                    <a:pt x="9048" y="30861"/>
                    <a:pt x="9878" y="30861"/>
                  </a:cubicBezTo>
                  <a:cubicBezTo>
                    <a:pt x="10373" y="30861"/>
                    <a:pt x="10846" y="30869"/>
                    <a:pt x="11289" y="30890"/>
                  </a:cubicBezTo>
                  <a:cubicBezTo>
                    <a:pt x="11312" y="30754"/>
                    <a:pt x="11312" y="30514"/>
                    <a:pt x="11301" y="30206"/>
                  </a:cubicBezTo>
                  <a:cubicBezTo>
                    <a:pt x="11301" y="30138"/>
                    <a:pt x="11289" y="30069"/>
                    <a:pt x="11289" y="30001"/>
                  </a:cubicBezTo>
                  <a:cubicBezTo>
                    <a:pt x="11244" y="29431"/>
                    <a:pt x="11153" y="28633"/>
                    <a:pt x="11027" y="27686"/>
                  </a:cubicBezTo>
                  <a:cubicBezTo>
                    <a:pt x="11027" y="27618"/>
                    <a:pt x="11016" y="27561"/>
                    <a:pt x="11004" y="27492"/>
                  </a:cubicBezTo>
                  <a:cubicBezTo>
                    <a:pt x="11004" y="27481"/>
                    <a:pt x="11004" y="27470"/>
                    <a:pt x="11004" y="27458"/>
                  </a:cubicBezTo>
                  <a:cubicBezTo>
                    <a:pt x="10902" y="26774"/>
                    <a:pt x="10788" y="25999"/>
                    <a:pt x="10662" y="25166"/>
                  </a:cubicBezTo>
                  <a:cubicBezTo>
                    <a:pt x="10651" y="25075"/>
                    <a:pt x="10639" y="24984"/>
                    <a:pt x="10617" y="24892"/>
                  </a:cubicBezTo>
                  <a:cubicBezTo>
                    <a:pt x="10457" y="23855"/>
                    <a:pt x="10275" y="22715"/>
                    <a:pt x="10069" y="21529"/>
                  </a:cubicBezTo>
                  <a:cubicBezTo>
                    <a:pt x="10058" y="21426"/>
                    <a:pt x="10035" y="21323"/>
                    <a:pt x="10012" y="21209"/>
                  </a:cubicBezTo>
                  <a:cubicBezTo>
                    <a:pt x="9796" y="19921"/>
                    <a:pt x="9556" y="18564"/>
                    <a:pt x="9305" y="17196"/>
                  </a:cubicBezTo>
                  <a:cubicBezTo>
                    <a:pt x="9271" y="17013"/>
                    <a:pt x="9237" y="16831"/>
                    <a:pt x="9203" y="16637"/>
                  </a:cubicBezTo>
                  <a:cubicBezTo>
                    <a:pt x="8872" y="14790"/>
                    <a:pt x="8507" y="12920"/>
                    <a:pt x="8165" y="11141"/>
                  </a:cubicBezTo>
                  <a:cubicBezTo>
                    <a:pt x="8119" y="10901"/>
                    <a:pt x="8074" y="10673"/>
                    <a:pt x="8028" y="10445"/>
                  </a:cubicBezTo>
                  <a:cubicBezTo>
                    <a:pt x="6934" y="4938"/>
                    <a:pt x="5919" y="388"/>
                    <a:pt x="55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4726721" y="2351390"/>
              <a:ext cx="47022" cy="1640982"/>
            </a:xfrm>
            <a:custGeom>
              <a:avLst/>
              <a:gdLst/>
              <a:ahLst/>
              <a:cxnLst/>
              <a:rect l="l" t="t" r="r" b="b"/>
              <a:pathLst>
                <a:path w="879" h="30674" extrusionOk="0">
                  <a:moveTo>
                    <a:pt x="149" y="0"/>
                  </a:moveTo>
                  <a:cubicBezTo>
                    <a:pt x="149" y="217"/>
                    <a:pt x="138" y="433"/>
                    <a:pt x="138" y="639"/>
                  </a:cubicBezTo>
                  <a:cubicBezTo>
                    <a:pt x="1" y="6488"/>
                    <a:pt x="195" y="12406"/>
                    <a:pt x="388" y="18119"/>
                  </a:cubicBezTo>
                  <a:cubicBezTo>
                    <a:pt x="457" y="20331"/>
                    <a:pt x="537" y="22578"/>
                    <a:pt x="594" y="24824"/>
                  </a:cubicBezTo>
                  <a:cubicBezTo>
                    <a:pt x="628" y="26398"/>
                    <a:pt x="662" y="27971"/>
                    <a:pt x="673" y="29534"/>
                  </a:cubicBezTo>
                  <a:cubicBezTo>
                    <a:pt x="673" y="29910"/>
                    <a:pt x="685" y="30298"/>
                    <a:pt x="685" y="30674"/>
                  </a:cubicBezTo>
                  <a:cubicBezTo>
                    <a:pt x="696" y="30674"/>
                    <a:pt x="719" y="30674"/>
                    <a:pt x="742" y="30662"/>
                  </a:cubicBezTo>
                  <a:lnTo>
                    <a:pt x="879" y="30662"/>
                  </a:lnTo>
                  <a:cubicBezTo>
                    <a:pt x="879" y="30286"/>
                    <a:pt x="879" y="29898"/>
                    <a:pt x="879" y="29522"/>
                  </a:cubicBezTo>
                  <a:cubicBezTo>
                    <a:pt x="867" y="28017"/>
                    <a:pt x="833" y="26512"/>
                    <a:pt x="799" y="25018"/>
                  </a:cubicBezTo>
                  <a:cubicBezTo>
                    <a:pt x="742" y="22692"/>
                    <a:pt x="662" y="20388"/>
                    <a:pt x="594" y="18119"/>
                  </a:cubicBezTo>
                  <a:cubicBezTo>
                    <a:pt x="388" y="12190"/>
                    <a:pt x="195" y="6055"/>
                    <a:pt x="354" y="12"/>
                  </a:cubicBezTo>
                  <a:lnTo>
                    <a:pt x="297" y="1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4563882" y="2747913"/>
              <a:ext cx="206223" cy="1246920"/>
            </a:xfrm>
            <a:custGeom>
              <a:avLst/>
              <a:gdLst/>
              <a:ahLst/>
              <a:cxnLst/>
              <a:rect l="l" t="t" r="r" b="b"/>
              <a:pathLst>
                <a:path w="3855" h="23308" extrusionOk="0">
                  <a:moveTo>
                    <a:pt x="1540" y="0"/>
                  </a:moveTo>
                  <a:cubicBezTo>
                    <a:pt x="1483" y="205"/>
                    <a:pt x="1437" y="422"/>
                    <a:pt x="1391" y="639"/>
                  </a:cubicBezTo>
                  <a:cubicBezTo>
                    <a:pt x="1733" y="4744"/>
                    <a:pt x="2383" y="11209"/>
                    <a:pt x="2953" y="16728"/>
                  </a:cubicBezTo>
                  <a:cubicBezTo>
                    <a:pt x="3102" y="18176"/>
                    <a:pt x="3239" y="19544"/>
                    <a:pt x="3375" y="20799"/>
                  </a:cubicBezTo>
                  <a:cubicBezTo>
                    <a:pt x="2976" y="18974"/>
                    <a:pt x="2463" y="16922"/>
                    <a:pt x="2178" y="15861"/>
                  </a:cubicBezTo>
                  <a:cubicBezTo>
                    <a:pt x="2132" y="15679"/>
                    <a:pt x="2087" y="15531"/>
                    <a:pt x="2053" y="15417"/>
                  </a:cubicBezTo>
                  <a:cubicBezTo>
                    <a:pt x="1380" y="13147"/>
                    <a:pt x="947" y="10799"/>
                    <a:pt x="513" y="8518"/>
                  </a:cubicBezTo>
                  <a:cubicBezTo>
                    <a:pt x="376" y="7800"/>
                    <a:pt x="240" y="7081"/>
                    <a:pt x="103" y="6351"/>
                  </a:cubicBezTo>
                  <a:cubicBezTo>
                    <a:pt x="69" y="6488"/>
                    <a:pt x="57" y="6602"/>
                    <a:pt x="46" y="6682"/>
                  </a:cubicBezTo>
                  <a:cubicBezTo>
                    <a:pt x="34" y="6762"/>
                    <a:pt x="23" y="6842"/>
                    <a:pt x="0" y="6922"/>
                  </a:cubicBezTo>
                  <a:cubicBezTo>
                    <a:pt x="114" y="7469"/>
                    <a:pt x="217" y="8016"/>
                    <a:pt x="319" y="8552"/>
                  </a:cubicBezTo>
                  <a:cubicBezTo>
                    <a:pt x="741" y="10833"/>
                    <a:pt x="1186" y="13193"/>
                    <a:pt x="1859" y="15474"/>
                  </a:cubicBezTo>
                  <a:cubicBezTo>
                    <a:pt x="2189" y="16603"/>
                    <a:pt x="3239" y="20787"/>
                    <a:pt x="3603" y="22965"/>
                  </a:cubicBezTo>
                  <a:cubicBezTo>
                    <a:pt x="3615" y="23022"/>
                    <a:pt x="3615" y="23068"/>
                    <a:pt x="3615" y="23114"/>
                  </a:cubicBezTo>
                  <a:cubicBezTo>
                    <a:pt x="3626" y="23171"/>
                    <a:pt x="3626" y="23216"/>
                    <a:pt x="3638" y="23262"/>
                  </a:cubicBezTo>
                  <a:lnTo>
                    <a:pt x="3695" y="23307"/>
                  </a:lnTo>
                  <a:lnTo>
                    <a:pt x="3672" y="23262"/>
                  </a:lnTo>
                  <a:lnTo>
                    <a:pt x="3729" y="23262"/>
                  </a:lnTo>
                  <a:cubicBezTo>
                    <a:pt x="3740" y="23262"/>
                    <a:pt x="3763" y="23262"/>
                    <a:pt x="3786" y="23250"/>
                  </a:cubicBezTo>
                  <a:lnTo>
                    <a:pt x="3854" y="23250"/>
                  </a:lnTo>
                  <a:cubicBezTo>
                    <a:pt x="3843" y="23182"/>
                    <a:pt x="3831" y="23114"/>
                    <a:pt x="3820" y="23045"/>
                  </a:cubicBezTo>
                  <a:cubicBezTo>
                    <a:pt x="3809" y="23022"/>
                    <a:pt x="3809" y="23011"/>
                    <a:pt x="3809" y="22988"/>
                  </a:cubicBezTo>
                  <a:cubicBezTo>
                    <a:pt x="3774" y="22714"/>
                    <a:pt x="3752" y="22418"/>
                    <a:pt x="3717" y="22122"/>
                  </a:cubicBezTo>
                  <a:cubicBezTo>
                    <a:pt x="3558" y="20616"/>
                    <a:pt x="3375" y="18849"/>
                    <a:pt x="3182" y="16967"/>
                  </a:cubicBezTo>
                  <a:cubicBezTo>
                    <a:pt x="2577" y="11106"/>
                    <a:pt x="1870" y="4105"/>
                    <a:pt x="15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4492520" y="3417060"/>
              <a:ext cx="269026" cy="577773"/>
            </a:xfrm>
            <a:custGeom>
              <a:avLst/>
              <a:gdLst/>
              <a:ahLst/>
              <a:cxnLst/>
              <a:rect l="l" t="t" r="r" b="b"/>
              <a:pathLst>
                <a:path w="5029" h="10800" extrusionOk="0">
                  <a:moveTo>
                    <a:pt x="536" y="1"/>
                  </a:moveTo>
                  <a:cubicBezTo>
                    <a:pt x="525" y="104"/>
                    <a:pt x="502" y="206"/>
                    <a:pt x="490" y="320"/>
                  </a:cubicBezTo>
                  <a:cubicBezTo>
                    <a:pt x="1836" y="2589"/>
                    <a:pt x="2976" y="5166"/>
                    <a:pt x="3695" y="7607"/>
                  </a:cubicBezTo>
                  <a:cubicBezTo>
                    <a:pt x="3740" y="7766"/>
                    <a:pt x="3797" y="7994"/>
                    <a:pt x="3854" y="8257"/>
                  </a:cubicBezTo>
                  <a:cubicBezTo>
                    <a:pt x="3900" y="8450"/>
                    <a:pt x="3945" y="8667"/>
                    <a:pt x="4002" y="8872"/>
                  </a:cubicBezTo>
                  <a:cubicBezTo>
                    <a:pt x="3603" y="8348"/>
                    <a:pt x="3159" y="7846"/>
                    <a:pt x="2714" y="7356"/>
                  </a:cubicBezTo>
                  <a:cubicBezTo>
                    <a:pt x="2303" y="6900"/>
                    <a:pt x="1904" y="6466"/>
                    <a:pt x="1551" y="6010"/>
                  </a:cubicBezTo>
                  <a:cubicBezTo>
                    <a:pt x="1437" y="5862"/>
                    <a:pt x="1311" y="5691"/>
                    <a:pt x="1163" y="5520"/>
                  </a:cubicBezTo>
                  <a:cubicBezTo>
                    <a:pt x="775" y="5041"/>
                    <a:pt x="342" y="4505"/>
                    <a:pt x="46" y="3958"/>
                  </a:cubicBezTo>
                  <a:cubicBezTo>
                    <a:pt x="34" y="4072"/>
                    <a:pt x="11" y="4186"/>
                    <a:pt x="0" y="4288"/>
                  </a:cubicBezTo>
                  <a:cubicBezTo>
                    <a:pt x="296" y="4767"/>
                    <a:pt x="673" y="5235"/>
                    <a:pt x="1003" y="5645"/>
                  </a:cubicBezTo>
                  <a:cubicBezTo>
                    <a:pt x="1152" y="5816"/>
                    <a:pt x="1277" y="5976"/>
                    <a:pt x="1391" y="6136"/>
                  </a:cubicBezTo>
                  <a:cubicBezTo>
                    <a:pt x="1745" y="6592"/>
                    <a:pt x="2167" y="7048"/>
                    <a:pt x="2566" y="7493"/>
                  </a:cubicBezTo>
                  <a:cubicBezTo>
                    <a:pt x="3136" y="8120"/>
                    <a:pt x="3717" y="8758"/>
                    <a:pt x="4162" y="9454"/>
                  </a:cubicBezTo>
                  <a:cubicBezTo>
                    <a:pt x="4310" y="9921"/>
                    <a:pt x="4493" y="10332"/>
                    <a:pt x="4732" y="10537"/>
                  </a:cubicBezTo>
                  <a:lnTo>
                    <a:pt x="4972" y="10754"/>
                  </a:lnTo>
                  <a:lnTo>
                    <a:pt x="5029" y="10799"/>
                  </a:lnTo>
                  <a:lnTo>
                    <a:pt x="5006" y="10754"/>
                  </a:lnTo>
                  <a:lnTo>
                    <a:pt x="4949" y="10606"/>
                  </a:lnTo>
                  <a:lnTo>
                    <a:pt x="4892" y="10435"/>
                  </a:lnTo>
                  <a:cubicBezTo>
                    <a:pt x="4744" y="10058"/>
                    <a:pt x="4561" y="9705"/>
                    <a:pt x="4344" y="9374"/>
                  </a:cubicBezTo>
                  <a:cubicBezTo>
                    <a:pt x="4230" y="8986"/>
                    <a:pt x="4128" y="8576"/>
                    <a:pt x="4048" y="8211"/>
                  </a:cubicBezTo>
                  <a:cubicBezTo>
                    <a:pt x="3991" y="7949"/>
                    <a:pt x="3934" y="7721"/>
                    <a:pt x="3888" y="7550"/>
                  </a:cubicBezTo>
                  <a:cubicBezTo>
                    <a:pt x="3136" y="5018"/>
                    <a:pt x="1950" y="2339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4449778" y="3785551"/>
              <a:ext cx="298984" cy="208052"/>
            </a:xfrm>
            <a:custGeom>
              <a:avLst/>
              <a:gdLst/>
              <a:ahLst/>
              <a:cxnLst/>
              <a:rect l="l" t="t" r="r" b="b"/>
              <a:pathLst>
                <a:path w="5589" h="3889" extrusionOk="0">
                  <a:moveTo>
                    <a:pt x="400" y="0"/>
                  </a:moveTo>
                  <a:cubicBezTo>
                    <a:pt x="389" y="80"/>
                    <a:pt x="366" y="148"/>
                    <a:pt x="354" y="228"/>
                  </a:cubicBezTo>
                  <a:cubicBezTo>
                    <a:pt x="799" y="548"/>
                    <a:pt x="1289" y="833"/>
                    <a:pt x="1757" y="1106"/>
                  </a:cubicBezTo>
                  <a:cubicBezTo>
                    <a:pt x="2487" y="1540"/>
                    <a:pt x="3228" y="1984"/>
                    <a:pt x="3832" y="2543"/>
                  </a:cubicBezTo>
                  <a:cubicBezTo>
                    <a:pt x="3980" y="2691"/>
                    <a:pt x="4140" y="2851"/>
                    <a:pt x="4300" y="3011"/>
                  </a:cubicBezTo>
                  <a:cubicBezTo>
                    <a:pt x="4539" y="3250"/>
                    <a:pt x="4779" y="3490"/>
                    <a:pt x="5018" y="3695"/>
                  </a:cubicBezTo>
                  <a:cubicBezTo>
                    <a:pt x="3912" y="3375"/>
                    <a:pt x="2692" y="3204"/>
                    <a:pt x="1415" y="3022"/>
                  </a:cubicBezTo>
                  <a:cubicBezTo>
                    <a:pt x="959" y="2954"/>
                    <a:pt x="480" y="2885"/>
                    <a:pt x="12" y="2805"/>
                  </a:cubicBezTo>
                  <a:cubicBezTo>
                    <a:pt x="12" y="2874"/>
                    <a:pt x="1" y="2942"/>
                    <a:pt x="1" y="3011"/>
                  </a:cubicBezTo>
                  <a:cubicBezTo>
                    <a:pt x="468" y="3090"/>
                    <a:pt x="936" y="3147"/>
                    <a:pt x="1392" y="3216"/>
                  </a:cubicBezTo>
                  <a:cubicBezTo>
                    <a:pt x="2646" y="3398"/>
                    <a:pt x="3844" y="3569"/>
                    <a:pt x="4938" y="3889"/>
                  </a:cubicBezTo>
                  <a:lnTo>
                    <a:pt x="5588" y="3866"/>
                  </a:lnTo>
                  <a:cubicBezTo>
                    <a:pt x="5200" y="3626"/>
                    <a:pt x="4813" y="3239"/>
                    <a:pt x="4448" y="2874"/>
                  </a:cubicBezTo>
                  <a:cubicBezTo>
                    <a:pt x="4288" y="2703"/>
                    <a:pt x="4129" y="2543"/>
                    <a:pt x="3969" y="2395"/>
                  </a:cubicBezTo>
                  <a:cubicBezTo>
                    <a:pt x="3353" y="1825"/>
                    <a:pt x="2589" y="1380"/>
                    <a:pt x="1859" y="935"/>
                  </a:cubicBezTo>
                  <a:cubicBezTo>
                    <a:pt x="1346" y="627"/>
                    <a:pt x="845" y="331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4766361" y="2894924"/>
              <a:ext cx="179422" cy="1099909"/>
            </a:xfrm>
            <a:custGeom>
              <a:avLst/>
              <a:gdLst/>
              <a:ahLst/>
              <a:cxnLst/>
              <a:rect l="l" t="t" r="r" b="b"/>
              <a:pathLst>
                <a:path w="3354" h="20560" extrusionOk="0">
                  <a:moveTo>
                    <a:pt x="2076" y="0"/>
                  </a:moveTo>
                  <a:cubicBezTo>
                    <a:pt x="1677" y="4390"/>
                    <a:pt x="1073" y="10354"/>
                    <a:pt x="560" y="15280"/>
                  </a:cubicBezTo>
                  <a:cubicBezTo>
                    <a:pt x="411" y="16751"/>
                    <a:pt x="263" y="18142"/>
                    <a:pt x="138" y="19362"/>
                  </a:cubicBezTo>
                  <a:cubicBezTo>
                    <a:pt x="104" y="19659"/>
                    <a:pt x="69" y="19955"/>
                    <a:pt x="35" y="20240"/>
                  </a:cubicBezTo>
                  <a:cubicBezTo>
                    <a:pt x="35" y="20263"/>
                    <a:pt x="35" y="20274"/>
                    <a:pt x="35" y="20297"/>
                  </a:cubicBezTo>
                  <a:cubicBezTo>
                    <a:pt x="24" y="20366"/>
                    <a:pt x="12" y="20434"/>
                    <a:pt x="1" y="20502"/>
                  </a:cubicBezTo>
                  <a:lnTo>
                    <a:pt x="172" y="20502"/>
                  </a:lnTo>
                  <a:lnTo>
                    <a:pt x="149" y="20559"/>
                  </a:lnTo>
                  <a:lnTo>
                    <a:pt x="149" y="20559"/>
                  </a:lnTo>
                  <a:lnTo>
                    <a:pt x="218" y="20514"/>
                  </a:lnTo>
                  <a:lnTo>
                    <a:pt x="218" y="20502"/>
                  </a:lnTo>
                  <a:cubicBezTo>
                    <a:pt x="218" y="20457"/>
                    <a:pt x="218" y="20411"/>
                    <a:pt x="229" y="20366"/>
                  </a:cubicBezTo>
                  <a:cubicBezTo>
                    <a:pt x="229" y="20320"/>
                    <a:pt x="240" y="20274"/>
                    <a:pt x="240" y="20217"/>
                  </a:cubicBezTo>
                  <a:cubicBezTo>
                    <a:pt x="434" y="19043"/>
                    <a:pt x="833" y="17298"/>
                    <a:pt x="1210" y="15747"/>
                  </a:cubicBezTo>
                  <a:cubicBezTo>
                    <a:pt x="1529" y="14425"/>
                    <a:pt x="1837" y="13250"/>
                    <a:pt x="1985" y="12726"/>
                  </a:cubicBezTo>
                  <a:cubicBezTo>
                    <a:pt x="2567" y="10764"/>
                    <a:pt x="2977" y="8735"/>
                    <a:pt x="3353" y="6751"/>
                  </a:cubicBezTo>
                  <a:cubicBezTo>
                    <a:pt x="3319" y="6568"/>
                    <a:pt x="3285" y="6386"/>
                    <a:pt x="3251" y="6192"/>
                  </a:cubicBezTo>
                  <a:cubicBezTo>
                    <a:pt x="2852" y="8336"/>
                    <a:pt x="2418" y="10548"/>
                    <a:pt x="1791" y="12669"/>
                  </a:cubicBezTo>
                  <a:cubicBezTo>
                    <a:pt x="1643" y="13182"/>
                    <a:pt x="1346" y="14333"/>
                    <a:pt x="1027" y="15633"/>
                  </a:cubicBezTo>
                  <a:cubicBezTo>
                    <a:pt x="845" y="16409"/>
                    <a:pt x="651" y="17253"/>
                    <a:pt x="468" y="18051"/>
                  </a:cubicBezTo>
                  <a:cubicBezTo>
                    <a:pt x="560" y="17218"/>
                    <a:pt x="651" y="16340"/>
                    <a:pt x="742" y="15417"/>
                  </a:cubicBezTo>
                  <a:cubicBezTo>
                    <a:pt x="1232" y="10719"/>
                    <a:pt x="1803" y="5052"/>
                    <a:pt x="2213" y="696"/>
                  </a:cubicBezTo>
                  <a:cubicBezTo>
                    <a:pt x="2167" y="456"/>
                    <a:pt x="2122" y="228"/>
                    <a:pt x="2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4774332" y="3470771"/>
              <a:ext cx="244044" cy="524062"/>
            </a:xfrm>
            <a:custGeom>
              <a:avLst/>
              <a:gdLst/>
              <a:ahLst/>
              <a:cxnLst/>
              <a:rect l="l" t="t" r="r" b="b"/>
              <a:pathLst>
                <a:path w="4562" h="9796" extrusionOk="0">
                  <a:moveTo>
                    <a:pt x="3911" y="0"/>
                  </a:moveTo>
                  <a:cubicBezTo>
                    <a:pt x="2976" y="1688"/>
                    <a:pt x="2167" y="3512"/>
                    <a:pt x="1551" y="5303"/>
                  </a:cubicBezTo>
                  <a:cubicBezTo>
                    <a:pt x="1403" y="5713"/>
                    <a:pt x="1266" y="6135"/>
                    <a:pt x="1152" y="6546"/>
                  </a:cubicBezTo>
                  <a:cubicBezTo>
                    <a:pt x="1095" y="6717"/>
                    <a:pt x="1038" y="6945"/>
                    <a:pt x="981" y="7207"/>
                  </a:cubicBezTo>
                  <a:cubicBezTo>
                    <a:pt x="901" y="7572"/>
                    <a:pt x="798" y="7982"/>
                    <a:pt x="684" y="8370"/>
                  </a:cubicBezTo>
                  <a:cubicBezTo>
                    <a:pt x="468" y="8701"/>
                    <a:pt x="285" y="9054"/>
                    <a:pt x="148" y="9431"/>
                  </a:cubicBezTo>
                  <a:lnTo>
                    <a:pt x="80" y="9602"/>
                  </a:lnTo>
                  <a:lnTo>
                    <a:pt x="23" y="9738"/>
                  </a:lnTo>
                  <a:lnTo>
                    <a:pt x="0" y="9795"/>
                  </a:lnTo>
                  <a:lnTo>
                    <a:pt x="0" y="9795"/>
                  </a:lnTo>
                  <a:lnTo>
                    <a:pt x="69" y="9750"/>
                  </a:lnTo>
                  <a:lnTo>
                    <a:pt x="80" y="9738"/>
                  </a:lnTo>
                  <a:lnTo>
                    <a:pt x="308" y="9533"/>
                  </a:lnTo>
                  <a:cubicBezTo>
                    <a:pt x="547" y="9328"/>
                    <a:pt x="730" y="8917"/>
                    <a:pt x="867" y="8450"/>
                  </a:cubicBezTo>
                  <a:cubicBezTo>
                    <a:pt x="1311" y="7754"/>
                    <a:pt x="1893" y="7116"/>
                    <a:pt x="2463" y="6489"/>
                  </a:cubicBezTo>
                  <a:cubicBezTo>
                    <a:pt x="2623" y="6318"/>
                    <a:pt x="2782" y="6147"/>
                    <a:pt x="2942" y="5964"/>
                  </a:cubicBezTo>
                  <a:cubicBezTo>
                    <a:pt x="3181" y="5690"/>
                    <a:pt x="3421" y="5405"/>
                    <a:pt x="3638" y="5132"/>
                  </a:cubicBezTo>
                  <a:cubicBezTo>
                    <a:pt x="3752" y="4972"/>
                    <a:pt x="3888" y="4812"/>
                    <a:pt x="4025" y="4641"/>
                  </a:cubicBezTo>
                  <a:cubicBezTo>
                    <a:pt x="4196" y="4425"/>
                    <a:pt x="4390" y="4197"/>
                    <a:pt x="4561" y="3957"/>
                  </a:cubicBezTo>
                  <a:cubicBezTo>
                    <a:pt x="4550" y="3866"/>
                    <a:pt x="4538" y="3775"/>
                    <a:pt x="4516" y="3683"/>
                  </a:cubicBezTo>
                  <a:cubicBezTo>
                    <a:pt x="4310" y="3969"/>
                    <a:pt x="4082" y="4254"/>
                    <a:pt x="3866" y="4516"/>
                  </a:cubicBezTo>
                  <a:cubicBezTo>
                    <a:pt x="3729" y="4687"/>
                    <a:pt x="3592" y="4858"/>
                    <a:pt x="3478" y="5006"/>
                  </a:cubicBezTo>
                  <a:cubicBezTo>
                    <a:pt x="3250" y="5303"/>
                    <a:pt x="2999" y="5599"/>
                    <a:pt x="2737" y="5896"/>
                  </a:cubicBezTo>
                  <a:cubicBezTo>
                    <a:pt x="2600" y="6044"/>
                    <a:pt x="2463" y="6204"/>
                    <a:pt x="2315" y="6352"/>
                  </a:cubicBezTo>
                  <a:cubicBezTo>
                    <a:pt x="1870" y="6842"/>
                    <a:pt x="1425" y="7344"/>
                    <a:pt x="1038" y="7868"/>
                  </a:cubicBezTo>
                  <a:cubicBezTo>
                    <a:pt x="1083" y="7663"/>
                    <a:pt x="1129" y="7446"/>
                    <a:pt x="1175" y="7253"/>
                  </a:cubicBezTo>
                  <a:cubicBezTo>
                    <a:pt x="1243" y="6990"/>
                    <a:pt x="1289" y="6762"/>
                    <a:pt x="1346" y="6603"/>
                  </a:cubicBezTo>
                  <a:cubicBezTo>
                    <a:pt x="1460" y="6204"/>
                    <a:pt x="1585" y="5804"/>
                    <a:pt x="1722" y="5405"/>
                  </a:cubicBezTo>
                  <a:cubicBezTo>
                    <a:pt x="2315" y="3695"/>
                    <a:pt x="3079" y="1950"/>
                    <a:pt x="3968" y="320"/>
                  </a:cubicBezTo>
                  <a:cubicBezTo>
                    <a:pt x="3957" y="217"/>
                    <a:pt x="3934" y="114"/>
                    <a:pt x="3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4789578" y="3805077"/>
              <a:ext cx="262928" cy="186064"/>
            </a:xfrm>
            <a:custGeom>
              <a:avLst/>
              <a:gdLst/>
              <a:ahLst/>
              <a:cxnLst/>
              <a:rect l="l" t="t" r="r" b="b"/>
              <a:pathLst>
                <a:path w="4915" h="3478" extrusionOk="0">
                  <a:moveTo>
                    <a:pt x="4618" y="0"/>
                  </a:moveTo>
                  <a:cubicBezTo>
                    <a:pt x="4607" y="12"/>
                    <a:pt x="4584" y="23"/>
                    <a:pt x="4573" y="34"/>
                  </a:cubicBezTo>
                  <a:cubicBezTo>
                    <a:pt x="4288" y="217"/>
                    <a:pt x="3991" y="388"/>
                    <a:pt x="3683" y="570"/>
                  </a:cubicBezTo>
                  <a:cubicBezTo>
                    <a:pt x="2954" y="1015"/>
                    <a:pt x="2190" y="1460"/>
                    <a:pt x="1574" y="2030"/>
                  </a:cubicBezTo>
                  <a:cubicBezTo>
                    <a:pt x="1426" y="2178"/>
                    <a:pt x="1266" y="2338"/>
                    <a:pt x="1095" y="2509"/>
                  </a:cubicBezTo>
                  <a:cubicBezTo>
                    <a:pt x="741" y="2862"/>
                    <a:pt x="365" y="3239"/>
                    <a:pt x="0" y="3478"/>
                  </a:cubicBezTo>
                  <a:cubicBezTo>
                    <a:pt x="285" y="3467"/>
                    <a:pt x="570" y="3467"/>
                    <a:pt x="855" y="3455"/>
                  </a:cubicBezTo>
                  <a:cubicBezTo>
                    <a:pt x="1882" y="3182"/>
                    <a:pt x="2988" y="3022"/>
                    <a:pt x="4151" y="2851"/>
                  </a:cubicBezTo>
                  <a:cubicBezTo>
                    <a:pt x="4402" y="2817"/>
                    <a:pt x="4664" y="2782"/>
                    <a:pt x="4915" y="2748"/>
                  </a:cubicBezTo>
                  <a:cubicBezTo>
                    <a:pt x="4915" y="2680"/>
                    <a:pt x="4903" y="2611"/>
                    <a:pt x="4903" y="2543"/>
                  </a:cubicBezTo>
                  <a:cubicBezTo>
                    <a:pt x="4641" y="2577"/>
                    <a:pt x="4379" y="2623"/>
                    <a:pt x="4128" y="2657"/>
                  </a:cubicBezTo>
                  <a:cubicBezTo>
                    <a:pt x="2851" y="2839"/>
                    <a:pt x="1642" y="3010"/>
                    <a:pt x="525" y="3330"/>
                  </a:cubicBezTo>
                  <a:cubicBezTo>
                    <a:pt x="764" y="3125"/>
                    <a:pt x="1004" y="2885"/>
                    <a:pt x="1243" y="2646"/>
                  </a:cubicBezTo>
                  <a:cubicBezTo>
                    <a:pt x="1403" y="2486"/>
                    <a:pt x="1562" y="2326"/>
                    <a:pt x="1711" y="2178"/>
                  </a:cubicBezTo>
                  <a:cubicBezTo>
                    <a:pt x="2315" y="1619"/>
                    <a:pt x="3068" y="1175"/>
                    <a:pt x="3786" y="741"/>
                  </a:cubicBezTo>
                  <a:cubicBezTo>
                    <a:pt x="4071" y="570"/>
                    <a:pt x="4356" y="399"/>
                    <a:pt x="4641" y="228"/>
                  </a:cubicBezTo>
                  <a:cubicBezTo>
                    <a:pt x="4641" y="160"/>
                    <a:pt x="4630" y="103"/>
                    <a:pt x="4618" y="34"/>
                  </a:cubicBezTo>
                  <a:cubicBezTo>
                    <a:pt x="4618" y="23"/>
                    <a:pt x="4618" y="12"/>
                    <a:pt x="4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52"/>
          <p:cNvSpPr txBox="1">
            <a:spLocks noGrp="1"/>
          </p:cNvSpPr>
          <p:nvPr>
            <p:ph type="title"/>
          </p:nvPr>
        </p:nvSpPr>
        <p:spPr>
          <a:xfrm>
            <a:off x="713237" y="2114181"/>
            <a:ext cx="3255600" cy="3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Planning</a:t>
            </a:r>
            <a:endParaRPr/>
          </a:p>
        </p:txBody>
      </p:sp>
      <p:sp>
        <p:nvSpPr>
          <p:cNvPr id="1152" name="Google Shape;1152;p52"/>
          <p:cNvSpPr txBox="1">
            <a:spLocks noGrp="1"/>
          </p:cNvSpPr>
          <p:nvPr>
            <p:ph type="title" idx="3"/>
          </p:nvPr>
        </p:nvSpPr>
        <p:spPr>
          <a:xfrm>
            <a:off x="5175166" y="2114181"/>
            <a:ext cx="3255600" cy="3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Gamification</a:t>
            </a:r>
            <a:endParaRPr/>
          </a:p>
        </p:txBody>
      </p:sp>
      <p:sp>
        <p:nvSpPr>
          <p:cNvPr id="1153" name="Google Shape;1153;p52"/>
          <p:cNvSpPr txBox="1">
            <a:spLocks noGrp="1"/>
          </p:cNvSpPr>
          <p:nvPr>
            <p:ph type="subTitle" idx="1"/>
          </p:nvPr>
        </p:nvSpPr>
        <p:spPr>
          <a:xfrm>
            <a:off x="713237" y="2658877"/>
            <a:ext cx="32556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With an advanced AI model, we factor in key elements like weather, traffic, rush hour, and accessibility needs to find the fastest and most efficient route to your destination.</a:t>
            </a:r>
            <a:endParaRPr/>
          </a:p>
        </p:txBody>
      </p:sp>
      <p:sp>
        <p:nvSpPr>
          <p:cNvPr id="1154" name="Google Shape;1154;p52"/>
          <p:cNvSpPr txBox="1">
            <a:spLocks noGrp="1"/>
          </p:cNvSpPr>
          <p:nvPr>
            <p:ph type="subTitle" idx="2"/>
          </p:nvPr>
        </p:nvSpPr>
        <p:spPr>
          <a:xfrm>
            <a:off x="5175165" y="2658884"/>
            <a:ext cx="3255600" cy="17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gamification feature makes green transit fun by rewarding eco-friendly choices. Grow your virtual forest with each sustainable journey and enjoy a sense of progress with every tree planted.</a:t>
            </a:r>
            <a:endParaRPr/>
          </a:p>
        </p:txBody>
      </p:sp>
      <p:sp>
        <p:nvSpPr>
          <p:cNvPr id="1155" name="Google Shape;1155;p52"/>
          <p:cNvSpPr txBox="1">
            <a:spLocks noGrp="1"/>
          </p:cNvSpPr>
          <p:nvPr>
            <p:ph type="title" idx="4"/>
          </p:nvPr>
        </p:nvSpPr>
        <p:spPr>
          <a:xfrm>
            <a:off x="713225" y="52164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cxnSp>
        <p:nvCxnSpPr>
          <p:cNvPr id="1156" name="Google Shape;1156;p52"/>
          <p:cNvCxnSpPr/>
          <p:nvPr/>
        </p:nvCxnSpPr>
        <p:spPr>
          <a:xfrm>
            <a:off x="5235600" y="2555281"/>
            <a:ext cx="3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52"/>
          <p:cNvCxnSpPr/>
          <p:nvPr/>
        </p:nvCxnSpPr>
        <p:spPr>
          <a:xfrm>
            <a:off x="0" y="2555281"/>
            <a:ext cx="39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52"/>
          <p:cNvGrpSpPr/>
          <p:nvPr/>
        </p:nvGrpSpPr>
        <p:grpSpPr>
          <a:xfrm>
            <a:off x="4203740" y="3237327"/>
            <a:ext cx="368179" cy="1371251"/>
            <a:chOff x="4397075" y="1531775"/>
            <a:chExt cx="282825" cy="1053350"/>
          </a:xfrm>
        </p:grpSpPr>
        <p:sp>
          <p:nvSpPr>
            <p:cNvPr id="1159" name="Google Shape;1159;p52"/>
            <p:cNvSpPr/>
            <p:nvPr/>
          </p:nvSpPr>
          <p:spPr>
            <a:xfrm>
              <a:off x="4525650" y="1669175"/>
              <a:ext cx="39650" cy="915950"/>
            </a:xfrm>
            <a:custGeom>
              <a:avLst/>
              <a:gdLst/>
              <a:ahLst/>
              <a:cxnLst/>
              <a:rect l="l" t="t" r="r" b="b"/>
              <a:pathLst>
                <a:path w="1586" h="36638" extrusionOk="0">
                  <a:moveTo>
                    <a:pt x="240" y="0"/>
                  </a:moveTo>
                  <a:cubicBezTo>
                    <a:pt x="240" y="2954"/>
                    <a:pt x="297" y="5360"/>
                    <a:pt x="342" y="7697"/>
                  </a:cubicBezTo>
                  <a:cubicBezTo>
                    <a:pt x="434" y="12224"/>
                    <a:pt x="513" y="16124"/>
                    <a:pt x="183" y="22019"/>
                  </a:cubicBezTo>
                  <a:cubicBezTo>
                    <a:pt x="0" y="25155"/>
                    <a:pt x="228" y="36170"/>
                    <a:pt x="240" y="36638"/>
                  </a:cubicBezTo>
                  <a:lnTo>
                    <a:pt x="1312" y="36615"/>
                  </a:lnTo>
                  <a:cubicBezTo>
                    <a:pt x="1312" y="36501"/>
                    <a:pt x="1072" y="25178"/>
                    <a:pt x="1243" y="22076"/>
                  </a:cubicBezTo>
                  <a:cubicBezTo>
                    <a:pt x="1585" y="16147"/>
                    <a:pt x="1505" y="12224"/>
                    <a:pt x="1414" y="7674"/>
                  </a:cubicBezTo>
                  <a:cubicBezTo>
                    <a:pt x="1369" y="5348"/>
                    <a:pt x="1312" y="2942"/>
                    <a:pt x="1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4397075" y="1531775"/>
              <a:ext cx="282825" cy="774975"/>
            </a:xfrm>
            <a:custGeom>
              <a:avLst/>
              <a:gdLst/>
              <a:ahLst/>
              <a:cxnLst/>
              <a:rect l="l" t="t" r="r" b="b"/>
              <a:pathLst>
                <a:path w="11313" h="30999" extrusionOk="0">
                  <a:moveTo>
                    <a:pt x="5588" y="0"/>
                  </a:moveTo>
                  <a:cubicBezTo>
                    <a:pt x="5577" y="46"/>
                    <a:pt x="5542" y="148"/>
                    <a:pt x="5508" y="297"/>
                  </a:cubicBezTo>
                  <a:cubicBezTo>
                    <a:pt x="5463" y="456"/>
                    <a:pt x="5417" y="673"/>
                    <a:pt x="5349" y="924"/>
                  </a:cubicBezTo>
                  <a:cubicBezTo>
                    <a:pt x="4995" y="2326"/>
                    <a:pt x="4334" y="5052"/>
                    <a:pt x="3707" y="7697"/>
                  </a:cubicBezTo>
                  <a:cubicBezTo>
                    <a:pt x="3650" y="7902"/>
                    <a:pt x="3604" y="8119"/>
                    <a:pt x="3558" y="8336"/>
                  </a:cubicBezTo>
                  <a:cubicBezTo>
                    <a:pt x="2977" y="10776"/>
                    <a:pt x="2452" y="13056"/>
                    <a:pt x="2270" y="14048"/>
                  </a:cubicBezTo>
                  <a:cubicBezTo>
                    <a:pt x="2236" y="14185"/>
                    <a:pt x="2224" y="14299"/>
                    <a:pt x="2213" y="14379"/>
                  </a:cubicBezTo>
                  <a:cubicBezTo>
                    <a:pt x="2201" y="14459"/>
                    <a:pt x="2190" y="14539"/>
                    <a:pt x="2167" y="14619"/>
                  </a:cubicBezTo>
                  <a:cubicBezTo>
                    <a:pt x="2008" y="15725"/>
                    <a:pt x="1848" y="16831"/>
                    <a:pt x="1688" y="17937"/>
                  </a:cubicBezTo>
                  <a:cubicBezTo>
                    <a:pt x="1574" y="18689"/>
                    <a:pt x="1472" y="19442"/>
                    <a:pt x="1369" y="20206"/>
                  </a:cubicBezTo>
                  <a:cubicBezTo>
                    <a:pt x="1358" y="20309"/>
                    <a:pt x="1335" y="20411"/>
                    <a:pt x="1323" y="20525"/>
                  </a:cubicBezTo>
                  <a:cubicBezTo>
                    <a:pt x="1164" y="21711"/>
                    <a:pt x="1015" y="22908"/>
                    <a:pt x="879" y="24106"/>
                  </a:cubicBezTo>
                  <a:cubicBezTo>
                    <a:pt x="879" y="24129"/>
                    <a:pt x="879" y="24140"/>
                    <a:pt x="879" y="24163"/>
                  </a:cubicBezTo>
                  <a:cubicBezTo>
                    <a:pt x="867" y="24277"/>
                    <a:pt x="844" y="24391"/>
                    <a:pt x="833" y="24493"/>
                  </a:cubicBezTo>
                  <a:cubicBezTo>
                    <a:pt x="730" y="25349"/>
                    <a:pt x="571" y="26227"/>
                    <a:pt x="434" y="27093"/>
                  </a:cubicBezTo>
                  <a:cubicBezTo>
                    <a:pt x="423" y="27173"/>
                    <a:pt x="400" y="27241"/>
                    <a:pt x="388" y="27321"/>
                  </a:cubicBezTo>
                  <a:cubicBezTo>
                    <a:pt x="251" y="28188"/>
                    <a:pt x="115" y="29055"/>
                    <a:pt x="46" y="29898"/>
                  </a:cubicBezTo>
                  <a:cubicBezTo>
                    <a:pt x="46" y="29967"/>
                    <a:pt x="35" y="30035"/>
                    <a:pt x="35" y="30104"/>
                  </a:cubicBezTo>
                  <a:cubicBezTo>
                    <a:pt x="12" y="30343"/>
                    <a:pt x="1" y="30583"/>
                    <a:pt x="1" y="30811"/>
                  </a:cubicBezTo>
                  <a:cubicBezTo>
                    <a:pt x="1029" y="30956"/>
                    <a:pt x="2207" y="30999"/>
                    <a:pt x="3440" y="30999"/>
                  </a:cubicBezTo>
                  <a:cubicBezTo>
                    <a:pt x="3944" y="30999"/>
                    <a:pt x="4457" y="30992"/>
                    <a:pt x="4972" y="30982"/>
                  </a:cubicBezTo>
                  <a:cubicBezTo>
                    <a:pt x="5189" y="30970"/>
                    <a:pt x="5406" y="30970"/>
                    <a:pt x="5622" y="30959"/>
                  </a:cubicBezTo>
                  <a:lnTo>
                    <a:pt x="5896" y="30959"/>
                  </a:lnTo>
                  <a:cubicBezTo>
                    <a:pt x="5907" y="30959"/>
                    <a:pt x="5930" y="30959"/>
                    <a:pt x="5953" y="30947"/>
                  </a:cubicBezTo>
                  <a:lnTo>
                    <a:pt x="6181" y="30947"/>
                  </a:lnTo>
                  <a:cubicBezTo>
                    <a:pt x="6249" y="30947"/>
                    <a:pt x="6318" y="30936"/>
                    <a:pt x="6386" y="30936"/>
                  </a:cubicBezTo>
                  <a:cubicBezTo>
                    <a:pt x="6671" y="30925"/>
                    <a:pt x="6956" y="30925"/>
                    <a:pt x="7241" y="30913"/>
                  </a:cubicBezTo>
                  <a:cubicBezTo>
                    <a:pt x="8156" y="30885"/>
                    <a:pt x="9048" y="30861"/>
                    <a:pt x="9878" y="30861"/>
                  </a:cubicBezTo>
                  <a:cubicBezTo>
                    <a:pt x="10373" y="30861"/>
                    <a:pt x="10846" y="30869"/>
                    <a:pt x="11289" y="30890"/>
                  </a:cubicBezTo>
                  <a:cubicBezTo>
                    <a:pt x="11312" y="30754"/>
                    <a:pt x="11312" y="30514"/>
                    <a:pt x="11301" y="30206"/>
                  </a:cubicBezTo>
                  <a:cubicBezTo>
                    <a:pt x="11301" y="30138"/>
                    <a:pt x="11289" y="30069"/>
                    <a:pt x="11289" y="30001"/>
                  </a:cubicBezTo>
                  <a:cubicBezTo>
                    <a:pt x="11244" y="29431"/>
                    <a:pt x="11153" y="28633"/>
                    <a:pt x="11027" y="27686"/>
                  </a:cubicBezTo>
                  <a:cubicBezTo>
                    <a:pt x="11027" y="27618"/>
                    <a:pt x="11016" y="27561"/>
                    <a:pt x="11004" y="27492"/>
                  </a:cubicBezTo>
                  <a:cubicBezTo>
                    <a:pt x="11004" y="27481"/>
                    <a:pt x="11004" y="27470"/>
                    <a:pt x="11004" y="27458"/>
                  </a:cubicBezTo>
                  <a:cubicBezTo>
                    <a:pt x="10902" y="26774"/>
                    <a:pt x="10788" y="25999"/>
                    <a:pt x="10662" y="25166"/>
                  </a:cubicBezTo>
                  <a:cubicBezTo>
                    <a:pt x="10651" y="25075"/>
                    <a:pt x="10639" y="24984"/>
                    <a:pt x="10617" y="24892"/>
                  </a:cubicBezTo>
                  <a:cubicBezTo>
                    <a:pt x="10457" y="23855"/>
                    <a:pt x="10275" y="22715"/>
                    <a:pt x="10069" y="21529"/>
                  </a:cubicBezTo>
                  <a:cubicBezTo>
                    <a:pt x="10058" y="21426"/>
                    <a:pt x="10035" y="21323"/>
                    <a:pt x="10012" y="21209"/>
                  </a:cubicBezTo>
                  <a:cubicBezTo>
                    <a:pt x="9796" y="19921"/>
                    <a:pt x="9556" y="18564"/>
                    <a:pt x="9305" y="17196"/>
                  </a:cubicBezTo>
                  <a:cubicBezTo>
                    <a:pt x="9271" y="17013"/>
                    <a:pt x="9237" y="16831"/>
                    <a:pt x="9203" y="16637"/>
                  </a:cubicBezTo>
                  <a:cubicBezTo>
                    <a:pt x="8872" y="14790"/>
                    <a:pt x="8507" y="12920"/>
                    <a:pt x="8165" y="11141"/>
                  </a:cubicBezTo>
                  <a:cubicBezTo>
                    <a:pt x="8119" y="10901"/>
                    <a:pt x="8074" y="10673"/>
                    <a:pt x="8028" y="10445"/>
                  </a:cubicBezTo>
                  <a:cubicBezTo>
                    <a:pt x="6934" y="4938"/>
                    <a:pt x="5919" y="388"/>
                    <a:pt x="5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4527350" y="1538900"/>
              <a:ext cx="21975" cy="766850"/>
            </a:xfrm>
            <a:custGeom>
              <a:avLst/>
              <a:gdLst/>
              <a:ahLst/>
              <a:cxnLst/>
              <a:rect l="l" t="t" r="r" b="b"/>
              <a:pathLst>
                <a:path w="879" h="30674" extrusionOk="0">
                  <a:moveTo>
                    <a:pt x="149" y="0"/>
                  </a:moveTo>
                  <a:cubicBezTo>
                    <a:pt x="149" y="217"/>
                    <a:pt x="138" y="433"/>
                    <a:pt x="138" y="639"/>
                  </a:cubicBezTo>
                  <a:cubicBezTo>
                    <a:pt x="1" y="6488"/>
                    <a:pt x="195" y="12406"/>
                    <a:pt x="388" y="18119"/>
                  </a:cubicBezTo>
                  <a:cubicBezTo>
                    <a:pt x="457" y="20331"/>
                    <a:pt x="537" y="22578"/>
                    <a:pt x="594" y="24824"/>
                  </a:cubicBezTo>
                  <a:cubicBezTo>
                    <a:pt x="628" y="26398"/>
                    <a:pt x="662" y="27971"/>
                    <a:pt x="673" y="29534"/>
                  </a:cubicBezTo>
                  <a:cubicBezTo>
                    <a:pt x="673" y="29910"/>
                    <a:pt x="685" y="30298"/>
                    <a:pt x="685" y="30674"/>
                  </a:cubicBezTo>
                  <a:cubicBezTo>
                    <a:pt x="696" y="30674"/>
                    <a:pt x="719" y="30674"/>
                    <a:pt x="742" y="30662"/>
                  </a:cubicBezTo>
                  <a:lnTo>
                    <a:pt x="879" y="30662"/>
                  </a:lnTo>
                  <a:cubicBezTo>
                    <a:pt x="879" y="30286"/>
                    <a:pt x="879" y="29898"/>
                    <a:pt x="879" y="29522"/>
                  </a:cubicBezTo>
                  <a:cubicBezTo>
                    <a:pt x="867" y="28017"/>
                    <a:pt x="833" y="26512"/>
                    <a:pt x="799" y="25018"/>
                  </a:cubicBezTo>
                  <a:cubicBezTo>
                    <a:pt x="742" y="22692"/>
                    <a:pt x="662" y="20388"/>
                    <a:pt x="594" y="18119"/>
                  </a:cubicBezTo>
                  <a:cubicBezTo>
                    <a:pt x="388" y="12190"/>
                    <a:pt x="195" y="6055"/>
                    <a:pt x="354" y="12"/>
                  </a:cubicBezTo>
                  <a:lnTo>
                    <a:pt x="297" y="1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4451250" y="1724200"/>
              <a:ext cx="96375" cy="582700"/>
            </a:xfrm>
            <a:custGeom>
              <a:avLst/>
              <a:gdLst/>
              <a:ahLst/>
              <a:cxnLst/>
              <a:rect l="l" t="t" r="r" b="b"/>
              <a:pathLst>
                <a:path w="3855" h="23308" extrusionOk="0">
                  <a:moveTo>
                    <a:pt x="1540" y="0"/>
                  </a:moveTo>
                  <a:cubicBezTo>
                    <a:pt x="1483" y="205"/>
                    <a:pt x="1437" y="422"/>
                    <a:pt x="1391" y="639"/>
                  </a:cubicBezTo>
                  <a:cubicBezTo>
                    <a:pt x="1733" y="4744"/>
                    <a:pt x="2383" y="11209"/>
                    <a:pt x="2953" y="16728"/>
                  </a:cubicBezTo>
                  <a:cubicBezTo>
                    <a:pt x="3102" y="18176"/>
                    <a:pt x="3239" y="19544"/>
                    <a:pt x="3375" y="20799"/>
                  </a:cubicBezTo>
                  <a:cubicBezTo>
                    <a:pt x="2976" y="18974"/>
                    <a:pt x="2463" y="16922"/>
                    <a:pt x="2178" y="15861"/>
                  </a:cubicBezTo>
                  <a:cubicBezTo>
                    <a:pt x="2132" y="15679"/>
                    <a:pt x="2087" y="15531"/>
                    <a:pt x="2053" y="15417"/>
                  </a:cubicBezTo>
                  <a:cubicBezTo>
                    <a:pt x="1380" y="13147"/>
                    <a:pt x="947" y="10799"/>
                    <a:pt x="513" y="8518"/>
                  </a:cubicBezTo>
                  <a:cubicBezTo>
                    <a:pt x="376" y="7800"/>
                    <a:pt x="240" y="7081"/>
                    <a:pt x="103" y="6351"/>
                  </a:cubicBezTo>
                  <a:cubicBezTo>
                    <a:pt x="69" y="6488"/>
                    <a:pt x="57" y="6602"/>
                    <a:pt x="46" y="6682"/>
                  </a:cubicBezTo>
                  <a:cubicBezTo>
                    <a:pt x="34" y="6762"/>
                    <a:pt x="23" y="6842"/>
                    <a:pt x="0" y="6922"/>
                  </a:cubicBezTo>
                  <a:cubicBezTo>
                    <a:pt x="114" y="7469"/>
                    <a:pt x="217" y="8016"/>
                    <a:pt x="319" y="8552"/>
                  </a:cubicBezTo>
                  <a:cubicBezTo>
                    <a:pt x="741" y="10833"/>
                    <a:pt x="1186" y="13193"/>
                    <a:pt x="1859" y="15474"/>
                  </a:cubicBezTo>
                  <a:cubicBezTo>
                    <a:pt x="2189" y="16603"/>
                    <a:pt x="3239" y="20787"/>
                    <a:pt x="3603" y="22965"/>
                  </a:cubicBezTo>
                  <a:cubicBezTo>
                    <a:pt x="3615" y="23022"/>
                    <a:pt x="3615" y="23068"/>
                    <a:pt x="3615" y="23114"/>
                  </a:cubicBezTo>
                  <a:cubicBezTo>
                    <a:pt x="3626" y="23171"/>
                    <a:pt x="3626" y="23216"/>
                    <a:pt x="3638" y="23262"/>
                  </a:cubicBezTo>
                  <a:lnTo>
                    <a:pt x="3695" y="23307"/>
                  </a:lnTo>
                  <a:lnTo>
                    <a:pt x="3672" y="23262"/>
                  </a:lnTo>
                  <a:lnTo>
                    <a:pt x="3729" y="23262"/>
                  </a:lnTo>
                  <a:cubicBezTo>
                    <a:pt x="3740" y="23262"/>
                    <a:pt x="3763" y="23262"/>
                    <a:pt x="3786" y="23250"/>
                  </a:cubicBezTo>
                  <a:lnTo>
                    <a:pt x="3854" y="23250"/>
                  </a:lnTo>
                  <a:cubicBezTo>
                    <a:pt x="3843" y="23182"/>
                    <a:pt x="3831" y="23114"/>
                    <a:pt x="3820" y="23045"/>
                  </a:cubicBezTo>
                  <a:cubicBezTo>
                    <a:pt x="3809" y="23022"/>
                    <a:pt x="3809" y="23011"/>
                    <a:pt x="3809" y="22988"/>
                  </a:cubicBezTo>
                  <a:cubicBezTo>
                    <a:pt x="3774" y="22714"/>
                    <a:pt x="3752" y="22418"/>
                    <a:pt x="3717" y="22122"/>
                  </a:cubicBezTo>
                  <a:cubicBezTo>
                    <a:pt x="3558" y="20616"/>
                    <a:pt x="3375" y="18849"/>
                    <a:pt x="3182" y="16967"/>
                  </a:cubicBezTo>
                  <a:cubicBezTo>
                    <a:pt x="2577" y="11106"/>
                    <a:pt x="1870" y="4105"/>
                    <a:pt x="1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4417900" y="2036900"/>
              <a:ext cx="125725" cy="270000"/>
            </a:xfrm>
            <a:custGeom>
              <a:avLst/>
              <a:gdLst/>
              <a:ahLst/>
              <a:cxnLst/>
              <a:rect l="l" t="t" r="r" b="b"/>
              <a:pathLst>
                <a:path w="5029" h="10800" extrusionOk="0">
                  <a:moveTo>
                    <a:pt x="536" y="1"/>
                  </a:moveTo>
                  <a:cubicBezTo>
                    <a:pt x="525" y="104"/>
                    <a:pt x="502" y="206"/>
                    <a:pt x="490" y="320"/>
                  </a:cubicBezTo>
                  <a:cubicBezTo>
                    <a:pt x="1836" y="2589"/>
                    <a:pt x="2976" y="5166"/>
                    <a:pt x="3695" y="7607"/>
                  </a:cubicBezTo>
                  <a:cubicBezTo>
                    <a:pt x="3740" y="7766"/>
                    <a:pt x="3797" y="7994"/>
                    <a:pt x="3854" y="8257"/>
                  </a:cubicBezTo>
                  <a:cubicBezTo>
                    <a:pt x="3900" y="8450"/>
                    <a:pt x="3945" y="8667"/>
                    <a:pt x="4002" y="8872"/>
                  </a:cubicBezTo>
                  <a:cubicBezTo>
                    <a:pt x="3603" y="8348"/>
                    <a:pt x="3159" y="7846"/>
                    <a:pt x="2714" y="7356"/>
                  </a:cubicBezTo>
                  <a:cubicBezTo>
                    <a:pt x="2303" y="6900"/>
                    <a:pt x="1904" y="6466"/>
                    <a:pt x="1551" y="6010"/>
                  </a:cubicBezTo>
                  <a:cubicBezTo>
                    <a:pt x="1437" y="5862"/>
                    <a:pt x="1311" y="5691"/>
                    <a:pt x="1163" y="5520"/>
                  </a:cubicBezTo>
                  <a:cubicBezTo>
                    <a:pt x="775" y="5041"/>
                    <a:pt x="342" y="4505"/>
                    <a:pt x="46" y="3958"/>
                  </a:cubicBezTo>
                  <a:cubicBezTo>
                    <a:pt x="34" y="4072"/>
                    <a:pt x="11" y="4186"/>
                    <a:pt x="0" y="4288"/>
                  </a:cubicBezTo>
                  <a:cubicBezTo>
                    <a:pt x="296" y="4767"/>
                    <a:pt x="673" y="5235"/>
                    <a:pt x="1003" y="5645"/>
                  </a:cubicBezTo>
                  <a:cubicBezTo>
                    <a:pt x="1152" y="5816"/>
                    <a:pt x="1277" y="5976"/>
                    <a:pt x="1391" y="6136"/>
                  </a:cubicBezTo>
                  <a:cubicBezTo>
                    <a:pt x="1745" y="6592"/>
                    <a:pt x="2167" y="7048"/>
                    <a:pt x="2566" y="7493"/>
                  </a:cubicBezTo>
                  <a:cubicBezTo>
                    <a:pt x="3136" y="8120"/>
                    <a:pt x="3717" y="8758"/>
                    <a:pt x="4162" y="9454"/>
                  </a:cubicBezTo>
                  <a:cubicBezTo>
                    <a:pt x="4310" y="9921"/>
                    <a:pt x="4493" y="10332"/>
                    <a:pt x="4732" y="10537"/>
                  </a:cubicBezTo>
                  <a:lnTo>
                    <a:pt x="4972" y="10754"/>
                  </a:lnTo>
                  <a:lnTo>
                    <a:pt x="5029" y="10799"/>
                  </a:lnTo>
                  <a:lnTo>
                    <a:pt x="5006" y="10754"/>
                  </a:lnTo>
                  <a:lnTo>
                    <a:pt x="4949" y="10606"/>
                  </a:lnTo>
                  <a:lnTo>
                    <a:pt x="4892" y="10435"/>
                  </a:lnTo>
                  <a:cubicBezTo>
                    <a:pt x="4744" y="10058"/>
                    <a:pt x="4561" y="9705"/>
                    <a:pt x="4344" y="9374"/>
                  </a:cubicBezTo>
                  <a:cubicBezTo>
                    <a:pt x="4230" y="8986"/>
                    <a:pt x="4128" y="8576"/>
                    <a:pt x="4048" y="8211"/>
                  </a:cubicBezTo>
                  <a:cubicBezTo>
                    <a:pt x="3991" y="7949"/>
                    <a:pt x="3934" y="7721"/>
                    <a:pt x="3888" y="7550"/>
                  </a:cubicBezTo>
                  <a:cubicBezTo>
                    <a:pt x="3136" y="5018"/>
                    <a:pt x="1950" y="2339"/>
                    <a:pt x="536" y="1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4397925" y="2209100"/>
              <a:ext cx="139725" cy="97225"/>
            </a:xfrm>
            <a:custGeom>
              <a:avLst/>
              <a:gdLst/>
              <a:ahLst/>
              <a:cxnLst/>
              <a:rect l="l" t="t" r="r" b="b"/>
              <a:pathLst>
                <a:path w="5589" h="3889" extrusionOk="0">
                  <a:moveTo>
                    <a:pt x="400" y="0"/>
                  </a:moveTo>
                  <a:cubicBezTo>
                    <a:pt x="389" y="80"/>
                    <a:pt x="366" y="148"/>
                    <a:pt x="354" y="228"/>
                  </a:cubicBezTo>
                  <a:cubicBezTo>
                    <a:pt x="799" y="548"/>
                    <a:pt x="1289" y="833"/>
                    <a:pt x="1757" y="1106"/>
                  </a:cubicBezTo>
                  <a:cubicBezTo>
                    <a:pt x="2487" y="1540"/>
                    <a:pt x="3228" y="1984"/>
                    <a:pt x="3832" y="2543"/>
                  </a:cubicBezTo>
                  <a:cubicBezTo>
                    <a:pt x="3980" y="2691"/>
                    <a:pt x="4140" y="2851"/>
                    <a:pt x="4300" y="3011"/>
                  </a:cubicBezTo>
                  <a:cubicBezTo>
                    <a:pt x="4539" y="3250"/>
                    <a:pt x="4779" y="3490"/>
                    <a:pt x="5018" y="3695"/>
                  </a:cubicBezTo>
                  <a:cubicBezTo>
                    <a:pt x="3912" y="3375"/>
                    <a:pt x="2692" y="3204"/>
                    <a:pt x="1415" y="3022"/>
                  </a:cubicBezTo>
                  <a:cubicBezTo>
                    <a:pt x="959" y="2954"/>
                    <a:pt x="480" y="2885"/>
                    <a:pt x="12" y="2805"/>
                  </a:cubicBezTo>
                  <a:cubicBezTo>
                    <a:pt x="12" y="2874"/>
                    <a:pt x="1" y="2942"/>
                    <a:pt x="1" y="3011"/>
                  </a:cubicBezTo>
                  <a:cubicBezTo>
                    <a:pt x="468" y="3090"/>
                    <a:pt x="936" y="3147"/>
                    <a:pt x="1392" y="3216"/>
                  </a:cubicBezTo>
                  <a:cubicBezTo>
                    <a:pt x="2646" y="3398"/>
                    <a:pt x="3844" y="3569"/>
                    <a:pt x="4938" y="3889"/>
                  </a:cubicBezTo>
                  <a:lnTo>
                    <a:pt x="5588" y="3866"/>
                  </a:lnTo>
                  <a:cubicBezTo>
                    <a:pt x="5200" y="3626"/>
                    <a:pt x="4813" y="3239"/>
                    <a:pt x="4448" y="2874"/>
                  </a:cubicBezTo>
                  <a:cubicBezTo>
                    <a:pt x="4288" y="2703"/>
                    <a:pt x="4129" y="2543"/>
                    <a:pt x="3969" y="2395"/>
                  </a:cubicBezTo>
                  <a:cubicBezTo>
                    <a:pt x="3353" y="1825"/>
                    <a:pt x="2589" y="1380"/>
                    <a:pt x="1859" y="935"/>
                  </a:cubicBezTo>
                  <a:cubicBezTo>
                    <a:pt x="1346" y="627"/>
                    <a:pt x="845" y="331"/>
                    <a:pt x="400" y="0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4545875" y="1792900"/>
              <a:ext cx="83850" cy="514000"/>
            </a:xfrm>
            <a:custGeom>
              <a:avLst/>
              <a:gdLst/>
              <a:ahLst/>
              <a:cxnLst/>
              <a:rect l="l" t="t" r="r" b="b"/>
              <a:pathLst>
                <a:path w="3354" h="20560" extrusionOk="0">
                  <a:moveTo>
                    <a:pt x="2076" y="0"/>
                  </a:moveTo>
                  <a:cubicBezTo>
                    <a:pt x="1677" y="4390"/>
                    <a:pt x="1073" y="10354"/>
                    <a:pt x="560" y="15280"/>
                  </a:cubicBezTo>
                  <a:cubicBezTo>
                    <a:pt x="411" y="16751"/>
                    <a:pt x="263" y="18142"/>
                    <a:pt x="138" y="19362"/>
                  </a:cubicBezTo>
                  <a:cubicBezTo>
                    <a:pt x="104" y="19659"/>
                    <a:pt x="69" y="19955"/>
                    <a:pt x="35" y="20240"/>
                  </a:cubicBezTo>
                  <a:cubicBezTo>
                    <a:pt x="35" y="20263"/>
                    <a:pt x="35" y="20274"/>
                    <a:pt x="35" y="20297"/>
                  </a:cubicBezTo>
                  <a:cubicBezTo>
                    <a:pt x="24" y="20366"/>
                    <a:pt x="12" y="20434"/>
                    <a:pt x="1" y="20502"/>
                  </a:cubicBezTo>
                  <a:lnTo>
                    <a:pt x="172" y="20502"/>
                  </a:lnTo>
                  <a:lnTo>
                    <a:pt x="149" y="20559"/>
                  </a:lnTo>
                  <a:lnTo>
                    <a:pt x="149" y="20559"/>
                  </a:lnTo>
                  <a:lnTo>
                    <a:pt x="218" y="20514"/>
                  </a:lnTo>
                  <a:lnTo>
                    <a:pt x="218" y="20502"/>
                  </a:lnTo>
                  <a:cubicBezTo>
                    <a:pt x="218" y="20457"/>
                    <a:pt x="218" y="20411"/>
                    <a:pt x="229" y="20366"/>
                  </a:cubicBezTo>
                  <a:cubicBezTo>
                    <a:pt x="229" y="20320"/>
                    <a:pt x="240" y="20274"/>
                    <a:pt x="240" y="20217"/>
                  </a:cubicBezTo>
                  <a:cubicBezTo>
                    <a:pt x="434" y="19043"/>
                    <a:pt x="833" y="17298"/>
                    <a:pt x="1210" y="15747"/>
                  </a:cubicBezTo>
                  <a:cubicBezTo>
                    <a:pt x="1529" y="14425"/>
                    <a:pt x="1837" y="13250"/>
                    <a:pt x="1985" y="12726"/>
                  </a:cubicBezTo>
                  <a:cubicBezTo>
                    <a:pt x="2567" y="10764"/>
                    <a:pt x="2977" y="8735"/>
                    <a:pt x="3353" y="6751"/>
                  </a:cubicBezTo>
                  <a:cubicBezTo>
                    <a:pt x="3319" y="6568"/>
                    <a:pt x="3285" y="6386"/>
                    <a:pt x="3251" y="6192"/>
                  </a:cubicBezTo>
                  <a:cubicBezTo>
                    <a:pt x="2852" y="8336"/>
                    <a:pt x="2418" y="10548"/>
                    <a:pt x="1791" y="12669"/>
                  </a:cubicBezTo>
                  <a:cubicBezTo>
                    <a:pt x="1643" y="13182"/>
                    <a:pt x="1346" y="14333"/>
                    <a:pt x="1027" y="15633"/>
                  </a:cubicBezTo>
                  <a:cubicBezTo>
                    <a:pt x="845" y="16409"/>
                    <a:pt x="651" y="17253"/>
                    <a:pt x="468" y="18051"/>
                  </a:cubicBezTo>
                  <a:cubicBezTo>
                    <a:pt x="560" y="17218"/>
                    <a:pt x="651" y="16340"/>
                    <a:pt x="742" y="15417"/>
                  </a:cubicBezTo>
                  <a:cubicBezTo>
                    <a:pt x="1232" y="10719"/>
                    <a:pt x="1803" y="5052"/>
                    <a:pt x="2213" y="696"/>
                  </a:cubicBezTo>
                  <a:cubicBezTo>
                    <a:pt x="2167" y="456"/>
                    <a:pt x="2122" y="228"/>
                    <a:pt x="2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4549600" y="2062000"/>
              <a:ext cx="114050" cy="244900"/>
            </a:xfrm>
            <a:custGeom>
              <a:avLst/>
              <a:gdLst/>
              <a:ahLst/>
              <a:cxnLst/>
              <a:rect l="l" t="t" r="r" b="b"/>
              <a:pathLst>
                <a:path w="4562" h="9796" extrusionOk="0">
                  <a:moveTo>
                    <a:pt x="3911" y="0"/>
                  </a:moveTo>
                  <a:cubicBezTo>
                    <a:pt x="2976" y="1688"/>
                    <a:pt x="2167" y="3512"/>
                    <a:pt x="1551" y="5303"/>
                  </a:cubicBezTo>
                  <a:cubicBezTo>
                    <a:pt x="1403" y="5713"/>
                    <a:pt x="1266" y="6135"/>
                    <a:pt x="1152" y="6546"/>
                  </a:cubicBezTo>
                  <a:cubicBezTo>
                    <a:pt x="1095" y="6717"/>
                    <a:pt x="1038" y="6945"/>
                    <a:pt x="981" y="7207"/>
                  </a:cubicBezTo>
                  <a:cubicBezTo>
                    <a:pt x="901" y="7572"/>
                    <a:pt x="798" y="7982"/>
                    <a:pt x="684" y="8370"/>
                  </a:cubicBezTo>
                  <a:cubicBezTo>
                    <a:pt x="468" y="8701"/>
                    <a:pt x="285" y="9054"/>
                    <a:pt x="148" y="9431"/>
                  </a:cubicBezTo>
                  <a:lnTo>
                    <a:pt x="80" y="9602"/>
                  </a:lnTo>
                  <a:lnTo>
                    <a:pt x="23" y="9738"/>
                  </a:lnTo>
                  <a:lnTo>
                    <a:pt x="0" y="9795"/>
                  </a:lnTo>
                  <a:lnTo>
                    <a:pt x="0" y="9795"/>
                  </a:lnTo>
                  <a:lnTo>
                    <a:pt x="69" y="9750"/>
                  </a:lnTo>
                  <a:lnTo>
                    <a:pt x="80" y="9738"/>
                  </a:lnTo>
                  <a:lnTo>
                    <a:pt x="308" y="9533"/>
                  </a:lnTo>
                  <a:cubicBezTo>
                    <a:pt x="547" y="9328"/>
                    <a:pt x="730" y="8917"/>
                    <a:pt x="867" y="8450"/>
                  </a:cubicBezTo>
                  <a:cubicBezTo>
                    <a:pt x="1311" y="7754"/>
                    <a:pt x="1893" y="7116"/>
                    <a:pt x="2463" y="6489"/>
                  </a:cubicBezTo>
                  <a:cubicBezTo>
                    <a:pt x="2623" y="6318"/>
                    <a:pt x="2782" y="6147"/>
                    <a:pt x="2942" y="5964"/>
                  </a:cubicBezTo>
                  <a:cubicBezTo>
                    <a:pt x="3181" y="5690"/>
                    <a:pt x="3421" y="5405"/>
                    <a:pt x="3638" y="5132"/>
                  </a:cubicBezTo>
                  <a:cubicBezTo>
                    <a:pt x="3752" y="4972"/>
                    <a:pt x="3888" y="4812"/>
                    <a:pt x="4025" y="4641"/>
                  </a:cubicBezTo>
                  <a:cubicBezTo>
                    <a:pt x="4196" y="4425"/>
                    <a:pt x="4390" y="4197"/>
                    <a:pt x="4561" y="3957"/>
                  </a:cubicBezTo>
                  <a:cubicBezTo>
                    <a:pt x="4550" y="3866"/>
                    <a:pt x="4538" y="3775"/>
                    <a:pt x="4516" y="3683"/>
                  </a:cubicBezTo>
                  <a:cubicBezTo>
                    <a:pt x="4310" y="3969"/>
                    <a:pt x="4082" y="4254"/>
                    <a:pt x="3866" y="4516"/>
                  </a:cubicBezTo>
                  <a:cubicBezTo>
                    <a:pt x="3729" y="4687"/>
                    <a:pt x="3592" y="4858"/>
                    <a:pt x="3478" y="5006"/>
                  </a:cubicBezTo>
                  <a:cubicBezTo>
                    <a:pt x="3250" y="5303"/>
                    <a:pt x="2999" y="5599"/>
                    <a:pt x="2737" y="5896"/>
                  </a:cubicBezTo>
                  <a:cubicBezTo>
                    <a:pt x="2600" y="6044"/>
                    <a:pt x="2463" y="6204"/>
                    <a:pt x="2315" y="6352"/>
                  </a:cubicBezTo>
                  <a:cubicBezTo>
                    <a:pt x="1870" y="6842"/>
                    <a:pt x="1425" y="7344"/>
                    <a:pt x="1038" y="7868"/>
                  </a:cubicBezTo>
                  <a:cubicBezTo>
                    <a:pt x="1083" y="7663"/>
                    <a:pt x="1129" y="7446"/>
                    <a:pt x="1175" y="7253"/>
                  </a:cubicBezTo>
                  <a:cubicBezTo>
                    <a:pt x="1243" y="6990"/>
                    <a:pt x="1289" y="6762"/>
                    <a:pt x="1346" y="6603"/>
                  </a:cubicBezTo>
                  <a:cubicBezTo>
                    <a:pt x="1460" y="6204"/>
                    <a:pt x="1585" y="5804"/>
                    <a:pt x="1722" y="5405"/>
                  </a:cubicBezTo>
                  <a:cubicBezTo>
                    <a:pt x="2315" y="3695"/>
                    <a:pt x="3079" y="1950"/>
                    <a:pt x="3968" y="320"/>
                  </a:cubicBezTo>
                  <a:cubicBezTo>
                    <a:pt x="3957" y="217"/>
                    <a:pt x="3934" y="114"/>
                    <a:pt x="3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4556725" y="2218225"/>
              <a:ext cx="122875" cy="86950"/>
            </a:xfrm>
            <a:custGeom>
              <a:avLst/>
              <a:gdLst/>
              <a:ahLst/>
              <a:cxnLst/>
              <a:rect l="l" t="t" r="r" b="b"/>
              <a:pathLst>
                <a:path w="4915" h="3478" extrusionOk="0">
                  <a:moveTo>
                    <a:pt x="4618" y="0"/>
                  </a:moveTo>
                  <a:cubicBezTo>
                    <a:pt x="4607" y="12"/>
                    <a:pt x="4584" y="23"/>
                    <a:pt x="4573" y="34"/>
                  </a:cubicBezTo>
                  <a:cubicBezTo>
                    <a:pt x="4288" y="217"/>
                    <a:pt x="3991" y="388"/>
                    <a:pt x="3683" y="570"/>
                  </a:cubicBezTo>
                  <a:cubicBezTo>
                    <a:pt x="2954" y="1015"/>
                    <a:pt x="2190" y="1460"/>
                    <a:pt x="1574" y="2030"/>
                  </a:cubicBezTo>
                  <a:cubicBezTo>
                    <a:pt x="1426" y="2178"/>
                    <a:pt x="1266" y="2338"/>
                    <a:pt x="1095" y="2509"/>
                  </a:cubicBezTo>
                  <a:cubicBezTo>
                    <a:pt x="741" y="2862"/>
                    <a:pt x="365" y="3239"/>
                    <a:pt x="0" y="3478"/>
                  </a:cubicBezTo>
                  <a:cubicBezTo>
                    <a:pt x="285" y="3467"/>
                    <a:pt x="570" y="3467"/>
                    <a:pt x="855" y="3455"/>
                  </a:cubicBezTo>
                  <a:cubicBezTo>
                    <a:pt x="1882" y="3182"/>
                    <a:pt x="2988" y="3022"/>
                    <a:pt x="4151" y="2851"/>
                  </a:cubicBezTo>
                  <a:cubicBezTo>
                    <a:pt x="4402" y="2817"/>
                    <a:pt x="4664" y="2782"/>
                    <a:pt x="4915" y="2748"/>
                  </a:cubicBezTo>
                  <a:cubicBezTo>
                    <a:pt x="4915" y="2680"/>
                    <a:pt x="4903" y="2611"/>
                    <a:pt x="4903" y="2543"/>
                  </a:cubicBezTo>
                  <a:cubicBezTo>
                    <a:pt x="4641" y="2577"/>
                    <a:pt x="4379" y="2623"/>
                    <a:pt x="4128" y="2657"/>
                  </a:cubicBezTo>
                  <a:cubicBezTo>
                    <a:pt x="2851" y="2839"/>
                    <a:pt x="1642" y="3010"/>
                    <a:pt x="525" y="3330"/>
                  </a:cubicBezTo>
                  <a:cubicBezTo>
                    <a:pt x="764" y="3125"/>
                    <a:pt x="1004" y="2885"/>
                    <a:pt x="1243" y="2646"/>
                  </a:cubicBezTo>
                  <a:cubicBezTo>
                    <a:pt x="1403" y="2486"/>
                    <a:pt x="1562" y="2326"/>
                    <a:pt x="1711" y="2178"/>
                  </a:cubicBezTo>
                  <a:cubicBezTo>
                    <a:pt x="2315" y="1619"/>
                    <a:pt x="3068" y="1175"/>
                    <a:pt x="3786" y="741"/>
                  </a:cubicBezTo>
                  <a:cubicBezTo>
                    <a:pt x="4071" y="570"/>
                    <a:pt x="4356" y="399"/>
                    <a:pt x="4641" y="228"/>
                  </a:cubicBezTo>
                  <a:cubicBezTo>
                    <a:pt x="4641" y="160"/>
                    <a:pt x="4630" y="103"/>
                    <a:pt x="4618" y="34"/>
                  </a:cubicBezTo>
                  <a:cubicBezTo>
                    <a:pt x="4618" y="23"/>
                    <a:pt x="4618" y="12"/>
                    <a:pt x="4618" y="0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4397075" y="1980175"/>
              <a:ext cx="282825" cy="326725"/>
            </a:xfrm>
            <a:custGeom>
              <a:avLst/>
              <a:gdLst/>
              <a:ahLst/>
              <a:cxnLst/>
              <a:rect l="l" t="t" r="r" b="b"/>
              <a:pathLst>
                <a:path w="11313" h="13069" extrusionOk="0">
                  <a:moveTo>
                    <a:pt x="1688" y="1"/>
                  </a:moveTo>
                  <a:cubicBezTo>
                    <a:pt x="1574" y="753"/>
                    <a:pt x="1472" y="1506"/>
                    <a:pt x="1369" y="2270"/>
                  </a:cubicBezTo>
                  <a:cubicBezTo>
                    <a:pt x="1358" y="2373"/>
                    <a:pt x="1335" y="2475"/>
                    <a:pt x="1323" y="2589"/>
                  </a:cubicBezTo>
                  <a:cubicBezTo>
                    <a:pt x="1164" y="3775"/>
                    <a:pt x="1015" y="4972"/>
                    <a:pt x="879" y="6170"/>
                  </a:cubicBezTo>
                  <a:cubicBezTo>
                    <a:pt x="879" y="6193"/>
                    <a:pt x="879" y="6204"/>
                    <a:pt x="879" y="6227"/>
                  </a:cubicBezTo>
                  <a:cubicBezTo>
                    <a:pt x="867" y="6341"/>
                    <a:pt x="844" y="6455"/>
                    <a:pt x="833" y="6557"/>
                  </a:cubicBezTo>
                  <a:cubicBezTo>
                    <a:pt x="730" y="7413"/>
                    <a:pt x="571" y="8291"/>
                    <a:pt x="434" y="9157"/>
                  </a:cubicBezTo>
                  <a:cubicBezTo>
                    <a:pt x="423" y="9237"/>
                    <a:pt x="400" y="9305"/>
                    <a:pt x="388" y="9385"/>
                  </a:cubicBezTo>
                  <a:cubicBezTo>
                    <a:pt x="251" y="10252"/>
                    <a:pt x="115" y="11119"/>
                    <a:pt x="46" y="11962"/>
                  </a:cubicBezTo>
                  <a:cubicBezTo>
                    <a:pt x="46" y="12031"/>
                    <a:pt x="35" y="12099"/>
                    <a:pt x="35" y="12168"/>
                  </a:cubicBezTo>
                  <a:cubicBezTo>
                    <a:pt x="12" y="12407"/>
                    <a:pt x="1" y="12647"/>
                    <a:pt x="1" y="12875"/>
                  </a:cubicBezTo>
                  <a:cubicBezTo>
                    <a:pt x="1029" y="13020"/>
                    <a:pt x="2207" y="13063"/>
                    <a:pt x="3440" y="13063"/>
                  </a:cubicBezTo>
                  <a:cubicBezTo>
                    <a:pt x="3944" y="13063"/>
                    <a:pt x="4457" y="13056"/>
                    <a:pt x="4972" y="13046"/>
                  </a:cubicBezTo>
                  <a:cubicBezTo>
                    <a:pt x="5189" y="13034"/>
                    <a:pt x="5406" y="13034"/>
                    <a:pt x="5622" y="13023"/>
                  </a:cubicBezTo>
                  <a:lnTo>
                    <a:pt x="5805" y="13023"/>
                  </a:lnTo>
                  <a:lnTo>
                    <a:pt x="5862" y="13068"/>
                  </a:lnTo>
                  <a:lnTo>
                    <a:pt x="5839" y="13023"/>
                  </a:lnTo>
                  <a:lnTo>
                    <a:pt x="5896" y="13023"/>
                  </a:lnTo>
                  <a:cubicBezTo>
                    <a:pt x="5907" y="13023"/>
                    <a:pt x="5930" y="13023"/>
                    <a:pt x="5953" y="13011"/>
                  </a:cubicBezTo>
                  <a:lnTo>
                    <a:pt x="6124" y="13011"/>
                  </a:lnTo>
                  <a:lnTo>
                    <a:pt x="6101" y="13068"/>
                  </a:lnTo>
                  <a:lnTo>
                    <a:pt x="6101" y="13068"/>
                  </a:lnTo>
                  <a:lnTo>
                    <a:pt x="6170" y="13023"/>
                  </a:lnTo>
                  <a:lnTo>
                    <a:pt x="6181" y="13011"/>
                  </a:lnTo>
                  <a:cubicBezTo>
                    <a:pt x="6249" y="13011"/>
                    <a:pt x="6318" y="13000"/>
                    <a:pt x="6386" y="13000"/>
                  </a:cubicBezTo>
                  <a:cubicBezTo>
                    <a:pt x="6671" y="12989"/>
                    <a:pt x="6956" y="12989"/>
                    <a:pt x="7241" y="12977"/>
                  </a:cubicBezTo>
                  <a:cubicBezTo>
                    <a:pt x="8156" y="12949"/>
                    <a:pt x="9048" y="12925"/>
                    <a:pt x="9878" y="12925"/>
                  </a:cubicBezTo>
                  <a:cubicBezTo>
                    <a:pt x="10373" y="12925"/>
                    <a:pt x="10846" y="12933"/>
                    <a:pt x="11289" y="12954"/>
                  </a:cubicBezTo>
                  <a:cubicBezTo>
                    <a:pt x="11312" y="12818"/>
                    <a:pt x="11312" y="12578"/>
                    <a:pt x="11301" y="12270"/>
                  </a:cubicBezTo>
                  <a:cubicBezTo>
                    <a:pt x="11301" y="12202"/>
                    <a:pt x="11289" y="12133"/>
                    <a:pt x="11289" y="12065"/>
                  </a:cubicBezTo>
                  <a:cubicBezTo>
                    <a:pt x="11244" y="11495"/>
                    <a:pt x="11153" y="10697"/>
                    <a:pt x="11027" y="9750"/>
                  </a:cubicBezTo>
                  <a:cubicBezTo>
                    <a:pt x="11027" y="9682"/>
                    <a:pt x="11016" y="9625"/>
                    <a:pt x="11004" y="9556"/>
                  </a:cubicBezTo>
                  <a:lnTo>
                    <a:pt x="10959" y="9556"/>
                  </a:lnTo>
                  <a:cubicBezTo>
                    <a:pt x="10297" y="9522"/>
                    <a:pt x="9636" y="9431"/>
                    <a:pt x="9043" y="9237"/>
                  </a:cubicBezTo>
                  <a:cubicBezTo>
                    <a:pt x="8975" y="9214"/>
                    <a:pt x="8906" y="9191"/>
                    <a:pt x="8838" y="9169"/>
                  </a:cubicBezTo>
                  <a:cubicBezTo>
                    <a:pt x="8667" y="9112"/>
                    <a:pt x="8507" y="9043"/>
                    <a:pt x="8347" y="8963"/>
                  </a:cubicBezTo>
                  <a:cubicBezTo>
                    <a:pt x="8165" y="8861"/>
                    <a:pt x="7994" y="8770"/>
                    <a:pt x="7823" y="8678"/>
                  </a:cubicBezTo>
                  <a:cubicBezTo>
                    <a:pt x="7766" y="8644"/>
                    <a:pt x="7709" y="8610"/>
                    <a:pt x="7652" y="8576"/>
                  </a:cubicBezTo>
                  <a:cubicBezTo>
                    <a:pt x="7481" y="8473"/>
                    <a:pt x="7321" y="8370"/>
                    <a:pt x="7162" y="8256"/>
                  </a:cubicBezTo>
                  <a:lnTo>
                    <a:pt x="6979" y="8142"/>
                  </a:lnTo>
                  <a:cubicBezTo>
                    <a:pt x="6888" y="8074"/>
                    <a:pt x="6797" y="8006"/>
                    <a:pt x="6694" y="7926"/>
                  </a:cubicBezTo>
                  <a:cubicBezTo>
                    <a:pt x="6637" y="7880"/>
                    <a:pt x="6569" y="7835"/>
                    <a:pt x="6512" y="7789"/>
                  </a:cubicBezTo>
                  <a:cubicBezTo>
                    <a:pt x="6341" y="7652"/>
                    <a:pt x="6170" y="7504"/>
                    <a:pt x="6010" y="7367"/>
                  </a:cubicBezTo>
                  <a:lnTo>
                    <a:pt x="5805" y="7173"/>
                  </a:lnTo>
                  <a:cubicBezTo>
                    <a:pt x="5645" y="7036"/>
                    <a:pt x="5497" y="6888"/>
                    <a:pt x="5349" y="6728"/>
                  </a:cubicBezTo>
                  <a:cubicBezTo>
                    <a:pt x="5269" y="6649"/>
                    <a:pt x="5200" y="6580"/>
                    <a:pt x="5120" y="6489"/>
                  </a:cubicBezTo>
                  <a:cubicBezTo>
                    <a:pt x="4858" y="6215"/>
                    <a:pt x="4607" y="5930"/>
                    <a:pt x="4345" y="5622"/>
                  </a:cubicBezTo>
                  <a:cubicBezTo>
                    <a:pt x="4265" y="5520"/>
                    <a:pt x="4174" y="5417"/>
                    <a:pt x="4083" y="5314"/>
                  </a:cubicBezTo>
                  <a:cubicBezTo>
                    <a:pt x="4060" y="5280"/>
                    <a:pt x="4049" y="5257"/>
                    <a:pt x="4026" y="5235"/>
                  </a:cubicBezTo>
                  <a:cubicBezTo>
                    <a:pt x="2840" y="3764"/>
                    <a:pt x="2224" y="1905"/>
                    <a:pt x="1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0" name="Google Shape;1170;p52"/>
          <p:cNvCxnSpPr/>
          <p:nvPr/>
        </p:nvCxnSpPr>
        <p:spPr>
          <a:xfrm>
            <a:off x="3833400" y="4608575"/>
            <a:ext cx="147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1" grpId="0"/>
      <p:bldP spid="1152" grpId="0"/>
      <p:bldP spid="1153" grpId="0" build="p"/>
      <p:bldP spid="115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DFF953-B039-3656-40F1-0711F93C8BAE}"/>
              </a:ext>
            </a:extLst>
          </p:cNvPr>
          <p:cNvSpPr/>
          <p:nvPr/>
        </p:nvSpPr>
        <p:spPr>
          <a:xfrm>
            <a:off x="0" y="3273879"/>
            <a:ext cx="1289957" cy="1477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1" name="Google Shape;2801;p70"/>
          <p:cNvSpPr txBox="1"/>
          <p:nvPr/>
        </p:nvSpPr>
        <p:spPr>
          <a:xfrm>
            <a:off x="2001600" y="1915639"/>
            <a:ext cx="2173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Route Planning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2" name="Google Shape;2802;p70"/>
          <p:cNvSpPr txBox="1"/>
          <p:nvPr/>
        </p:nvSpPr>
        <p:spPr>
          <a:xfrm>
            <a:off x="1888054" y="2381392"/>
            <a:ext cx="2398194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Using AI to provide the most efficient routes for both private and public transport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03" name="Google Shape;2803;p70"/>
          <p:cNvSpPr txBox="1"/>
          <p:nvPr/>
        </p:nvSpPr>
        <p:spPr>
          <a:xfrm>
            <a:off x="2688733" y="3409341"/>
            <a:ext cx="3764436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Mobility Inclusive</a:t>
            </a:r>
          </a:p>
        </p:txBody>
      </p:sp>
      <p:sp>
        <p:nvSpPr>
          <p:cNvPr id="2804" name="Google Shape;2804;p70"/>
          <p:cNvSpPr txBox="1"/>
          <p:nvPr/>
        </p:nvSpPr>
        <p:spPr>
          <a:xfrm>
            <a:off x="3485375" y="3812550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Catering routes towards those with mobile disabilities to ensure easy travel</a:t>
            </a:r>
          </a:p>
        </p:txBody>
      </p:sp>
      <p:sp>
        <p:nvSpPr>
          <p:cNvPr id="2805" name="Google Shape;2805;p70"/>
          <p:cNvSpPr txBox="1"/>
          <p:nvPr/>
        </p:nvSpPr>
        <p:spPr>
          <a:xfrm>
            <a:off x="4971085" y="1915639"/>
            <a:ext cx="2173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Gamification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6" name="Google Shape;2806;p70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Features</a:t>
            </a:r>
            <a:endParaRPr/>
          </a:p>
        </p:txBody>
      </p:sp>
      <p:sp>
        <p:nvSpPr>
          <p:cNvPr id="2807" name="Google Shape;2807;p70"/>
          <p:cNvSpPr txBox="1"/>
          <p:nvPr/>
        </p:nvSpPr>
        <p:spPr>
          <a:xfrm>
            <a:off x="4998147" y="2431821"/>
            <a:ext cx="21732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Encouraging green transit through gamification with virtual trees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08" name="Google Shape;2808;p70"/>
          <p:cNvSpPr txBox="1"/>
          <p:nvPr/>
        </p:nvSpPr>
        <p:spPr>
          <a:xfrm>
            <a:off x="6084747" y="3481060"/>
            <a:ext cx="2516880" cy="69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Carbon Emission Tracking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9" name="Google Shape;2809;p70"/>
          <p:cNvSpPr txBox="1"/>
          <p:nvPr/>
        </p:nvSpPr>
        <p:spPr>
          <a:xfrm>
            <a:off x="6057685" y="4082679"/>
            <a:ext cx="2618472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Tracking carbon emissions with each journey, helping users see their environmental impact.</a:t>
            </a:r>
          </a:p>
        </p:txBody>
      </p:sp>
      <p:sp>
        <p:nvSpPr>
          <p:cNvPr id="2810" name="Google Shape;2810;p70"/>
          <p:cNvSpPr txBox="1"/>
          <p:nvPr/>
        </p:nvSpPr>
        <p:spPr>
          <a:xfrm>
            <a:off x="714175" y="3424646"/>
            <a:ext cx="2173200" cy="72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Improvements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1" name="Google Shape;2811;p70"/>
          <p:cNvSpPr txBox="1"/>
          <p:nvPr/>
        </p:nvSpPr>
        <p:spPr>
          <a:xfrm>
            <a:off x="415705" y="3994721"/>
            <a:ext cx="2771208" cy="61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Using data analysis to suggest better infrastructure based on route popularity</a:t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12" name="Google Shape;2812;p70"/>
          <p:cNvSpPr txBox="1"/>
          <p:nvPr/>
        </p:nvSpPr>
        <p:spPr>
          <a:xfrm>
            <a:off x="3088200" y="1152773"/>
            <a:ext cx="2969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Green Transport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3" name="Google Shape;2813;p70"/>
          <p:cNvCxnSpPr>
            <a:cxnSpLocks/>
            <a:endCxn id="2801" idx="0"/>
          </p:cNvCxnSpPr>
          <p:nvPr/>
        </p:nvCxnSpPr>
        <p:spPr>
          <a:xfrm rot="5400000">
            <a:off x="3594600" y="937238"/>
            <a:ext cx="472200" cy="14847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4" name="Google Shape;2814;p70"/>
          <p:cNvCxnSpPr>
            <a:cxnSpLocks/>
            <a:endCxn id="2805" idx="0"/>
          </p:cNvCxnSpPr>
          <p:nvPr/>
        </p:nvCxnSpPr>
        <p:spPr>
          <a:xfrm rot="-5400000" flipH="1">
            <a:off x="5079300" y="937238"/>
            <a:ext cx="472200" cy="14847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5" name="Google Shape;2815;p70"/>
          <p:cNvCxnSpPr>
            <a:cxnSpLocks/>
            <a:stCxn id="2812" idx="2"/>
            <a:endCxn id="2803" idx="0"/>
          </p:cNvCxnSpPr>
          <p:nvPr/>
        </p:nvCxnSpPr>
        <p:spPr>
          <a:xfrm rot="5400000">
            <a:off x="3629417" y="2465708"/>
            <a:ext cx="1885168" cy="20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6" name="Google Shape;2816;p70"/>
          <p:cNvCxnSpPr>
            <a:cxnSpLocks/>
            <a:endCxn id="2808" idx="0"/>
          </p:cNvCxnSpPr>
          <p:nvPr/>
        </p:nvCxnSpPr>
        <p:spPr>
          <a:xfrm>
            <a:off x="4570911" y="2431821"/>
            <a:ext cx="2772276" cy="1049239"/>
          </a:xfrm>
          <a:prstGeom prst="bentConnector2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7" name="Google Shape;2817;p70"/>
          <p:cNvCxnSpPr>
            <a:cxnSpLocks/>
            <a:endCxn id="2810" idx="0"/>
          </p:cNvCxnSpPr>
          <p:nvPr/>
        </p:nvCxnSpPr>
        <p:spPr>
          <a:xfrm rot="5400000">
            <a:off x="2196334" y="1047930"/>
            <a:ext cx="1981158" cy="27722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" name="Google Shape;3225;p78">
            <a:extLst>
              <a:ext uri="{FF2B5EF4-FFF2-40B4-BE49-F238E27FC236}">
                <a16:creationId xmlns:a16="http://schemas.microsoft.com/office/drawing/2014/main" id="{0D4E95A2-3ED0-7545-CB3B-ECA95E0340B5}"/>
              </a:ext>
            </a:extLst>
          </p:cNvPr>
          <p:cNvGrpSpPr/>
          <p:nvPr/>
        </p:nvGrpSpPr>
        <p:grpSpPr>
          <a:xfrm>
            <a:off x="8000923" y="1629090"/>
            <a:ext cx="409551" cy="1352388"/>
            <a:chOff x="3062375" y="1687325"/>
            <a:chExt cx="260000" cy="858550"/>
          </a:xfrm>
        </p:grpSpPr>
        <p:sp>
          <p:nvSpPr>
            <p:cNvPr id="8" name="Google Shape;3226;p78">
              <a:extLst>
                <a:ext uri="{FF2B5EF4-FFF2-40B4-BE49-F238E27FC236}">
                  <a16:creationId xmlns:a16="http://schemas.microsoft.com/office/drawing/2014/main" id="{B66A5BC0-2861-D455-9344-9A7CA1A60C38}"/>
                </a:ext>
              </a:extLst>
            </p:cNvPr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7;p78">
              <a:extLst>
                <a:ext uri="{FF2B5EF4-FFF2-40B4-BE49-F238E27FC236}">
                  <a16:creationId xmlns:a16="http://schemas.microsoft.com/office/drawing/2014/main" id="{8E668B32-826F-C053-E07E-7C5AAAC2B457}"/>
                </a:ext>
              </a:extLst>
            </p:cNvPr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28;p78">
              <a:extLst>
                <a:ext uri="{FF2B5EF4-FFF2-40B4-BE49-F238E27FC236}">
                  <a16:creationId xmlns:a16="http://schemas.microsoft.com/office/drawing/2014/main" id="{00E76061-32CF-74B6-89F2-89C5344BD438}"/>
                </a:ext>
              </a:extLst>
            </p:cNvPr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9;p78">
              <a:extLst>
                <a:ext uri="{FF2B5EF4-FFF2-40B4-BE49-F238E27FC236}">
                  <a16:creationId xmlns:a16="http://schemas.microsoft.com/office/drawing/2014/main" id="{C04F1153-94F7-ECB2-B6F7-F767F84E16A4}"/>
                </a:ext>
              </a:extLst>
            </p:cNvPr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30;p78">
              <a:extLst>
                <a:ext uri="{FF2B5EF4-FFF2-40B4-BE49-F238E27FC236}">
                  <a16:creationId xmlns:a16="http://schemas.microsoft.com/office/drawing/2014/main" id="{63346880-A3ED-3BCD-6BED-56A72DB3A551}"/>
                </a:ext>
              </a:extLst>
            </p:cNvPr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31;p78">
              <a:extLst>
                <a:ext uri="{FF2B5EF4-FFF2-40B4-BE49-F238E27FC236}">
                  <a16:creationId xmlns:a16="http://schemas.microsoft.com/office/drawing/2014/main" id="{98FCEC50-0ADE-D77D-F2C9-300716446C5F}"/>
                </a:ext>
              </a:extLst>
            </p:cNvPr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32;p78">
              <a:extLst>
                <a:ext uri="{FF2B5EF4-FFF2-40B4-BE49-F238E27FC236}">
                  <a16:creationId xmlns:a16="http://schemas.microsoft.com/office/drawing/2014/main" id="{F36870DD-2C7B-C39E-2B1A-B89AAE2C181F}"/>
                </a:ext>
              </a:extLst>
            </p:cNvPr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33;p78">
              <a:extLst>
                <a:ext uri="{FF2B5EF4-FFF2-40B4-BE49-F238E27FC236}">
                  <a16:creationId xmlns:a16="http://schemas.microsoft.com/office/drawing/2014/main" id="{EE1C82AF-237C-BAC7-E687-6F43434CE3EB}"/>
                </a:ext>
              </a:extLst>
            </p:cNvPr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34;p78">
              <a:extLst>
                <a:ext uri="{FF2B5EF4-FFF2-40B4-BE49-F238E27FC236}">
                  <a16:creationId xmlns:a16="http://schemas.microsoft.com/office/drawing/2014/main" id="{F8C2A36B-56DE-0BBD-F431-62FB266C1EEC}"/>
                </a:ext>
              </a:extLst>
            </p:cNvPr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3735;p80">
            <a:extLst>
              <a:ext uri="{FF2B5EF4-FFF2-40B4-BE49-F238E27FC236}">
                <a16:creationId xmlns:a16="http://schemas.microsoft.com/office/drawing/2014/main" id="{3EC8572A-B09E-AD93-310B-9323F0A5D477}"/>
              </a:ext>
            </a:extLst>
          </p:cNvPr>
          <p:cNvGrpSpPr/>
          <p:nvPr/>
        </p:nvGrpSpPr>
        <p:grpSpPr>
          <a:xfrm flipH="1">
            <a:off x="8175337" y="2099851"/>
            <a:ext cx="516651" cy="880763"/>
            <a:chOff x="2927909" y="3011939"/>
            <a:chExt cx="897716" cy="1596695"/>
          </a:xfrm>
        </p:grpSpPr>
        <p:sp>
          <p:nvSpPr>
            <p:cNvPr id="4" name="Google Shape;3736;p80">
              <a:extLst>
                <a:ext uri="{FF2B5EF4-FFF2-40B4-BE49-F238E27FC236}">
                  <a16:creationId xmlns:a16="http://schemas.microsoft.com/office/drawing/2014/main" id="{195BD212-8D44-44A0-5762-E7782AD4C2C3}"/>
                </a:ext>
              </a:extLst>
            </p:cNvPr>
            <p:cNvSpPr/>
            <p:nvPr/>
          </p:nvSpPr>
          <p:spPr>
            <a:xfrm flipH="1">
              <a:off x="2927909" y="3011939"/>
              <a:ext cx="897716" cy="1198751"/>
            </a:xfrm>
            <a:custGeom>
              <a:avLst/>
              <a:gdLst/>
              <a:ahLst/>
              <a:cxnLst/>
              <a:rect l="l" t="t" r="r" b="b"/>
              <a:pathLst>
                <a:path w="45966" h="61380" extrusionOk="0">
                  <a:moveTo>
                    <a:pt x="23709" y="1"/>
                  </a:moveTo>
                  <a:cubicBezTo>
                    <a:pt x="16266" y="1"/>
                    <a:pt x="10075" y="8973"/>
                    <a:pt x="8973" y="20677"/>
                  </a:cubicBezTo>
                  <a:cubicBezTo>
                    <a:pt x="3509" y="25439"/>
                    <a:pt x="0" y="32632"/>
                    <a:pt x="0" y="39625"/>
                  </a:cubicBezTo>
                  <a:cubicBezTo>
                    <a:pt x="0" y="51630"/>
                    <a:pt x="10301" y="61379"/>
                    <a:pt x="22983" y="61379"/>
                  </a:cubicBezTo>
                  <a:cubicBezTo>
                    <a:pt x="35689" y="61379"/>
                    <a:pt x="45965" y="51630"/>
                    <a:pt x="45965" y="39625"/>
                  </a:cubicBezTo>
                  <a:cubicBezTo>
                    <a:pt x="45965" y="33309"/>
                    <a:pt x="43133" y="26868"/>
                    <a:pt x="38572" y="22156"/>
                  </a:cubicBezTo>
                  <a:cubicBezTo>
                    <a:pt x="37870" y="9725"/>
                    <a:pt x="31479" y="1"/>
                    <a:pt x="23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37;p80">
              <a:extLst>
                <a:ext uri="{FF2B5EF4-FFF2-40B4-BE49-F238E27FC236}">
                  <a16:creationId xmlns:a16="http://schemas.microsoft.com/office/drawing/2014/main" id="{4DAA4D23-CD89-9EB8-EC71-6E142B613579}"/>
                </a:ext>
              </a:extLst>
            </p:cNvPr>
            <p:cNvSpPr/>
            <p:nvPr/>
          </p:nvSpPr>
          <p:spPr>
            <a:xfrm flipH="1">
              <a:off x="2927909" y="3011939"/>
              <a:ext cx="625077" cy="1198751"/>
            </a:xfrm>
            <a:custGeom>
              <a:avLst/>
              <a:gdLst/>
              <a:ahLst/>
              <a:cxnLst/>
              <a:rect l="l" t="t" r="r" b="b"/>
              <a:pathLst>
                <a:path w="32006" h="61380" extrusionOk="0">
                  <a:moveTo>
                    <a:pt x="9749" y="1"/>
                  </a:moveTo>
                  <a:cubicBezTo>
                    <a:pt x="8471" y="1"/>
                    <a:pt x="7243" y="276"/>
                    <a:pt x="6040" y="778"/>
                  </a:cubicBezTo>
                  <a:cubicBezTo>
                    <a:pt x="10627" y="4437"/>
                    <a:pt x="13885" y="11780"/>
                    <a:pt x="14361" y="20452"/>
                  </a:cubicBezTo>
                  <a:cubicBezTo>
                    <a:pt x="18922" y="25164"/>
                    <a:pt x="21755" y="31605"/>
                    <a:pt x="21755" y="37921"/>
                  </a:cubicBezTo>
                  <a:cubicBezTo>
                    <a:pt x="21755" y="49550"/>
                    <a:pt x="12130" y="59024"/>
                    <a:pt x="0" y="59625"/>
                  </a:cubicBezTo>
                  <a:cubicBezTo>
                    <a:pt x="2782" y="60753"/>
                    <a:pt x="5840" y="61379"/>
                    <a:pt x="9023" y="61379"/>
                  </a:cubicBezTo>
                  <a:cubicBezTo>
                    <a:pt x="21729" y="61379"/>
                    <a:pt x="32005" y="51630"/>
                    <a:pt x="32005" y="39625"/>
                  </a:cubicBezTo>
                  <a:cubicBezTo>
                    <a:pt x="32005" y="33309"/>
                    <a:pt x="29173" y="26868"/>
                    <a:pt x="24612" y="22156"/>
                  </a:cubicBezTo>
                  <a:cubicBezTo>
                    <a:pt x="23910" y="9725"/>
                    <a:pt x="17519" y="1"/>
                    <a:pt x="9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738;p80">
              <a:extLst>
                <a:ext uri="{FF2B5EF4-FFF2-40B4-BE49-F238E27FC236}">
                  <a16:creationId xmlns:a16="http://schemas.microsoft.com/office/drawing/2014/main" id="{E1B5C172-4B99-A8D0-FCBD-C2E8D26F9E94}"/>
                </a:ext>
              </a:extLst>
            </p:cNvPr>
            <p:cNvSpPr/>
            <p:nvPr/>
          </p:nvSpPr>
          <p:spPr>
            <a:xfrm flipH="1">
              <a:off x="3090418" y="3508099"/>
              <a:ext cx="523756" cy="1100535"/>
            </a:xfrm>
            <a:custGeom>
              <a:avLst/>
              <a:gdLst/>
              <a:ahLst/>
              <a:cxnLst/>
              <a:rect l="l" t="t" r="r" b="b"/>
              <a:pathLst>
                <a:path w="26818" h="56351" extrusionOk="0">
                  <a:moveTo>
                    <a:pt x="5205" y="0"/>
                  </a:moveTo>
                  <a:cubicBezTo>
                    <a:pt x="5116" y="0"/>
                    <a:pt x="5025" y="19"/>
                    <a:pt x="4938" y="59"/>
                  </a:cubicBezTo>
                  <a:cubicBezTo>
                    <a:pt x="4612" y="210"/>
                    <a:pt x="4486" y="586"/>
                    <a:pt x="4612" y="912"/>
                  </a:cubicBezTo>
                  <a:lnTo>
                    <a:pt x="6466" y="5573"/>
                  </a:lnTo>
                  <a:lnTo>
                    <a:pt x="501" y="6024"/>
                  </a:lnTo>
                  <a:cubicBezTo>
                    <a:pt x="201" y="6049"/>
                    <a:pt x="0" y="6275"/>
                    <a:pt x="0" y="6551"/>
                  </a:cubicBezTo>
                  <a:cubicBezTo>
                    <a:pt x="25" y="6851"/>
                    <a:pt x="251" y="7077"/>
                    <a:pt x="552" y="7077"/>
                  </a:cubicBezTo>
                  <a:lnTo>
                    <a:pt x="7243" y="6952"/>
                  </a:lnTo>
                  <a:lnTo>
                    <a:pt x="12381" y="19232"/>
                  </a:lnTo>
                  <a:lnTo>
                    <a:pt x="10727" y="56350"/>
                  </a:lnTo>
                  <a:lnTo>
                    <a:pt x="16341" y="56350"/>
                  </a:lnTo>
                  <a:lnTo>
                    <a:pt x="16517" y="28330"/>
                  </a:lnTo>
                  <a:lnTo>
                    <a:pt x="20852" y="19834"/>
                  </a:lnTo>
                  <a:lnTo>
                    <a:pt x="26166" y="19859"/>
                  </a:lnTo>
                  <a:cubicBezTo>
                    <a:pt x="26542" y="19859"/>
                    <a:pt x="26817" y="19533"/>
                    <a:pt x="26742" y="19157"/>
                  </a:cubicBezTo>
                  <a:cubicBezTo>
                    <a:pt x="26717" y="18907"/>
                    <a:pt x="26492" y="18731"/>
                    <a:pt x="26241" y="18681"/>
                  </a:cubicBezTo>
                  <a:lnTo>
                    <a:pt x="20953" y="18055"/>
                  </a:lnTo>
                  <a:lnTo>
                    <a:pt x="22832" y="13117"/>
                  </a:lnTo>
                  <a:cubicBezTo>
                    <a:pt x="22958" y="12791"/>
                    <a:pt x="22807" y="12466"/>
                    <a:pt x="22507" y="12340"/>
                  </a:cubicBezTo>
                  <a:cubicBezTo>
                    <a:pt x="22427" y="12307"/>
                    <a:pt x="22346" y="12292"/>
                    <a:pt x="22267" y="12292"/>
                  </a:cubicBezTo>
                  <a:cubicBezTo>
                    <a:pt x="22046" y="12292"/>
                    <a:pt x="21840" y="12413"/>
                    <a:pt x="21730" y="12616"/>
                  </a:cubicBezTo>
                  <a:lnTo>
                    <a:pt x="15940" y="24446"/>
                  </a:lnTo>
                  <a:lnTo>
                    <a:pt x="14712" y="3994"/>
                  </a:lnTo>
                  <a:cubicBezTo>
                    <a:pt x="14689" y="3722"/>
                    <a:pt x="14461" y="3511"/>
                    <a:pt x="14195" y="3511"/>
                  </a:cubicBezTo>
                  <a:cubicBezTo>
                    <a:pt x="14167" y="3511"/>
                    <a:pt x="14139" y="3513"/>
                    <a:pt x="14111" y="3518"/>
                  </a:cubicBezTo>
                  <a:cubicBezTo>
                    <a:pt x="13885" y="3568"/>
                    <a:pt x="13710" y="3769"/>
                    <a:pt x="13684" y="3994"/>
                  </a:cubicBezTo>
                  <a:lnTo>
                    <a:pt x="13008" y="14270"/>
                  </a:lnTo>
                  <a:lnTo>
                    <a:pt x="5790" y="360"/>
                  </a:lnTo>
                  <a:cubicBezTo>
                    <a:pt x="5680" y="140"/>
                    <a:pt x="5449" y="0"/>
                    <a:pt x="5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3" grpId="0"/>
      <p:bldP spid="2804" grpId="0"/>
      <p:bldP spid="2808" grpId="0"/>
      <p:bldP spid="2809" grpId="0"/>
      <p:bldP spid="2810" grpId="0"/>
      <p:bldP spid="28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2" name="Google Shape;2352;p63"/>
          <p:cNvGrpSpPr/>
          <p:nvPr/>
        </p:nvGrpSpPr>
        <p:grpSpPr>
          <a:xfrm>
            <a:off x="7327824" y="2767102"/>
            <a:ext cx="710934" cy="1841482"/>
            <a:chOff x="1346550" y="1470750"/>
            <a:chExt cx="434450" cy="1125325"/>
          </a:xfrm>
        </p:grpSpPr>
        <p:sp>
          <p:nvSpPr>
            <p:cNvPr id="2353" name="Google Shape;2353;p63"/>
            <p:cNvSpPr/>
            <p:nvPr/>
          </p:nvSpPr>
          <p:spPr>
            <a:xfrm>
              <a:off x="1346550" y="1470750"/>
              <a:ext cx="434450" cy="893325"/>
            </a:xfrm>
            <a:custGeom>
              <a:avLst/>
              <a:gdLst/>
              <a:ahLst/>
              <a:cxnLst/>
              <a:rect l="l" t="t" r="r" b="b"/>
              <a:pathLst>
                <a:path w="17378" h="35733" extrusionOk="0">
                  <a:moveTo>
                    <a:pt x="7606" y="1"/>
                  </a:moveTo>
                  <a:cubicBezTo>
                    <a:pt x="6899" y="1495"/>
                    <a:pt x="2246" y="10754"/>
                    <a:pt x="1471" y="14266"/>
                  </a:cubicBezTo>
                  <a:cubicBezTo>
                    <a:pt x="490" y="18656"/>
                    <a:pt x="0" y="23411"/>
                    <a:pt x="502" y="27904"/>
                  </a:cubicBezTo>
                  <a:cubicBezTo>
                    <a:pt x="798" y="30560"/>
                    <a:pt x="2053" y="33172"/>
                    <a:pt x="4162" y="34916"/>
                  </a:cubicBezTo>
                  <a:cubicBezTo>
                    <a:pt x="5289" y="35533"/>
                    <a:pt x="6659" y="35732"/>
                    <a:pt x="7907" y="35732"/>
                  </a:cubicBezTo>
                  <a:cubicBezTo>
                    <a:pt x="9083" y="35732"/>
                    <a:pt x="10152" y="35555"/>
                    <a:pt x="10810" y="35384"/>
                  </a:cubicBezTo>
                  <a:cubicBezTo>
                    <a:pt x="17378" y="33639"/>
                    <a:pt x="17287" y="25418"/>
                    <a:pt x="16819" y="20275"/>
                  </a:cubicBezTo>
                  <a:cubicBezTo>
                    <a:pt x="16432" y="16079"/>
                    <a:pt x="15166" y="12054"/>
                    <a:pt x="13421" y="8177"/>
                  </a:cubicBezTo>
                  <a:cubicBezTo>
                    <a:pt x="12315" y="5725"/>
                    <a:pt x="10422" y="1164"/>
                    <a:pt x="7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3"/>
            <p:cNvSpPr/>
            <p:nvPr/>
          </p:nvSpPr>
          <p:spPr>
            <a:xfrm>
              <a:off x="1545225" y="1671175"/>
              <a:ext cx="47650" cy="924900"/>
            </a:xfrm>
            <a:custGeom>
              <a:avLst/>
              <a:gdLst/>
              <a:ahLst/>
              <a:cxnLst/>
              <a:rect l="l" t="t" r="r" b="b"/>
              <a:pathLst>
                <a:path w="1906" h="36996" extrusionOk="0">
                  <a:moveTo>
                    <a:pt x="913" y="0"/>
                  </a:moveTo>
                  <a:cubicBezTo>
                    <a:pt x="731" y="2474"/>
                    <a:pt x="217" y="16899"/>
                    <a:pt x="217" y="21244"/>
                  </a:cubicBezTo>
                  <a:lnTo>
                    <a:pt x="217" y="29898"/>
                  </a:lnTo>
                  <a:cubicBezTo>
                    <a:pt x="217" y="31974"/>
                    <a:pt x="1" y="34516"/>
                    <a:pt x="229" y="36592"/>
                  </a:cubicBezTo>
                  <a:cubicBezTo>
                    <a:pt x="250" y="36832"/>
                    <a:pt x="452" y="36995"/>
                    <a:pt x="678" y="36995"/>
                  </a:cubicBezTo>
                  <a:cubicBezTo>
                    <a:pt x="699" y="36995"/>
                    <a:pt x="721" y="36994"/>
                    <a:pt x="742" y="36991"/>
                  </a:cubicBezTo>
                  <a:cubicBezTo>
                    <a:pt x="845" y="36979"/>
                    <a:pt x="947" y="36957"/>
                    <a:pt x="1038" y="36957"/>
                  </a:cubicBezTo>
                  <a:cubicBezTo>
                    <a:pt x="1335" y="36934"/>
                    <a:pt x="1586" y="36729"/>
                    <a:pt x="1609" y="36432"/>
                  </a:cubicBezTo>
                  <a:cubicBezTo>
                    <a:pt x="1905" y="33422"/>
                    <a:pt x="1472" y="29727"/>
                    <a:pt x="1472" y="26774"/>
                  </a:cubicBezTo>
                  <a:lnTo>
                    <a:pt x="1472" y="14026"/>
                  </a:lnTo>
                  <a:cubicBezTo>
                    <a:pt x="1472" y="11551"/>
                    <a:pt x="1563" y="9043"/>
                    <a:pt x="1312" y="6568"/>
                  </a:cubicBezTo>
                  <a:cubicBezTo>
                    <a:pt x="1107" y="4493"/>
                    <a:pt x="1130" y="1494"/>
                    <a:pt x="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3"/>
            <p:cNvSpPr/>
            <p:nvPr/>
          </p:nvSpPr>
          <p:spPr>
            <a:xfrm>
              <a:off x="1450300" y="1851625"/>
              <a:ext cx="113500" cy="1767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138" y="0"/>
                  </a:moveTo>
                  <a:cubicBezTo>
                    <a:pt x="58" y="11"/>
                    <a:pt x="1" y="80"/>
                    <a:pt x="12" y="160"/>
                  </a:cubicBezTo>
                  <a:cubicBezTo>
                    <a:pt x="58" y="958"/>
                    <a:pt x="776" y="1939"/>
                    <a:pt x="1415" y="2805"/>
                  </a:cubicBezTo>
                  <a:cubicBezTo>
                    <a:pt x="1643" y="3113"/>
                    <a:pt x="1848" y="3410"/>
                    <a:pt x="2008" y="3660"/>
                  </a:cubicBezTo>
                  <a:cubicBezTo>
                    <a:pt x="2224" y="3991"/>
                    <a:pt x="2418" y="4333"/>
                    <a:pt x="2612" y="4664"/>
                  </a:cubicBezTo>
                  <a:cubicBezTo>
                    <a:pt x="2760" y="4926"/>
                    <a:pt x="2920" y="5188"/>
                    <a:pt x="3068" y="5451"/>
                  </a:cubicBezTo>
                  <a:cubicBezTo>
                    <a:pt x="3136" y="5553"/>
                    <a:pt x="3205" y="5679"/>
                    <a:pt x="3273" y="5804"/>
                  </a:cubicBezTo>
                  <a:cubicBezTo>
                    <a:pt x="3524" y="6260"/>
                    <a:pt x="3809" y="6785"/>
                    <a:pt x="4311" y="7047"/>
                  </a:cubicBezTo>
                  <a:cubicBezTo>
                    <a:pt x="4334" y="7058"/>
                    <a:pt x="4357" y="7070"/>
                    <a:pt x="4379" y="7070"/>
                  </a:cubicBezTo>
                  <a:cubicBezTo>
                    <a:pt x="4425" y="7070"/>
                    <a:pt x="4482" y="7047"/>
                    <a:pt x="4505" y="6990"/>
                  </a:cubicBezTo>
                  <a:cubicBezTo>
                    <a:pt x="4539" y="6922"/>
                    <a:pt x="4516" y="6842"/>
                    <a:pt x="4448" y="6796"/>
                  </a:cubicBezTo>
                  <a:cubicBezTo>
                    <a:pt x="4014" y="6568"/>
                    <a:pt x="3764" y="6112"/>
                    <a:pt x="3524" y="5667"/>
                  </a:cubicBezTo>
                  <a:cubicBezTo>
                    <a:pt x="3456" y="5542"/>
                    <a:pt x="3387" y="5416"/>
                    <a:pt x="3319" y="5302"/>
                  </a:cubicBezTo>
                  <a:cubicBezTo>
                    <a:pt x="3159" y="5040"/>
                    <a:pt x="3011" y="4778"/>
                    <a:pt x="2851" y="4516"/>
                  </a:cubicBezTo>
                  <a:cubicBezTo>
                    <a:pt x="2669" y="4185"/>
                    <a:pt x="2464" y="3843"/>
                    <a:pt x="2247" y="3512"/>
                  </a:cubicBezTo>
                  <a:cubicBezTo>
                    <a:pt x="2087" y="3250"/>
                    <a:pt x="1871" y="2953"/>
                    <a:pt x="1643" y="2634"/>
                  </a:cubicBezTo>
                  <a:cubicBezTo>
                    <a:pt x="1027" y="1802"/>
                    <a:pt x="331" y="855"/>
                    <a:pt x="297" y="137"/>
                  </a:cubicBezTo>
                  <a:cubicBezTo>
                    <a:pt x="286" y="57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3"/>
            <p:cNvSpPr/>
            <p:nvPr/>
          </p:nvSpPr>
          <p:spPr>
            <a:xfrm>
              <a:off x="1425500" y="1862675"/>
              <a:ext cx="81550" cy="58225"/>
            </a:xfrm>
            <a:custGeom>
              <a:avLst/>
              <a:gdLst/>
              <a:ahLst/>
              <a:cxnLst/>
              <a:rect l="l" t="t" r="r" b="b"/>
              <a:pathLst>
                <a:path w="3262" h="2329" extrusionOk="0">
                  <a:moveTo>
                    <a:pt x="3096" y="1"/>
                  </a:moveTo>
                  <a:cubicBezTo>
                    <a:pt x="3040" y="1"/>
                    <a:pt x="2990" y="33"/>
                    <a:pt x="2965" y="83"/>
                  </a:cubicBezTo>
                  <a:cubicBezTo>
                    <a:pt x="2703" y="630"/>
                    <a:pt x="2532" y="1394"/>
                    <a:pt x="2532" y="2032"/>
                  </a:cubicBezTo>
                  <a:cubicBezTo>
                    <a:pt x="1837" y="1930"/>
                    <a:pt x="844" y="1599"/>
                    <a:pt x="229" y="1314"/>
                  </a:cubicBezTo>
                  <a:cubicBezTo>
                    <a:pt x="207" y="1305"/>
                    <a:pt x="186" y="1301"/>
                    <a:pt x="165" y="1301"/>
                  </a:cubicBezTo>
                  <a:cubicBezTo>
                    <a:pt x="109" y="1301"/>
                    <a:pt x="60" y="1332"/>
                    <a:pt x="35" y="1383"/>
                  </a:cubicBezTo>
                  <a:cubicBezTo>
                    <a:pt x="1" y="1462"/>
                    <a:pt x="35" y="1542"/>
                    <a:pt x="103" y="1576"/>
                  </a:cubicBezTo>
                  <a:cubicBezTo>
                    <a:pt x="799" y="1896"/>
                    <a:pt x="1939" y="2261"/>
                    <a:pt x="2669" y="2329"/>
                  </a:cubicBezTo>
                  <a:lnTo>
                    <a:pt x="2680" y="2329"/>
                  </a:lnTo>
                  <a:cubicBezTo>
                    <a:pt x="2715" y="2329"/>
                    <a:pt x="2749" y="2318"/>
                    <a:pt x="2783" y="2295"/>
                  </a:cubicBezTo>
                  <a:cubicBezTo>
                    <a:pt x="2806" y="2261"/>
                    <a:pt x="2829" y="2226"/>
                    <a:pt x="2829" y="2181"/>
                  </a:cubicBezTo>
                  <a:cubicBezTo>
                    <a:pt x="2794" y="1565"/>
                    <a:pt x="2954" y="767"/>
                    <a:pt x="3228" y="197"/>
                  </a:cubicBezTo>
                  <a:cubicBezTo>
                    <a:pt x="3262" y="128"/>
                    <a:pt x="3228" y="48"/>
                    <a:pt x="3159" y="14"/>
                  </a:cubicBezTo>
                  <a:cubicBezTo>
                    <a:pt x="3138" y="5"/>
                    <a:pt x="3116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3"/>
            <p:cNvSpPr/>
            <p:nvPr/>
          </p:nvSpPr>
          <p:spPr>
            <a:xfrm>
              <a:off x="1426650" y="1878550"/>
              <a:ext cx="91250" cy="68600"/>
            </a:xfrm>
            <a:custGeom>
              <a:avLst/>
              <a:gdLst/>
              <a:ahLst/>
              <a:cxnLst/>
              <a:rect l="l" t="t" r="r" b="b"/>
              <a:pathLst>
                <a:path w="3650" h="2744" extrusionOk="0">
                  <a:moveTo>
                    <a:pt x="3498" y="0"/>
                  </a:moveTo>
                  <a:cubicBezTo>
                    <a:pt x="3440" y="0"/>
                    <a:pt x="3383" y="41"/>
                    <a:pt x="3364" y="98"/>
                  </a:cubicBezTo>
                  <a:cubicBezTo>
                    <a:pt x="3193" y="622"/>
                    <a:pt x="3147" y="1147"/>
                    <a:pt x="3102" y="1648"/>
                  </a:cubicBezTo>
                  <a:cubicBezTo>
                    <a:pt x="3079" y="1911"/>
                    <a:pt x="3056" y="2184"/>
                    <a:pt x="3022" y="2458"/>
                  </a:cubicBezTo>
                  <a:cubicBezTo>
                    <a:pt x="1973" y="2412"/>
                    <a:pt x="616" y="1911"/>
                    <a:pt x="217" y="1751"/>
                  </a:cubicBezTo>
                  <a:cubicBezTo>
                    <a:pt x="200" y="1746"/>
                    <a:pt x="184" y="1744"/>
                    <a:pt x="167" y="1744"/>
                  </a:cubicBezTo>
                  <a:cubicBezTo>
                    <a:pt x="106" y="1744"/>
                    <a:pt x="50" y="1777"/>
                    <a:pt x="23" y="1831"/>
                  </a:cubicBezTo>
                  <a:cubicBezTo>
                    <a:pt x="0" y="1911"/>
                    <a:pt x="34" y="1990"/>
                    <a:pt x="103" y="2013"/>
                  </a:cubicBezTo>
                  <a:cubicBezTo>
                    <a:pt x="536" y="2184"/>
                    <a:pt x="2030" y="2732"/>
                    <a:pt x="3136" y="2743"/>
                  </a:cubicBezTo>
                  <a:cubicBezTo>
                    <a:pt x="3204" y="2743"/>
                    <a:pt x="3273" y="2686"/>
                    <a:pt x="3284" y="2618"/>
                  </a:cubicBezTo>
                  <a:cubicBezTo>
                    <a:pt x="3330" y="2310"/>
                    <a:pt x="3364" y="1990"/>
                    <a:pt x="3387" y="1671"/>
                  </a:cubicBezTo>
                  <a:cubicBezTo>
                    <a:pt x="3433" y="1158"/>
                    <a:pt x="3467" y="679"/>
                    <a:pt x="3626" y="189"/>
                  </a:cubicBezTo>
                  <a:cubicBezTo>
                    <a:pt x="3649" y="109"/>
                    <a:pt x="3615" y="29"/>
                    <a:pt x="3535" y="6"/>
                  </a:cubicBezTo>
                  <a:cubicBezTo>
                    <a:pt x="3523" y="2"/>
                    <a:pt x="3511" y="0"/>
                    <a:pt x="3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3"/>
            <p:cNvSpPr/>
            <p:nvPr/>
          </p:nvSpPr>
          <p:spPr>
            <a:xfrm>
              <a:off x="1453725" y="1906075"/>
              <a:ext cx="75000" cy="69575"/>
            </a:xfrm>
            <a:custGeom>
              <a:avLst/>
              <a:gdLst/>
              <a:ahLst/>
              <a:cxnLst/>
              <a:rect l="l" t="t" r="r" b="b"/>
              <a:pathLst>
                <a:path w="3000" h="2783" extrusionOk="0">
                  <a:moveTo>
                    <a:pt x="2863" y="0"/>
                  </a:moveTo>
                  <a:cubicBezTo>
                    <a:pt x="2794" y="0"/>
                    <a:pt x="2714" y="57"/>
                    <a:pt x="2703" y="125"/>
                  </a:cubicBezTo>
                  <a:cubicBezTo>
                    <a:pt x="2657" y="627"/>
                    <a:pt x="2635" y="1118"/>
                    <a:pt x="2600" y="1608"/>
                  </a:cubicBezTo>
                  <a:cubicBezTo>
                    <a:pt x="2578" y="1881"/>
                    <a:pt x="2566" y="2167"/>
                    <a:pt x="2543" y="2452"/>
                  </a:cubicBezTo>
                  <a:cubicBezTo>
                    <a:pt x="2270" y="2372"/>
                    <a:pt x="1996" y="2315"/>
                    <a:pt x="1722" y="2258"/>
                  </a:cubicBezTo>
                  <a:cubicBezTo>
                    <a:pt x="1209" y="2144"/>
                    <a:pt x="685" y="2030"/>
                    <a:pt x="229" y="1824"/>
                  </a:cubicBezTo>
                  <a:cubicBezTo>
                    <a:pt x="208" y="1814"/>
                    <a:pt x="185" y="1809"/>
                    <a:pt x="163" y="1809"/>
                  </a:cubicBezTo>
                  <a:cubicBezTo>
                    <a:pt x="111" y="1809"/>
                    <a:pt x="59" y="1837"/>
                    <a:pt x="35" y="1893"/>
                  </a:cubicBezTo>
                  <a:cubicBezTo>
                    <a:pt x="1" y="1961"/>
                    <a:pt x="35" y="2041"/>
                    <a:pt x="103" y="2075"/>
                  </a:cubicBezTo>
                  <a:cubicBezTo>
                    <a:pt x="593" y="2303"/>
                    <a:pt x="1141" y="2429"/>
                    <a:pt x="1665" y="2531"/>
                  </a:cubicBezTo>
                  <a:cubicBezTo>
                    <a:pt x="1985" y="2600"/>
                    <a:pt x="2327" y="2680"/>
                    <a:pt x="2635" y="2771"/>
                  </a:cubicBezTo>
                  <a:cubicBezTo>
                    <a:pt x="2646" y="2771"/>
                    <a:pt x="2657" y="2782"/>
                    <a:pt x="2669" y="2782"/>
                  </a:cubicBezTo>
                  <a:cubicBezTo>
                    <a:pt x="2703" y="2782"/>
                    <a:pt x="2726" y="2771"/>
                    <a:pt x="2749" y="2748"/>
                  </a:cubicBezTo>
                  <a:cubicBezTo>
                    <a:pt x="2783" y="2725"/>
                    <a:pt x="2806" y="2691"/>
                    <a:pt x="2817" y="2645"/>
                  </a:cubicBezTo>
                  <a:cubicBezTo>
                    <a:pt x="2840" y="2303"/>
                    <a:pt x="2863" y="1961"/>
                    <a:pt x="2885" y="1619"/>
                  </a:cubicBezTo>
                  <a:cubicBezTo>
                    <a:pt x="2908" y="1140"/>
                    <a:pt x="2942" y="650"/>
                    <a:pt x="2988" y="160"/>
                  </a:cubicBezTo>
                  <a:cubicBezTo>
                    <a:pt x="2999" y="80"/>
                    <a:pt x="2942" y="11"/>
                    <a:pt x="2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3"/>
            <p:cNvSpPr/>
            <p:nvPr/>
          </p:nvSpPr>
          <p:spPr>
            <a:xfrm>
              <a:off x="1471675" y="1937125"/>
              <a:ext cx="74725" cy="69600"/>
            </a:xfrm>
            <a:custGeom>
              <a:avLst/>
              <a:gdLst/>
              <a:ahLst/>
              <a:cxnLst/>
              <a:rect l="l" t="t" r="r" b="b"/>
              <a:pathLst>
                <a:path w="2989" h="2784" extrusionOk="0">
                  <a:moveTo>
                    <a:pt x="2852" y="1"/>
                  </a:moveTo>
                  <a:cubicBezTo>
                    <a:pt x="2783" y="1"/>
                    <a:pt x="2703" y="58"/>
                    <a:pt x="2703" y="138"/>
                  </a:cubicBezTo>
                  <a:cubicBezTo>
                    <a:pt x="2646" y="628"/>
                    <a:pt x="2624" y="1130"/>
                    <a:pt x="2589" y="1609"/>
                  </a:cubicBezTo>
                  <a:cubicBezTo>
                    <a:pt x="2578" y="1894"/>
                    <a:pt x="2555" y="2167"/>
                    <a:pt x="2532" y="2453"/>
                  </a:cubicBezTo>
                  <a:cubicBezTo>
                    <a:pt x="2270" y="2373"/>
                    <a:pt x="1985" y="2316"/>
                    <a:pt x="1723" y="2259"/>
                  </a:cubicBezTo>
                  <a:cubicBezTo>
                    <a:pt x="1210" y="2156"/>
                    <a:pt x="674" y="2042"/>
                    <a:pt x="218" y="1825"/>
                  </a:cubicBezTo>
                  <a:cubicBezTo>
                    <a:pt x="197" y="1815"/>
                    <a:pt x="174" y="1810"/>
                    <a:pt x="152" y="1810"/>
                  </a:cubicBezTo>
                  <a:cubicBezTo>
                    <a:pt x="100" y="1810"/>
                    <a:pt x="48" y="1838"/>
                    <a:pt x="24" y="1894"/>
                  </a:cubicBezTo>
                  <a:cubicBezTo>
                    <a:pt x="1" y="1962"/>
                    <a:pt x="24" y="2042"/>
                    <a:pt x="92" y="2076"/>
                  </a:cubicBezTo>
                  <a:cubicBezTo>
                    <a:pt x="582" y="2304"/>
                    <a:pt x="1130" y="2430"/>
                    <a:pt x="1654" y="2544"/>
                  </a:cubicBezTo>
                  <a:cubicBezTo>
                    <a:pt x="1985" y="2612"/>
                    <a:pt x="2316" y="2681"/>
                    <a:pt x="2624" y="2772"/>
                  </a:cubicBezTo>
                  <a:cubicBezTo>
                    <a:pt x="2635" y="2783"/>
                    <a:pt x="2646" y="2783"/>
                    <a:pt x="2669" y="2783"/>
                  </a:cubicBezTo>
                  <a:cubicBezTo>
                    <a:pt x="2692" y="2783"/>
                    <a:pt x="2715" y="2772"/>
                    <a:pt x="2749" y="2760"/>
                  </a:cubicBezTo>
                  <a:cubicBezTo>
                    <a:pt x="2783" y="2738"/>
                    <a:pt x="2806" y="2692"/>
                    <a:pt x="2806" y="2646"/>
                  </a:cubicBezTo>
                  <a:cubicBezTo>
                    <a:pt x="2829" y="2304"/>
                    <a:pt x="2852" y="1962"/>
                    <a:pt x="2874" y="1620"/>
                  </a:cubicBezTo>
                  <a:cubicBezTo>
                    <a:pt x="2909" y="1141"/>
                    <a:pt x="2931" y="651"/>
                    <a:pt x="2988" y="161"/>
                  </a:cubicBezTo>
                  <a:cubicBezTo>
                    <a:pt x="2988" y="81"/>
                    <a:pt x="2931" y="12"/>
                    <a:pt x="2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3"/>
            <p:cNvSpPr/>
            <p:nvPr/>
          </p:nvSpPr>
          <p:spPr>
            <a:xfrm>
              <a:off x="1435775" y="1859550"/>
              <a:ext cx="40500" cy="28875"/>
            </a:xfrm>
            <a:custGeom>
              <a:avLst/>
              <a:gdLst/>
              <a:ahLst/>
              <a:cxnLst/>
              <a:rect l="l" t="t" r="r" b="b"/>
              <a:pathLst>
                <a:path w="1620" h="1155" extrusionOk="0">
                  <a:moveTo>
                    <a:pt x="1470" y="1"/>
                  </a:moveTo>
                  <a:cubicBezTo>
                    <a:pt x="1399" y="1"/>
                    <a:pt x="1333" y="45"/>
                    <a:pt x="1323" y="116"/>
                  </a:cubicBezTo>
                  <a:cubicBezTo>
                    <a:pt x="1323" y="116"/>
                    <a:pt x="1243" y="550"/>
                    <a:pt x="1140" y="835"/>
                  </a:cubicBezTo>
                  <a:cubicBezTo>
                    <a:pt x="1106" y="823"/>
                    <a:pt x="1072" y="812"/>
                    <a:pt x="1038" y="801"/>
                  </a:cubicBezTo>
                  <a:cubicBezTo>
                    <a:pt x="787" y="721"/>
                    <a:pt x="388" y="595"/>
                    <a:pt x="262" y="481"/>
                  </a:cubicBezTo>
                  <a:cubicBezTo>
                    <a:pt x="234" y="453"/>
                    <a:pt x="197" y="439"/>
                    <a:pt x="160" y="439"/>
                  </a:cubicBezTo>
                  <a:cubicBezTo>
                    <a:pt x="123" y="439"/>
                    <a:pt x="86" y="453"/>
                    <a:pt x="57" y="481"/>
                  </a:cubicBezTo>
                  <a:cubicBezTo>
                    <a:pt x="0" y="538"/>
                    <a:pt x="0" y="618"/>
                    <a:pt x="57" y="675"/>
                  </a:cubicBezTo>
                  <a:cubicBezTo>
                    <a:pt x="240" y="846"/>
                    <a:pt x="639" y="972"/>
                    <a:pt x="958" y="1074"/>
                  </a:cubicBezTo>
                  <a:cubicBezTo>
                    <a:pt x="1038" y="1097"/>
                    <a:pt x="1118" y="1120"/>
                    <a:pt x="1175" y="1143"/>
                  </a:cubicBezTo>
                  <a:cubicBezTo>
                    <a:pt x="1186" y="1143"/>
                    <a:pt x="1209" y="1154"/>
                    <a:pt x="1220" y="1154"/>
                  </a:cubicBezTo>
                  <a:cubicBezTo>
                    <a:pt x="1277" y="1154"/>
                    <a:pt x="1323" y="1120"/>
                    <a:pt x="1346" y="1063"/>
                  </a:cubicBezTo>
                  <a:cubicBezTo>
                    <a:pt x="1483" y="766"/>
                    <a:pt x="1597" y="196"/>
                    <a:pt x="1608" y="173"/>
                  </a:cubicBezTo>
                  <a:cubicBezTo>
                    <a:pt x="1619" y="94"/>
                    <a:pt x="1562" y="14"/>
                    <a:pt x="1494" y="2"/>
                  </a:cubicBezTo>
                  <a:cubicBezTo>
                    <a:pt x="1486" y="1"/>
                    <a:pt x="1478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3"/>
            <p:cNvSpPr/>
            <p:nvPr/>
          </p:nvSpPr>
          <p:spPr>
            <a:xfrm>
              <a:off x="1418100" y="2009225"/>
              <a:ext cx="145975" cy="188775"/>
            </a:xfrm>
            <a:custGeom>
              <a:avLst/>
              <a:gdLst/>
              <a:ahLst/>
              <a:cxnLst/>
              <a:rect l="l" t="t" r="r" b="b"/>
              <a:pathLst>
                <a:path w="5839" h="7551" extrusionOk="0">
                  <a:moveTo>
                    <a:pt x="169" y="0"/>
                  </a:moveTo>
                  <a:cubicBezTo>
                    <a:pt x="162" y="0"/>
                    <a:pt x="155" y="1"/>
                    <a:pt x="148" y="2"/>
                  </a:cubicBezTo>
                  <a:cubicBezTo>
                    <a:pt x="57" y="13"/>
                    <a:pt x="0" y="93"/>
                    <a:pt x="12" y="184"/>
                  </a:cubicBezTo>
                  <a:cubicBezTo>
                    <a:pt x="148" y="1085"/>
                    <a:pt x="1072" y="2123"/>
                    <a:pt x="1870" y="3035"/>
                  </a:cubicBezTo>
                  <a:cubicBezTo>
                    <a:pt x="2167" y="3366"/>
                    <a:pt x="2440" y="3674"/>
                    <a:pt x="2646" y="3936"/>
                  </a:cubicBezTo>
                  <a:cubicBezTo>
                    <a:pt x="2919" y="4289"/>
                    <a:pt x="3170" y="4654"/>
                    <a:pt x="3421" y="5019"/>
                  </a:cubicBezTo>
                  <a:cubicBezTo>
                    <a:pt x="3626" y="5293"/>
                    <a:pt x="3820" y="5578"/>
                    <a:pt x="4025" y="5852"/>
                  </a:cubicBezTo>
                  <a:cubicBezTo>
                    <a:pt x="4117" y="5966"/>
                    <a:pt x="4208" y="6102"/>
                    <a:pt x="4288" y="6228"/>
                  </a:cubicBezTo>
                  <a:cubicBezTo>
                    <a:pt x="4618" y="6718"/>
                    <a:pt x="4995" y="7277"/>
                    <a:pt x="5599" y="7539"/>
                  </a:cubicBezTo>
                  <a:cubicBezTo>
                    <a:pt x="5622" y="7539"/>
                    <a:pt x="5633" y="7551"/>
                    <a:pt x="5656" y="7551"/>
                  </a:cubicBezTo>
                  <a:cubicBezTo>
                    <a:pt x="5724" y="7551"/>
                    <a:pt x="5781" y="7516"/>
                    <a:pt x="5804" y="7448"/>
                  </a:cubicBezTo>
                  <a:cubicBezTo>
                    <a:pt x="5838" y="7368"/>
                    <a:pt x="5804" y="7277"/>
                    <a:pt x="5724" y="7243"/>
                  </a:cubicBezTo>
                  <a:cubicBezTo>
                    <a:pt x="5211" y="7026"/>
                    <a:pt x="4881" y="6524"/>
                    <a:pt x="4561" y="6057"/>
                  </a:cubicBezTo>
                  <a:cubicBezTo>
                    <a:pt x="4470" y="5909"/>
                    <a:pt x="4379" y="5783"/>
                    <a:pt x="4288" y="5658"/>
                  </a:cubicBezTo>
                  <a:cubicBezTo>
                    <a:pt x="4082" y="5384"/>
                    <a:pt x="3889" y="5110"/>
                    <a:pt x="3683" y="4825"/>
                  </a:cubicBezTo>
                  <a:cubicBezTo>
                    <a:pt x="3432" y="4472"/>
                    <a:pt x="3170" y="4095"/>
                    <a:pt x="2896" y="3742"/>
                  </a:cubicBezTo>
                  <a:cubicBezTo>
                    <a:pt x="2691" y="3468"/>
                    <a:pt x="2406" y="3149"/>
                    <a:pt x="2121" y="2818"/>
                  </a:cubicBezTo>
                  <a:cubicBezTo>
                    <a:pt x="1334" y="1940"/>
                    <a:pt x="456" y="948"/>
                    <a:pt x="331" y="139"/>
                  </a:cubicBezTo>
                  <a:cubicBezTo>
                    <a:pt x="320" y="55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3"/>
            <p:cNvSpPr/>
            <p:nvPr/>
          </p:nvSpPr>
          <p:spPr>
            <a:xfrm>
              <a:off x="1394725" y="2016375"/>
              <a:ext cx="88675" cy="67300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3355" y="1"/>
                  </a:moveTo>
                  <a:cubicBezTo>
                    <a:pt x="3292" y="1"/>
                    <a:pt x="3231" y="44"/>
                    <a:pt x="3204" y="115"/>
                  </a:cubicBezTo>
                  <a:cubicBezTo>
                    <a:pt x="2965" y="765"/>
                    <a:pt x="2862" y="1643"/>
                    <a:pt x="2931" y="2361"/>
                  </a:cubicBezTo>
                  <a:cubicBezTo>
                    <a:pt x="2121" y="2327"/>
                    <a:pt x="969" y="2053"/>
                    <a:pt x="240" y="1791"/>
                  </a:cubicBezTo>
                  <a:cubicBezTo>
                    <a:pt x="224" y="1787"/>
                    <a:pt x="208" y="1785"/>
                    <a:pt x="192" y="1785"/>
                  </a:cubicBezTo>
                  <a:cubicBezTo>
                    <a:pt x="119" y="1785"/>
                    <a:pt x="53" y="1828"/>
                    <a:pt x="34" y="1894"/>
                  </a:cubicBezTo>
                  <a:cubicBezTo>
                    <a:pt x="0" y="1974"/>
                    <a:pt x="46" y="2065"/>
                    <a:pt x="126" y="2099"/>
                  </a:cubicBezTo>
                  <a:cubicBezTo>
                    <a:pt x="947" y="2384"/>
                    <a:pt x="2269" y="2692"/>
                    <a:pt x="3102" y="2692"/>
                  </a:cubicBezTo>
                  <a:cubicBezTo>
                    <a:pt x="3159" y="2692"/>
                    <a:pt x="3193" y="2669"/>
                    <a:pt x="3227" y="2635"/>
                  </a:cubicBezTo>
                  <a:cubicBezTo>
                    <a:pt x="3261" y="2601"/>
                    <a:pt x="3273" y="2555"/>
                    <a:pt x="3273" y="2498"/>
                  </a:cubicBezTo>
                  <a:cubicBezTo>
                    <a:pt x="3170" y="1803"/>
                    <a:pt x="3273" y="890"/>
                    <a:pt x="3512" y="218"/>
                  </a:cubicBezTo>
                  <a:cubicBezTo>
                    <a:pt x="3546" y="138"/>
                    <a:pt x="3501" y="47"/>
                    <a:pt x="3410" y="12"/>
                  </a:cubicBezTo>
                  <a:cubicBezTo>
                    <a:pt x="3392" y="5"/>
                    <a:pt x="3373" y="1"/>
                    <a:pt x="3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3"/>
            <p:cNvSpPr/>
            <p:nvPr/>
          </p:nvSpPr>
          <p:spPr>
            <a:xfrm>
              <a:off x="1398700" y="2033375"/>
              <a:ext cx="98675" cy="78825"/>
            </a:xfrm>
            <a:custGeom>
              <a:avLst/>
              <a:gdLst/>
              <a:ahLst/>
              <a:cxnLst/>
              <a:rect l="l" t="t" r="r" b="b"/>
              <a:pathLst>
                <a:path w="3947" h="3153" extrusionOk="0">
                  <a:moveTo>
                    <a:pt x="3769" y="0"/>
                  </a:moveTo>
                  <a:cubicBezTo>
                    <a:pt x="3695" y="0"/>
                    <a:pt x="3635" y="51"/>
                    <a:pt x="3615" y="119"/>
                  </a:cubicBezTo>
                  <a:cubicBezTo>
                    <a:pt x="3479" y="735"/>
                    <a:pt x="3479" y="1328"/>
                    <a:pt x="3490" y="1909"/>
                  </a:cubicBezTo>
                  <a:cubicBezTo>
                    <a:pt x="3490" y="2206"/>
                    <a:pt x="3490" y="2514"/>
                    <a:pt x="3479" y="2822"/>
                  </a:cubicBezTo>
                  <a:cubicBezTo>
                    <a:pt x="3404" y="2825"/>
                    <a:pt x="3327" y="2827"/>
                    <a:pt x="3249" y="2827"/>
                  </a:cubicBezTo>
                  <a:cubicBezTo>
                    <a:pt x="2087" y="2827"/>
                    <a:pt x="667" y="2448"/>
                    <a:pt x="229" y="2320"/>
                  </a:cubicBezTo>
                  <a:cubicBezTo>
                    <a:pt x="213" y="2316"/>
                    <a:pt x="198" y="2314"/>
                    <a:pt x="183" y="2314"/>
                  </a:cubicBezTo>
                  <a:cubicBezTo>
                    <a:pt x="112" y="2314"/>
                    <a:pt x="52" y="2358"/>
                    <a:pt x="24" y="2434"/>
                  </a:cubicBezTo>
                  <a:cubicBezTo>
                    <a:pt x="1" y="2514"/>
                    <a:pt x="58" y="2605"/>
                    <a:pt x="138" y="2628"/>
                  </a:cubicBezTo>
                  <a:cubicBezTo>
                    <a:pt x="594" y="2765"/>
                    <a:pt x="2042" y="3152"/>
                    <a:pt x="3239" y="3152"/>
                  </a:cubicBezTo>
                  <a:cubicBezTo>
                    <a:pt x="3376" y="3152"/>
                    <a:pt x="3513" y="3141"/>
                    <a:pt x="3638" y="3129"/>
                  </a:cubicBezTo>
                  <a:cubicBezTo>
                    <a:pt x="3718" y="3129"/>
                    <a:pt x="3775" y="3061"/>
                    <a:pt x="3787" y="2981"/>
                  </a:cubicBezTo>
                  <a:cubicBezTo>
                    <a:pt x="3821" y="2616"/>
                    <a:pt x="3809" y="2251"/>
                    <a:pt x="3809" y="1898"/>
                  </a:cubicBezTo>
                  <a:cubicBezTo>
                    <a:pt x="3809" y="1316"/>
                    <a:pt x="3798" y="769"/>
                    <a:pt x="3935" y="199"/>
                  </a:cubicBezTo>
                  <a:cubicBezTo>
                    <a:pt x="3946" y="108"/>
                    <a:pt x="3901" y="16"/>
                    <a:pt x="3809" y="5"/>
                  </a:cubicBezTo>
                  <a:cubicBezTo>
                    <a:pt x="3796" y="2"/>
                    <a:pt x="3782" y="0"/>
                    <a:pt x="3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3"/>
            <p:cNvSpPr/>
            <p:nvPr/>
          </p:nvSpPr>
          <p:spPr>
            <a:xfrm>
              <a:off x="1432625" y="2063425"/>
              <a:ext cx="81275" cy="78975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3022" y="0"/>
                  </a:moveTo>
                  <a:cubicBezTo>
                    <a:pt x="2931" y="0"/>
                    <a:pt x="2863" y="69"/>
                    <a:pt x="2863" y="160"/>
                  </a:cubicBezTo>
                  <a:cubicBezTo>
                    <a:pt x="2863" y="719"/>
                    <a:pt x="2874" y="1289"/>
                    <a:pt x="2897" y="1836"/>
                  </a:cubicBezTo>
                  <a:cubicBezTo>
                    <a:pt x="2908" y="2156"/>
                    <a:pt x="2908" y="2475"/>
                    <a:pt x="2920" y="2794"/>
                  </a:cubicBezTo>
                  <a:cubicBezTo>
                    <a:pt x="2612" y="2737"/>
                    <a:pt x="2281" y="2703"/>
                    <a:pt x="1973" y="2669"/>
                  </a:cubicBezTo>
                  <a:cubicBezTo>
                    <a:pt x="1380" y="2589"/>
                    <a:pt x="776" y="2520"/>
                    <a:pt x="229" y="2327"/>
                  </a:cubicBezTo>
                  <a:cubicBezTo>
                    <a:pt x="210" y="2319"/>
                    <a:pt x="192" y="2315"/>
                    <a:pt x="173" y="2315"/>
                  </a:cubicBezTo>
                  <a:cubicBezTo>
                    <a:pt x="110" y="2315"/>
                    <a:pt x="50" y="2356"/>
                    <a:pt x="24" y="2418"/>
                  </a:cubicBezTo>
                  <a:cubicBezTo>
                    <a:pt x="1" y="2509"/>
                    <a:pt x="35" y="2600"/>
                    <a:pt x="126" y="2634"/>
                  </a:cubicBezTo>
                  <a:cubicBezTo>
                    <a:pt x="696" y="2840"/>
                    <a:pt x="1323" y="2908"/>
                    <a:pt x="1939" y="2988"/>
                  </a:cubicBezTo>
                  <a:cubicBezTo>
                    <a:pt x="2304" y="3034"/>
                    <a:pt x="2692" y="3079"/>
                    <a:pt x="3045" y="3148"/>
                  </a:cubicBezTo>
                  <a:cubicBezTo>
                    <a:pt x="3057" y="3159"/>
                    <a:pt x="3068" y="3159"/>
                    <a:pt x="3079" y="3159"/>
                  </a:cubicBezTo>
                  <a:cubicBezTo>
                    <a:pt x="3125" y="3159"/>
                    <a:pt x="3159" y="3148"/>
                    <a:pt x="3182" y="3113"/>
                  </a:cubicBezTo>
                  <a:cubicBezTo>
                    <a:pt x="3228" y="3091"/>
                    <a:pt x="3251" y="3045"/>
                    <a:pt x="3251" y="2988"/>
                  </a:cubicBezTo>
                  <a:cubicBezTo>
                    <a:pt x="3239" y="2600"/>
                    <a:pt x="3228" y="2213"/>
                    <a:pt x="3216" y="1825"/>
                  </a:cubicBezTo>
                  <a:cubicBezTo>
                    <a:pt x="3205" y="1278"/>
                    <a:pt x="3182" y="719"/>
                    <a:pt x="3182" y="160"/>
                  </a:cubicBezTo>
                  <a:cubicBezTo>
                    <a:pt x="3182" y="69"/>
                    <a:pt x="3114" y="0"/>
                    <a:pt x="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3"/>
            <p:cNvSpPr/>
            <p:nvPr/>
          </p:nvSpPr>
          <p:spPr>
            <a:xfrm>
              <a:off x="1455725" y="2096775"/>
              <a:ext cx="81275" cy="79000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3034" y="1"/>
                  </a:moveTo>
                  <a:cubicBezTo>
                    <a:pt x="2942" y="1"/>
                    <a:pt x="2874" y="69"/>
                    <a:pt x="2874" y="160"/>
                  </a:cubicBezTo>
                  <a:cubicBezTo>
                    <a:pt x="2874" y="719"/>
                    <a:pt x="2885" y="1289"/>
                    <a:pt x="2897" y="1836"/>
                  </a:cubicBezTo>
                  <a:cubicBezTo>
                    <a:pt x="2908" y="2156"/>
                    <a:pt x="2919" y="2475"/>
                    <a:pt x="2931" y="2794"/>
                  </a:cubicBezTo>
                  <a:cubicBezTo>
                    <a:pt x="2612" y="2737"/>
                    <a:pt x="2292" y="2703"/>
                    <a:pt x="1984" y="2669"/>
                  </a:cubicBezTo>
                  <a:cubicBezTo>
                    <a:pt x="1391" y="2589"/>
                    <a:pt x="776" y="2521"/>
                    <a:pt x="240" y="2327"/>
                  </a:cubicBezTo>
                  <a:cubicBezTo>
                    <a:pt x="222" y="2319"/>
                    <a:pt x="203" y="2315"/>
                    <a:pt x="184" y="2315"/>
                  </a:cubicBezTo>
                  <a:cubicBezTo>
                    <a:pt x="121" y="2315"/>
                    <a:pt x="61" y="2356"/>
                    <a:pt x="35" y="2418"/>
                  </a:cubicBezTo>
                  <a:cubicBezTo>
                    <a:pt x="0" y="2509"/>
                    <a:pt x="46" y="2600"/>
                    <a:pt x="126" y="2635"/>
                  </a:cubicBezTo>
                  <a:cubicBezTo>
                    <a:pt x="707" y="2840"/>
                    <a:pt x="1334" y="2908"/>
                    <a:pt x="1939" y="2988"/>
                  </a:cubicBezTo>
                  <a:cubicBezTo>
                    <a:pt x="2315" y="3034"/>
                    <a:pt x="2703" y="3079"/>
                    <a:pt x="3056" y="3148"/>
                  </a:cubicBezTo>
                  <a:cubicBezTo>
                    <a:pt x="3068" y="3159"/>
                    <a:pt x="3079" y="3159"/>
                    <a:pt x="3091" y="3159"/>
                  </a:cubicBezTo>
                  <a:cubicBezTo>
                    <a:pt x="3125" y="3159"/>
                    <a:pt x="3170" y="3148"/>
                    <a:pt x="3193" y="3113"/>
                  </a:cubicBezTo>
                  <a:cubicBezTo>
                    <a:pt x="3227" y="3091"/>
                    <a:pt x="3250" y="3045"/>
                    <a:pt x="3250" y="2988"/>
                  </a:cubicBezTo>
                  <a:cubicBezTo>
                    <a:pt x="3250" y="2600"/>
                    <a:pt x="3239" y="2213"/>
                    <a:pt x="3227" y="1825"/>
                  </a:cubicBezTo>
                  <a:cubicBezTo>
                    <a:pt x="3205" y="1278"/>
                    <a:pt x="3193" y="719"/>
                    <a:pt x="3193" y="160"/>
                  </a:cubicBezTo>
                  <a:cubicBezTo>
                    <a:pt x="3193" y="69"/>
                    <a:pt x="3125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3"/>
            <p:cNvSpPr/>
            <p:nvPr/>
          </p:nvSpPr>
          <p:spPr>
            <a:xfrm>
              <a:off x="1403550" y="2016075"/>
              <a:ext cx="44500" cy="33125"/>
            </a:xfrm>
            <a:custGeom>
              <a:avLst/>
              <a:gdLst/>
              <a:ahLst/>
              <a:cxnLst/>
              <a:rect l="l" t="t" r="r" b="b"/>
              <a:pathLst>
                <a:path w="1780" h="1325" extrusionOk="0">
                  <a:moveTo>
                    <a:pt x="1611" y="0"/>
                  </a:moveTo>
                  <a:cubicBezTo>
                    <a:pt x="1529" y="0"/>
                    <a:pt x="1459" y="65"/>
                    <a:pt x="1449" y="150"/>
                  </a:cubicBezTo>
                  <a:cubicBezTo>
                    <a:pt x="1449" y="150"/>
                    <a:pt x="1403" y="640"/>
                    <a:pt x="1312" y="982"/>
                  </a:cubicBezTo>
                  <a:cubicBezTo>
                    <a:pt x="1278" y="971"/>
                    <a:pt x="1244" y="959"/>
                    <a:pt x="1209" y="948"/>
                  </a:cubicBezTo>
                  <a:cubicBezTo>
                    <a:pt x="901" y="891"/>
                    <a:pt x="445" y="788"/>
                    <a:pt x="286" y="663"/>
                  </a:cubicBezTo>
                  <a:cubicBezTo>
                    <a:pt x="256" y="638"/>
                    <a:pt x="220" y="626"/>
                    <a:pt x="184" y="626"/>
                  </a:cubicBezTo>
                  <a:cubicBezTo>
                    <a:pt x="137" y="626"/>
                    <a:pt x="90" y="647"/>
                    <a:pt x="58" y="686"/>
                  </a:cubicBezTo>
                  <a:cubicBezTo>
                    <a:pt x="1" y="754"/>
                    <a:pt x="12" y="857"/>
                    <a:pt x="80" y="914"/>
                  </a:cubicBezTo>
                  <a:cubicBezTo>
                    <a:pt x="297" y="1096"/>
                    <a:pt x="765" y="1187"/>
                    <a:pt x="1141" y="1267"/>
                  </a:cubicBezTo>
                  <a:cubicBezTo>
                    <a:pt x="1232" y="1290"/>
                    <a:pt x="1323" y="1313"/>
                    <a:pt x="1392" y="1324"/>
                  </a:cubicBezTo>
                  <a:lnTo>
                    <a:pt x="1426" y="1324"/>
                  </a:lnTo>
                  <a:cubicBezTo>
                    <a:pt x="1494" y="1324"/>
                    <a:pt x="1551" y="1290"/>
                    <a:pt x="1586" y="1222"/>
                  </a:cubicBezTo>
                  <a:cubicBezTo>
                    <a:pt x="1711" y="868"/>
                    <a:pt x="1768" y="207"/>
                    <a:pt x="1779" y="184"/>
                  </a:cubicBezTo>
                  <a:cubicBezTo>
                    <a:pt x="1779" y="93"/>
                    <a:pt x="1722" y="13"/>
                    <a:pt x="1631" y="2"/>
                  </a:cubicBezTo>
                  <a:cubicBezTo>
                    <a:pt x="1625" y="1"/>
                    <a:pt x="1618" y="0"/>
                    <a:pt x="1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3"/>
            <p:cNvSpPr/>
            <p:nvPr/>
          </p:nvSpPr>
          <p:spPr>
            <a:xfrm>
              <a:off x="1486800" y="1745275"/>
              <a:ext cx="79550" cy="123750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cubicBezTo>
                    <a:pt x="34" y="674"/>
                    <a:pt x="548" y="1358"/>
                    <a:pt x="992" y="1962"/>
                  </a:cubicBezTo>
                  <a:cubicBezTo>
                    <a:pt x="1152" y="2179"/>
                    <a:pt x="1300" y="2384"/>
                    <a:pt x="1403" y="2555"/>
                  </a:cubicBezTo>
                  <a:cubicBezTo>
                    <a:pt x="1551" y="2795"/>
                    <a:pt x="1699" y="3034"/>
                    <a:pt x="1825" y="3262"/>
                  </a:cubicBezTo>
                  <a:cubicBezTo>
                    <a:pt x="1939" y="3444"/>
                    <a:pt x="2041" y="3627"/>
                    <a:pt x="2155" y="3809"/>
                  </a:cubicBezTo>
                  <a:cubicBezTo>
                    <a:pt x="2201" y="3889"/>
                    <a:pt x="2247" y="3969"/>
                    <a:pt x="2292" y="4060"/>
                  </a:cubicBezTo>
                  <a:cubicBezTo>
                    <a:pt x="2463" y="4380"/>
                    <a:pt x="2669" y="4744"/>
                    <a:pt x="3022" y="4938"/>
                  </a:cubicBezTo>
                  <a:cubicBezTo>
                    <a:pt x="3033" y="4938"/>
                    <a:pt x="3045" y="4950"/>
                    <a:pt x="3068" y="4950"/>
                  </a:cubicBezTo>
                  <a:cubicBezTo>
                    <a:pt x="3102" y="4950"/>
                    <a:pt x="3136" y="4927"/>
                    <a:pt x="3147" y="4893"/>
                  </a:cubicBezTo>
                  <a:cubicBezTo>
                    <a:pt x="3182" y="4847"/>
                    <a:pt x="3159" y="4779"/>
                    <a:pt x="3113" y="4756"/>
                  </a:cubicBezTo>
                  <a:cubicBezTo>
                    <a:pt x="2805" y="4596"/>
                    <a:pt x="2634" y="4277"/>
                    <a:pt x="2463" y="3958"/>
                  </a:cubicBezTo>
                  <a:cubicBezTo>
                    <a:pt x="2418" y="3878"/>
                    <a:pt x="2372" y="3787"/>
                    <a:pt x="2315" y="3707"/>
                  </a:cubicBezTo>
                  <a:cubicBezTo>
                    <a:pt x="2212" y="3524"/>
                    <a:pt x="2110" y="3342"/>
                    <a:pt x="1996" y="3159"/>
                  </a:cubicBezTo>
                  <a:cubicBezTo>
                    <a:pt x="1870" y="2931"/>
                    <a:pt x="1722" y="2692"/>
                    <a:pt x="1574" y="2452"/>
                  </a:cubicBezTo>
                  <a:cubicBezTo>
                    <a:pt x="1460" y="2270"/>
                    <a:pt x="1312" y="2065"/>
                    <a:pt x="1152" y="1848"/>
                  </a:cubicBezTo>
                  <a:cubicBezTo>
                    <a:pt x="719" y="1255"/>
                    <a:pt x="240" y="594"/>
                    <a:pt x="206" y="92"/>
                  </a:cubicBezTo>
                  <a:cubicBezTo>
                    <a:pt x="206" y="35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3"/>
            <p:cNvSpPr/>
            <p:nvPr/>
          </p:nvSpPr>
          <p:spPr>
            <a:xfrm>
              <a:off x="1469400" y="1752875"/>
              <a:ext cx="57050" cy="40900"/>
            </a:xfrm>
            <a:custGeom>
              <a:avLst/>
              <a:gdLst/>
              <a:ahLst/>
              <a:cxnLst/>
              <a:rect l="l" t="t" r="r" b="b"/>
              <a:pathLst>
                <a:path w="2282" h="1636" extrusionOk="0">
                  <a:moveTo>
                    <a:pt x="2159" y="0"/>
                  </a:moveTo>
                  <a:cubicBezTo>
                    <a:pt x="2123" y="0"/>
                    <a:pt x="2091" y="23"/>
                    <a:pt x="2076" y="62"/>
                  </a:cubicBezTo>
                  <a:cubicBezTo>
                    <a:pt x="1894" y="449"/>
                    <a:pt x="1780" y="985"/>
                    <a:pt x="1780" y="1419"/>
                  </a:cubicBezTo>
                  <a:cubicBezTo>
                    <a:pt x="1289" y="1350"/>
                    <a:pt x="594" y="1122"/>
                    <a:pt x="160" y="928"/>
                  </a:cubicBezTo>
                  <a:cubicBezTo>
                    <a:pt x="148" y="922"/>
                    <a:pt x="134" y="919"/>
                    <a:pt x="120" y="919"/>
                  </a:cubicBezTo>
                  <a:cubicBezTo>
                    <a:pt x="81" y="919"/>
                    <a:pt x="40" y="941"/>
                    <a:pt x="23" y="974"/>
                  </a:cubicBezTo>
                  <a:cubicBezTo>
                    <a:pt x="1" y="1020"/>
                    <a:pt x="23" y="1088"/>
                    <a:pt x="81" y="1111"/>
                  </a:cubicBezTo>
                  <a:cubicBezTo>
                    <a:pt x="559" y="1327"/>
                    <a:pt x="1358" y="1590"/>
                    <a:pt x="1871" y="1635"/>
                  </a:cubicBezTo>
                  <a:lnTo>
                    <a:pt x="1882" y="1635"/>
                  </a:lnTo>
                  <a:cubicBezTo>
                    <a:pt x="1905" y="1635"/>
                    <a:pt x="1928" y="1624"/>
                    <a:pt x="1951" y="1612"/>
                  </a:cubicBezTo>
                  <a:cubicBezTo>
                    <a:pt x="1973" y="1590"/>
                    <a:pt x="1985" y="1555"/>
                    <a:pt x="1973" y="1533"/>
                  </a:cubicBezTo>
                  <a:cubicBezTo>
                    <a:pt x="1962" y="1099"/>
                    <a:pt x="2065" y="541"/>
                    <a:pt x="2258" y="142"/>
                  </a:cubicBezTo>
                  <a:cubicBezTo>
                    <a:pt x="2281" y="96"/>
                    <a:pt x="2258" y="39"/>
                    <a:pt x="2213" y="16"/>
                  </a:cubicBezTo>
                  <a:cubicBezTo>
                    <a:pt x="2195" y="5"/>
                    <a:pt x="2176" y="0"/>
                    <a:pt x="2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3"/>
            <p:cNvSpPr/>
            <p:nvPr/>
          </p:nvSpPr>
          <p:spPr>
            <a:xfrm>
              <a:off x="1470250" y="1764025"/>
              <a:ext cx="63900" cy="48000"/>
            </a:xfrm>
            <a:custGeom>
              <a:avLst/>
              <a:gdLst/>
              <a:ahLst/>
              <a:cxnLst/>
              <a:rect l="l" t="t" r="r" b="b"/>
              <a:pathLst>
                <a:path w="2556" h="1920" extrusionOk="0">
                  <a:moveTo>
                    <a:pt x="2452" y="1"/>
                  </a:moveTo>
                  <a:cubicBezTo>
                    <a:pt x="2412" y="1"/>
                    <a:pt x="2369" y="24"/>
                    <a:pt x="2350" y="72"/>
                  </a:cubicBezTo>
                  <a:cubicBezTo>
                    <a:pt x="2236" y="437"/>
                    <a:pt x="2202" y="802"/>
                    <a:pt x="2167" y="1155"/>
                  </a:cubicBezTo>
                  <a:cubicBezTo>
                    <a:pt x="2156" y="1338"/>
                    <a:pt x="2145" y="1531"/>
                    <a:pt x="2110" y="1714"/>
                  </a:cubicBezTo>
                  <a:cubicBezTo>
                    <a:pt x="1381" y="1691"/>
                    <a:pt x="434" y="1338"/>
                    <a:pt x="149" y="1224"/>
                  </a:cubicBezTo>
                  <a:cubicBezTo>
                    <a:pt x="141" y="1222"/>
                    <a:pt x="133" y="1221"/>
                    <a:pt x="124" y="1221"/>
                  </a:cubicBezTo>
                  <a:cubicBezTo>
                    <a:pt x="82" y="1221"/>
                    <a:pt x="33" y="1243"/>
                    <a:pt x="24" y="1281"/>
                  </a:cubicBezTo>
                  <a:cubicBezTo>
                    <a:pt x="1" y="1338"/>
                    <a:pt x="24" y="1395"/>
                    <a:pt x="81" y="1417"/>
                  </a:cubicBezTo>
                  <a:cubicBezTo>
                    <a:pt x="377" y="1531"/>
                    <a:pt x="1415" y="1919"/>
                    <a:pt x="2202" y="1919"/>
                  </a:cubicBezTo>
                  <a:cubicBezTo>
                    <a:pt x="2247" y="1919"/>
                    <a:pt x="2281" y="1885"/>
                    <a:pt x="2293" y="1839"/>
                  </a:cubicBezTo>
                  <a:cubicBezTo>
                    <a:pt x="2338" y="1611"/>
                    <a:pt x="2350" y="1395"/>
                    <a:pt x="2373" y="1178"/>
                  </a:cubicBezTo>
                  <a:cubicBezTo>
                    <a:pt x="2407" y="813"/>
                    <a:pt x="2430" y="471"/>
                    <a:pt x="2544" y="129"/>
                  </a:cubicBezTo>
                  <a:cubicBezTo>
                    <a:pt x="2555" y="83"/>
                    <a:pt x="2532" y="26"/>
                    <a:pt x="2475" y="3"/>
                  </a:cubicBezTo>
                  <a:cubicBezTo>
                    <a:pt x="2468" y="2"/>
                    <a:pt x="2460" y="1"/>
                    <a:pt x="2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3"/>
            <p:cNvSpPr/>
            <p:nvPr/>
          </p:nvSpPr>
          <p:spPr>
            <a:xfrm>
              <a:off x="1489350" y="1783450"/>
              <a:ext cx="52200" cy="48525"/>
            </a:xfrm>
            <a:custGeom>
              <a:avLst/>
              <a:gdLst/>
              <a:ahLst/>
              <a:cxnLst/>
              <a:rect l="l" t="t" r="r" b="b"/>
              <a:pathLst>
                <a:path w="2088" h="1941" extrusionOk="0">
                  <a:moveTo>
                    <a:pt x="1979" y="0"/>
                  </a:moveTo>
                  <a:cubicBezTo>
                    <a:pt x="1930" y="0"/>
                    <a:pt x="1894" y="41"/>
                    <a:pt x="1894" y="82"/>
                  </a:cubicBezTo>
                  <a:cubicBezTo>
                    <a:pt x="1860" y="435"/>
                    <a:pt x="1837" y="777"/>
                    <a:pt x="1814" y="1119"/>
                  </a:cubicBezTo>
                  <a:cubicBezTo>
                    <a:pt x="1803" y="1313"/>
                    <a:pt x="1791" y="1507"/>
                    <a:pt x="1780" y="1712"/>
                  </a:cubicBezTo>
                  <a:cubicBezTo>
                    <a:pt x="1586" y="1655"/>
                    <a:pt x="1392" y="1610"/>
                    <a:pt x="1198" y="1575"/>
                  </a:cubicBezTo>
                  <a:cubicBezTo>
                    <a:pt x="845" y="1496"/>
                    <a:pt x="468" y="1416"/>
                    <a:pt x="149" y="1268"/>
                  </a:cubicBezTo>
                  <a:cubicBezTo>
                    <a:pt x="137" y="1261"/>
                    <a:pt x="124" y="1259"/>
                    <a:pt x="111" y="1259"/>
                  </a:cubicBezTo>
                  <a:cubicBezTo>
                    <a:pt x="75" y="1259"/>
                    <a:pt x="40" y="1280"/>
                    <a:pt x="24" y="1313"/>
                  </a:cubicBezTo>
                  <a:cubicBezTo>
                    <a:pt x="1" y="1370"/>
                    <a:pt x="12" y="1427"/>
                    <a:pt x="69" y="1450"/>
                  </a:cubicBezTo>
                  <a:cubicBezTo>
                    <a:pt x="411" y="1610"/>
                    <a:pt x="788" y="1689"/>
                    <a:pt x="1164" y="1769"/>
                  </a:cubicBezTo>
                  <a:cubicBezTo>
                    <a:pt x="1381" y="1815"/>
                    <a:pt x="1620" y="1872"/>
                    <a:pt x="1837" y="1929"/>
                  </a:cubicBezTo>
                  <a:cubicBezTo>
                    <a:pt x="1848" y="1940"/>
                    <a:pt x="1860" y="1940"/>
                    <a:pt x="1860" y="1940"/>
                  </a:cubicBezTo>
                  <a:cubicBezTo>
                    <a:pt x="1882" y="1940"/>
                    <a:pt x="1905" y="1929"/>
                    <a:pt x="1917" y="1917"/>
                  </a:cubicBezTo>
                  <a:cubicBezTo>
                    <a:pt x="1951" y="1906"/>
                    <a:pt x="1962" y="1872"/>
                    <a:pt x="1962" y="1849"/>
                  </a:cubicBezTo>
                  <a:cubicBezTo>
                    <a:pt x="1985" y="1610"/>
                    <a:pt x="1996" y="1370"/>
                    <a:pt x="2008" y="1131"/>
                  </a:cubicBezTo>
                  <a:cubicBezTo>
                    <a:pt x="2031" y="789"/>
                    <a:pt x="2053" y="447"/>
                    <a:pt x="2088" y="104"/>
                  </a:cubicBezTo>
                  <a:cubicBezTo>
                    <a:pt x="2088" y="47"/>
                    <a:pt x="2053" y="2"/>
                    <a:pt x="1996" y="2"/>
                  </a:cubicBezTo>
                  <a:cubicBezTo>
                    <a:pt x="1990" y="1"/>
                    <a:pt x="1984" y="0"/>
                    <a:pt x="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3"/>
            <p:cNvSpPr/>
            <p:nvPr/>
          </p:nvSpPr>
          <p:spPr>
            <a:xfrm>
              <a:off x="1501625" y="1805150"/>
              <a:ext cx="52475" cy="4847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2007" y="0"/>
                  </a:moveTo>
                  <a:cubicBezTo>
                    <a:pt x="1950" y="0"/>
                    <a:pt x="1904" y="35"/>
                    <a:pt x="1893" y="92"/>
                  </a:cubicBezTo>
                  <a:cubicBezTo>
                    <a:pt x="1859" y="434"/>
                    <a:pt x="1836" y="787"/>
                    <a:pt x="1825" y="1118"/>
                  </a:cubicBezTo>
                  <a:cubicBezTo>
                    <a:pt x="1802" y="1323"/>
                    <a:pt x="1790" y="1517"/>
                    <a:pt x="1779" y="1711"/>
                  </a:cubicBezTo>
                  <a:cubicBezTo>
                    <a:pt x="1597" y="1665"/>
                    <a:pt x="1403" y="1620"/>
                    <a:pt x="1209" y="1574"/>
                  </a:cubicBezTo>
                  <a:cubicBezTo>
                    <a:pt x="844" y="1506"/>
                    <a:pt x="479" y="1426"/>
                    <a:pt x="160" y="1266"/>
                  </a:cubicBezTo>
                  <a:cubicBezTo>
                    <a:pt x="148" y="1260"/>
                    <a:pt x="135" y="1257"/>
                    <a:pt x="121" y="1257"/>
                  </a:cubicBezTo>
                  <a:cubicBezTo>
                    <a:pt x="82" y="1257"/>
                    <a:pt x="40" y="1281"/>
                    <a:pt x="23" y="1323"/>
                  </a:cubicBezTo>
                  <a:cubicBezTo>
                    <a:pt x="0" y="1369"/>
                    <a:pt x="23" y="1426"/>
                    <a:pt x="69" y="1449"/>
                  </a:cubicBezTo>
                  <a:cubicBezTo>
                    <a:pt x="411" y="1608"/>
                    <a:pt x="798" y="1699"/>
                    <a:pt x="1163" y="1768"/>
                  </a:cubicBezTo>
                  <a:cubicBezTo>
                    <a:pt x="1391" y="1825"/>
                    <a:pt x="1619" y="1870"/>
                    <a:pt x="1836" y="1939"/>
                  </a:cubicBezTo>
                  <a:lnTo>
                    <a:pt x="1870" y="1939"/>
                  </a:lnTo>
                  <a:cubicBezTo>
                    <a:pt x="1893" y="1939"/>
                    <a:pt x="1904" y="1939"/>
                    <a:pt x="1927" y="1927"/>
                  </a:cubicBezTo>
                  <a:cubicBezTo>
                    <a:pt x="1950" y="1905"/>
                    <a:pt x="1961" y="1882"/>
                    <a:pt x="1973" y="1848"/>
                  </a:cubicBezTo>
                  <a:cubicBezTo>
                    <a:pt x="1984" y="1608"/>
                    <a:pt x="2007" y="1369"/>
                    <a:pt x="2019" y="1141"/>
                  </a:cubicBezTo>
                  <a:cubicBezTo>
                    <a:pt x="2041" y="799"/>
                    <a:pt x="2064" y="445"/>
                    <a:pt x="2098" y="114"/>
                  </a:cubicBezTo>
                  <a:cubicBezTo>
                    <a:pt x="2098" y="57"/>
                    <a:pt x="2064" y="0"/>
                    <a:pt x="2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3"/>
            <p:cNvSpPr/>
            <p:nvPr/>
          </p:nvSpPr>
          <p:spPr>
            <a:xfrm>
              <a:off x="1476825" y="1750650"/>
              <a:ext cx="28250" cy="20325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016" y="0"/>
                  </a:moveTo>
                  <a:cubicBezTo>
                    <a:pt x="967" y="0"/>
                    <a:pt x="924" y="33"/>
                    <a:pt x="924" y="82"/>
                  </a:cubicBezTo>
                  <a:cubicBezTo>
                    <a:pt x="912" y="82"/>
                    <a:pt x="855" y="390"/>
                    <a:pt x="787" y="584"/>
                  </a:cubicBezTo>
                  <a:cubicBezTo>
                    <a:pt x="764" y="584"/>
                    <a:pt x="741" y="573"/>
                    <a:pt x="719" y="561"/>
                  </a:cubicBezTo>
                  <a:cubicBezTo>
                    <a:pt x="536" y="504"/>
                    <a:pt x="262" y="424"/>
                    <a:pt x="171" y="333"/>
                  </a:cubicBezTo>
                  <a:cubicBezTo>
                    <a:pt x="154" y="316"/>
                    <a:pt x="128" y="308"/>
                    <a:pt x="103" y="308"/>
                  </a:cubicBezTo>
                  <a:cubicBezTo>
                    <a:pt x="77" y="308"/>
                    <a:pt x="51" y="316"/>
                    <a:pt x="34" y="333"/>
                  </a:cubicBezTo>
                  <a:cubicBezTo>
                    <a:pt x="0" y="379"/>
                    <a:pt x="0" y="436"/>
                    <a:pt x="34" y="481"/>
                  </a:cubicBezTo>
                  <a:cubicBezTo>
                    <a:pt x="160" y="595"/>
                    <a:pt x="433" y="687"/>
                    <a:pt x="662" y="755"/>
                  </a:cubicBezTo>
                  <a:cubicBezTo>
                    <a:pt x="719" y="778"/>
                    <a:pt x="776" y="789"/>
                    <a:pt x="810" y="801"/>
                  </a:cubicBezTo>
                  <a:cubicBezTo>
                    <a:pt x="821" y="812"/>
                    <a:pt x="833" y="812"/>
                    <a:pt x="844" y="812"/>
                  </a:cubicBezTo>
                  <a:cubicBezTo>
                    <a:pt x="878" y="812"/>
                    <a:pt x="924" y="789"/>
                    <a:pt x="935" y="755"/>
                  </a:cubicBezTo>
                  <a:cubicBezTo>
                    <a:pt x="1038" y="538"/>
                    <a:pt x="1106" y="139"/>
                    <a:pt x="1118" y="117"/>
                  </a:cubicBezTo>
                  <a:cubicBezTo>
                    <a:pt x="1129" y="71"/>
                    <a:pt x="1083" y="14"/>
                    <a:pt x="1038" y="2"/>
                  </a:cubicBezTo>
                  <a:cubicBezTo>
                    <a:pt x="1030" y="1"/>
                    <a:pt x="1023" y="0"/>
                    <a:pt x="1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3"/>
            <p:cNvSpPr/>
            <p:nvPr/>
          </p:nvSpPr>
          <p:spPr>
            <a:xfrm>
              <a:off x="1559475" y="1621625"/>
              <a:ext cx="16575" cy="144775"/>
            </a:xfrm>
            <a:custGeom>
              <a:avLst/>
              <a:gdLst/>
              <a:ahLst/>
              <a:cxnLst/>
              <a:rect l="l" t="t" r="r" b="b"/>
              <a:pathLst>
                <a:path w="663" h="5791" extrusionOk="0">
                  <a:moveTo>
                    <a:pt x="344" y="0"/>
                  </a:moveTo>
                  <a:cubicBezTo>
                    <a:pt x="304" y="0"/>
                    <a:pt x="269" y="22"/>
                    <a:pt x="252" y="55"/>
                  </a:cubicBezTo>
                  <a:cubicBezTo>
                    <a:pt x="1" y="557"/>
                    <a:pt x="92" y="1401"/>
                    <a:pt x="183" y="2153"/>
                  </a:cubicBezTo>
                  <a:cubicBezTo>
                    <a:pt x="206" y="2415"/>
                    <a:pt x="240" y="2666"/>
                    <a:pt x="252" y="2883"/>
                  </a:cubicBezTo>
                  <a:cubicBezTo>
                    <a:pt x="263" y="3157"/>
                    <a:pt x="263" y="3430"/>
                    <a:pt x="263" y="3704"/>
                  </a:cubicBezTo>
                  <a:cubicBezTo>
                    <a:pt x="263" y="3909"/>
                    <a:pt x="263" y="4126"/>
                    <a:pt x="275" y="4331"/>
                  </a:cubicBezTo>
                  <a:cubicBezTo>
                    <a:pt x="275" y="4422"/>
                    <a:pt x="275" y="4525"/>
                    <a:pt x="263" y="4616"/>
                  </a:cubicBezTo>
                  <a:cubicBezTo>
                    <a:pt x="263" y="4981"/>
                    <a:pt x="252" y="5403"/>
                    <a:pt x="468" y="5745"/>
                  </a:cubicBezTo>
                  <a:cubicBezTo>
                    <a:pt x="480" y="5768"/>
                    <a:pt x="514" y="5791"/>
                    <a:pt x="548" y="5791"/>
                  </a:cubicBezTo>
                  <a:cubicBezTo>
                    <a:pt x="571" y="5791"/>
                    <a:pt x="583" y="5779"/>
                    <a:pt x="605" y="5768"/>
                  </a:cubicBezTo>
                  <a:cubicBezTo>
                    <a:pt x="651" y="5745"/>
                    <a:pt x="662" y="5677"/>
                    <a:pt x="628" y="5631"/>
                  </a:cubicBezTo>
                  <a:cubicBezTo>
                    <a:pt x="446" y="5346"/>
                    <a:pt x="457" y="4981"/>
                    <a:pt x="468" y="4628"/>
                  </a:cubicBezTo>
                  <a:cubicBezTo>
                    <a:pt x="468" y="4525"/>
                    <a:pt x="468" y="4422"/>
                    <a:pt x="468" y="4331"/>
                  </a:cubicBezTo>
                  <a:cubicBezTo>
                    <a:pt x="457" y="4114"/>
                    <a:pt x="457" y="3909"/>
                    <a:pt x="457" y="3693"/>
                  </a:cubicBezTo>
                  <a:cubicBezTo>
                    <a:pt x="457" y="3430"/>
                    <a:pt x="457" y="3145"/>
                    <a:pt x="446" y="2872"/>
                  </a:cubicBezTo>
                  <a:cubicBezTo>
                    <a:pt x="434" y="2655"/>
                    <a:pt x="411" y="2404"/>
                    <a:pt x="377" y="2130"/>
                  </a:cubicBezTo>
                  <a:cubicBezTo>
                    <a:pt x="297" y="1412"/>
                    <a:pt x="206" y="591"/>
                    <a:pt x="423" y="146"/>
                  </a:cubicBezTo>
                  <a:cubicBezTo>
                    <a:pt x="457" y="89"/>
                    <a:pt x="434" y="32"/>
                    <a:pt x="389" y="9"/>
                  </a:cubicBezTo>
                  <a:cubicBezTo>
                    <a:pt x="373" y="3"/>
                    <a:pt x="358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3"/>
            <p:cNvSpPr/>
            <p:nvPr/>
          </p:nvSpPr>
          <p:spPr>
            <a:xfrm>
              <a:off x="1535250" y="1639600"/>
              <a:ext cx="61325" cy="38150"/>
            </a:xfrm>
            <a:custGeom>
              <a:avLst/>
              <a:gdLst/>
              <a:ahLst/>
              <a:cxnLst/>
              <a:rect l="l" t="t" r="r" b="b"/>
              <a:pathLst>
                <a:path w="2453" h="1526" extrusionOk="0">
                  <a:moveTo>
                    <a:pt x="107" y="0"/>
                  </a:moveTo>
                  <a:cubicBezTo>
                    <a:pt x="86" y="0"/>
                    <a:pt x="64" y="7"/>
                    <a:pt x="46" y="20"/>
                  </a:cubicBezTo>
                  <a:cubicBezTo>
                    <a:pt x="12" y="43"/>
                    <a:pt x="1" y="111"/>
                    <a:pt x="24" y="157"/>
                  </a:cubicBezTo>
                  <a:cubicBezTo>
                    <a:pt x="343" y="590"/>
                    <a:pt x="902" y="1206"/>
                    <a:pt x="1323" y="1503"/>
                  </a:cubicBezTo>
                  <a:cubicBezTo>
                    <a:pt x="1335" y="1514"/>
                    <a:pt x="1358" y="1525"/>
                    <a:pt x="1380" y="1525"/>
                  </a:cubicBezTo>
                  <a:lnTo>
                    <a:pt x="1403" y="1525"/>
                  </a:lnTo>
                  <a:cubicBezTo>
                    <a:pt x="1426" y="1514"/>
                    <a:pt x="1449" y="1491"/>
                    <a:pt x="1472" y="1468"/>
                  </a:cubicBezTo>
                  <a:cubicBezTo>
                    <a:pt x="1666" y="1081"/>
                    <a:pt x="2042" y="659"/>
                    <a:pt x="2395" y="408"/>
                  </a:cubicBezTo>
                  <a:cubicBezTo>
                    <a:pt x="2441" y="374"/>
                    <a:pt x="2452" y="317"/>
                    <a:pt x="2418" y="271"/>
                  </a:cubicBezTo>
                  <a:cubicBezTo>
                    <a:pt x="2403" y="241"/>
                    <a:pt x="2367" y="225"/>
                    <a:pt x="2332" y="225"/>
                  </a:cubicBezTo>
                  <a:cubicBezTo>
                    <a:pt x="2314" y="225"/>
                    <a:pt x="2297" y="229"/>
                    <a:pt x="2281" y="237"/>
                  </a:cubicBezTo>
                  <a:cubicBezTo>
                    <a:pt x="1928" y="488"/>
                    <a:pt x="1563" y="898"/>
                    <a:pt x="1346" y="1274"/>
                  </a:cubicBezTo>
                  <a:cubicBezTo>
                    <a:pt x="959" y="978"/>
                    <a:pt x="468" y="431"/>
                    <a:pt x="195" y="43"/>
                  </a:cubicBezTo>
                  <a:cubicBezTo>
                    <a:pt x="174" y="15"/>
                    <a:pt x="141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3"/>
            <p:cNvSpPr/>
            <p:nvPr/>
          </p:nvSpPr>
          <p:spPr>
            <a:xfrm>
              <a:off x="1526425" y="1656125"/>
              <a:ext cx="71275" cy="41850"/>
            </a:xfrm>
            <a:custGeom>
              <a:avLst/>
              <a:gdLst/>
              <a:ahLst/>
              <a:cxnLst/>
              <a:rect l="l" t="t" r="r" b="b"/>
              <a:pathLst>
                <a:path w="2851" h="1674" extrusionOk="0">
                  <a:moveTo>
                    <a:pt x="107" y="1"/>
                  </a:moveTo>
                  <a:cubicBezTo>
                    <a:pt x="85" y="1"/>
                    <a:pt x="64" y="7"/>
                    <a:pt x="46" y="21"/>
                  </a:cubicBezTo>
                  <a:cubicBezTo>
                    <a:pt x="12" y="55"/>
                    <a:pt x="0" y="123"/>
                    <a:pt x="34" y="169"/>
                  </a:cubicBezTo>
                  <a:cubicBezTo>
                    <a:pt x="240" y="420"/>
                    <a:pt x="947" y="1263"/>
                    <a:pt x="1619" y="1663"/>
                  </a:cubicBezTo>
                  <a:cubicBezTo>
                    <a:pt x="1642" y="1663"/>
                    <a:pt x="1654" y="1674"/>
                    <a:pt x="1676" y="1674"/>
                  </a:cubicBezTo>
                  <a:cubicBezTo>
                    <a:pt x="1699" y="1674"/>
                    <a:pt x="1733" y="1663"/>
                    <a:pt x="1745" y="1640"/>
                  </a:cubicBezTo>
                  <a:cubicBezTo>
                    <a:pt x="1893" y="1457"/>
                    <a:pt x="2019" y="1275"/>
                    <a:pt x="2144" y="1092"/>
                  </a:cubicBezTo>
                  <a:cubicBezTo>
                    <a:pt x="2349" y="796"/>
                    <a:pt x="2543" y="522"/>
                    <a:pt x="2817" y="283"/>
                  </a:cubicBezTo>
                  <a:cubicBezTo>
                    <a:pt x="2851" y="237"/>
                    <a:pt x="2851" y="180"/>
                    <a:pt x="2817" y="135"/>
                  </a:cubicBezTo>
                  <a:cubicBezTo>
                    <a:pt x="2798" y="116"/>
                    <a:pt x="2770" y="104"/>
                    <a:pt x="2743" y="104"/>
                  </a:cubicBezTo>
                  <a:cubicBezTo>
                    <a:pt x="2719" y="104"/>
                    <a:pt x="2696" y="113"/>
                    <a:pt x="2680" y="135"/>
                  </a:cubicBezTo>
                  <a:cubicBezTo>
                    <a:pt x="2395" y="385"/>
                    <a:pt x="2190" y="693"/>
                    <a:pt x="1984" y="990"/>
                  </a:cubicBezTo>
                  <a:cubicBezTo>
                    <a:pt x="1882" y="1138"/>
                    <a:pt x="1768" y="1298"/>
                    <a:pt x="1654" y="1446"/>
                  </a:cubicBezTo>
                  <a:cubicBezTo>
                    <a:pt x="1027" y="1047"/>
                    <a:pt x="377" y="271"/>
                    <a:pt x="194" y="43"/>
                  </a:cubicBezTo>
                  <a:cubicBezTo>
                    <a:pt x="173" y="16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3"/>
            <p:cNvSpPr/>
            <p:nvPr/>
          </p:nvSpPr>
          <p:spPr>
            <a:xfrm>
              <a:off x="1532700" y="1679225"/>
              <a:ext cx="62150" cy="41275"/>
            </a:xfrm>
            <a:custGeom>
              <a:avLst/>
              <a:gdLst/>
              <a:ahLst/>
              <a:cxnLst/>
              <a:rect l="l" t="t" r="r" b="b"/>
              <a:pathLst>
                <a:path w="2486" h="1651" extrusionOk="0">
                  <a:moveTo>
                    <a:pt x="2372" y="0"/>
                  </a:moveTo>
                  <a:cubicBezTo>
                    <a:pt x="2342" y="0"/>
                    <a:pt x="2313" y="15"/>
                    <a:pt x="2292" y="43"/>
                  </a:cubicBezTo>
                  <a:cubicBezTo>
                    <a:pt x="2098" y="328"/>
                    <a:pt x="1904" y="625"/>
                    <a:pt x="1711" y="898"/>
                  </a:cubicBezTo>
                  <a:cubicBezTo>
                    <a:pt x="1608" y="1069"/>
                    <a:pt x="1494" y="1229"/>
                    <a:pt x="1391" y="1400"/>
                  </a:cubicBezTo>
                  <a:cubicBezTo>
                    <a:pt x="1254" y="1252"/>
                    <a:pt x="1106" y="1126"/>
                    <a:pt x="958" y="989"/>
                  </a:cubicBezTo>
                  <a:cubicBezTo>
                    <a:pt x="684" y="750"/>
                    <a:pt x="399" y="499"/>
                    <a:pt x="205" y="203"/>
                  </a:cubicBezTo>
                  <a:cubicBezTo>
                    <a:pt x="185" y="175"/>
                    <a:pt x="151" y="160"/>
                    <a:pt x="118" y="160"/>
                  </a:cubicBezTo>
                  <a:cubicBezTo>
                    <a:pt x="97" y="160"/>
                    <a:pt x="75" y="166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47" y="887"/>
                    <a:pt x="821" y="1138"/>
                  </a:cubicBezTo>
                  <a:cubicBezTo>
                    <a:pt x="992" y="1297"/>
                    <a:pt x="1175" y="1457"/>
                    <a:pt x="1323" y="1617"/>
                  </a:cubicBezTo>
                  <a:cubicBezTo>
                    <a:pt x="1346" y="1639"/>
                    <a:pt x="1368" y="1651"/>
                    <a:pt x="1403" y="1651"/>
                  </a:cubicBezTo>
                  <a:lnTo>
                    <a:pt x="1414" y="1651"/>
                  </a:lnTo>
                  <a:cubicBezTo>
                    <a:pt x="1437" y="1651"/>
                    <a:pt x="1471" y="1639"/>
                    <a:pt x="1482" y="1605"/>
                  </a:cubicBezTo>
                  <a:cubicBezTo>
                    <a:pt x="1619" y="1411"/>
                    <a:pt x="1745" y="1217"/>
                    <a:pt x="1882" y="1012"/>
                  </a:cubicBezTo>
                  <a:cubicBezTo>
                    <a:pt x="2064" y="727"/>
                    <a:pt x="2258" y="442"/>
                    <a:pt x="2452" y="157"/>
                  </a:cubicBezTo>
                  <a:cubicBezTo>
                    <a:pt x="2486" y="111"/>
                    <a:pt x="2475" y="54"/>
                    <a:pt x="2429" y="20"/>
                  </a:cubicBezTo>
                  <a:cubicBezTo>
                    <a:pt x="2411" y="7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3"/>
            <p:cNvSpPr/>
            <p:nvPr/>
          </p:nvSpPr>
          <p:spPr>
            <a:xfrm>
              <a:off x="1532700" y="1704300"/>
              <a:ext cx="62150" cy="41300"/>
            </a:xfrm>
            <a:custGeom>
              <a:avLst/>
              <a:gdLst/>
              <a:ahLst/>
              <a:cxnLst/>
              <a:rect l="l" t="t" r="r" b="b"/>
              <a:pathLst>
                <a:path w="2486" h="1652" extrusionOk="0">
                  <a:moveTo>
                    <a:pt x="2372" y="1"/>
                  </a:moveTo>
                  <a:cubicBezTo>
                    <a:pt x="2342" y="1"/>
                    <a:pt x="2313" y="16"/>
                    <a:pt x="2292" y="43"/>
                  </a:cubicBezTo>
                  <a:cubicBezTo>
                    <a:pt x="2087" y="328"/>
                    <a:pt x="1904" y="614"/>
                    <a:pt x="1711" y="899"/>
                  </a:cubicBezTo>
                  <a:cubicBezTo>
                    <a:pt x="1608" y="1070"/>
                    <a:pt x="1494" y="1229"/>
                    <a:pt x="1380" y="1400"/>
                  </a:cubicBezTo>
                  <a:cubicBezTo>
                    <a:pt x="1243" y="1252"/>
                    <a:pt x="1095" y="1127"/>
                    <a:pt x="958" y="990"/>
                  </a:cubicBezTo>
                  <a:cubicBezTo>
                    <a:pt x="684" y="750"/>
                    <a:pt x="399" y="500"/>
                    <a:pt x="194" y="203"/>
                  </a:cubicBezTo>
                  <a:cubicBezTo>
                    <a:pt x="180" y="175"/>
                    <a:pt x="150" y="160"/>
                    <a:pt x="118" y="160"/>
                  </a:cubicBezTo>
                  <a:cubicBezTo>
                    <a:pt x="97" y="160"/>
                    <a:pt x="75" y="167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36" y="887"/>
                    <a:pt x="821" y="1138"/>
                  </a:cubicBezTo>
                  <a:cubicBezTo>
                    <a:pt x="992" y="1298"/>
                    <a:pt x="1175" y="1457"/>
                    <a:pt x="1323" y="1617"/>
                  </a:cubicBezTo>
                  <a:cubicBezTo>
                    <a:pt x="1346" y="1640"/>
                    <a:pt x="1368" y="1651"/>
                    <a:pt x="1403" y="1651"/>
                  </a:cubicBezTo>
                  <a:cubicBezTo>
                    <a:pt x="1437" y="1651"/>
                    <a:pt x="1460" y="1640"/>
                    <a:pt x="1482" y="1606"/>
                  </a:cubicBezTo>
                  <a:cubicBezTo>
                    <a:pt x="1619" y="1412"/>
                    <a:pt x="1745" y="1207"/>
                    <a:pt x="1882" y="1013"/>
                  </a:cubicBezTo>
                  <a:cubicBezTo>
                    <a:pt x="2064" y="728"/>
                    <a:pt x="2258" y="443"/>
                    <a:pt x="2452" y="157"/>
                  </a:cubicBezTo>
                  <a:cubicBezTo>
                    <a:pt x="2486" y="112"/>
                    <a:pt x="2475" y="55"/>
                    <a:pt x="2429" y="21"/>
                  </a:cubicBezTo>
                  <a:cubicBezTo>
                    <a:pt x="2411" y="7"/>
                    <a:pt x="2391" y="1"/>
                    <a:pt x="2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1550075" y="1627950"/>
              <a:ext cx="29100" cy="20725"/>
            </a:xfrm>
            <a:custGeom>
              <a:avLst/>
              <a:gdLst/>
              <a:ahLst/>
              <a:cxnLst/>
              <a:rect l="l" t="t" r="r" b="b"/>
              <a:pathLst>
                <a:path w="1164" h="829" extrusionOk="0">
                  <a:moveTo>
                    <a:pt x="117" y="0"/>
                  </a:moveTo>
                  <a:cubicBezTo>
                    <a:pt x="105" y="0"/>
                    <a:pt x="93" y="2"/>
                    <a:pt x="81" y="7"/>
                  </a:cubicBezTo>
                  <a:cubicBezTo>
                    <a:pt x="35" y="19"/>
                    <a:pt x="1" y="76"/>
                    <a:pt x="12" y="133"/>
                  </a:cubicBezTo>
                  <a:cubicBezTo>
                    <a:pt x="58" y="292"/>
                    <a:pt x="263" y="509"/>
                    <a:pt x="423" y="680"/>
                  </a:cubicBezTo>
                  <a:cubicBezTo>
                    <a:pt x="457" y="726"/>
                    <a:pt x="502" y="760"/>
                    <a:pt x="525" y="794"/>
                  </a:cubicBezTo>
                  <a:cubicBezTo>
                    <a:pt x="548" y="817"/>
                    <a:pt x="571" y="828"/>
                    <a:pt x="605" y="828"/>
                  </a:cubicBezTo>
                  <a:cubicBezTo>
                    <a:pt x="616" y="828"/>
                    <a:pt x="639" y="828"/>
                    <a:pt x="662" y="805"/>
                  </a:cubicBezTo>
                  <a:cubicBezTo>
                    <a:pt x="844" y="680"/>
                    <a:pt x="1118" y="372"/>
                    <a:pt x="1130" y="349"/>
                  </a:cubicBezTo>
                  <a:cubicBezTo>
                    <a:pt x="1164" y="315"/>
                    <a:pt x="1152" y="247"/>
                    <a:pt x="1118" y="213"/>
                  </a:cubicBezTo>
                  <a:cubicBezTo>
                    <a:pt x="1097" y="197"/>
                    <a:pt x="1073" y="188"/>
                    <a:pt x="1050" y="188"/>
                  </a:cubicBezTo>
                  <a:cubicBezTo>
                    <a:pt x="1022" y="188"/>
                    <a:pt x="994" y="199"/>
                    <a:pt x="970" y="224"/>
                  </a:cubicBezTo>
                  <a:cubicBezTo>
                    <a:pt x="970" y="224"/>
                    <a:pt x="776" y="452"/>
                    <a:pt x="616" y="589"/>
                  </a:cubicBezTo>
                  <a:cubicBezTo>
                    <a:pt x="594" y="577"/>
                    <a:pt x="582" y="566"/>
                    <a:pt x="571" y="543"/>
                  </a:cubicBezTo>
                  <a:cubicBezTo>
                    <a:pt x="434" y="406"/>
                    <a:pt x="240" y="190"/>
                    <a:pt x="206" y="76"/>
                  </a:cubicBezTo>
                  <a:cubicBezTo>
                    <a:pt x="197" y="31"/>
                    <a:pt x="160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1451450" y="2195375"/>
              <a:ext cx="108625" cy="133200"/>
            </a:xfrm>
            <a:custGeom>
              <a:avLst/>
              <a:gdLst/>
              <a:ahLst/>
              <a:cxnLst/>
              <a:rect l="l" t="t" r="r" b="b"/>
              <a:pathLst>
                <a:path w="4345" h="5328" extrusionOk="0">
                  <a:moveTo>
                    <a:pt x="124" y="0"/>
                  </a:moveTo>
                  <a:cubicBezTo>
                    <a:pt x="117" y="0"/>
                    <a:pt x="110" y="1"/>
                    <a:pt x="103" y="2"/>
                  </a:cubicBezTo>
                  <a:cubicBezTo>
                    <a:pt x="46" y="13"/>
                    <a:pt x="0" y="82"/>
                    <a:pt x="12" y="139"/>
                  </a:cubicBezTo>
                  <a:cubicBezTo>
                    <a:pt x="137" y="789"/>
                    <a:pt x="810" y="1507"/>
                    <a:pt x="1414" y="2157"/>
                  </a:cubicBezTo>
                  <a:cubicBezTo>
                    <a:pt x="1620" y="2385"/>
                    <a:pt x="1825" y="2602"/>
                    <a:pt x="1984" y="2784"/>
                  </a:cubicBezTo>
                  <a:cubicBezTo>
                    <a:pt x="2178" y="3035"/>
                    <a:pt x="2372" y="3297"/>
                    <a:pt x="2566" y="3548"/>
                  </a:cubicBezTo>
                  <a:cubicBezTo>
                    <a:pt x="2714" y="3742"/>
                    <a:pt x="2862" y="3936"/>
                    <a:pt x="3011" y="4130"/>
                  </a:cubicBezTo>
                  <a:cubicBezTo>
                    <a:pt x="3079" y="4221"/>
                    <a:pt x="3147" y="4312"/>
                    <a:pt x="3216" y="4403"/>
                  </a:cubicBezTo>
                  <a:cubicBezTo>
                    <a:pt x="3455" y="4745"/>
                    <a:pt x="3740" y="5145"/>
                    <a:pt x="4174" y="5316"/>
                  </a:cubicBezTo>
                  <a:cubicBezTo>
                    <a:pt x="4185" y="5327"/>
                    <a:pt x="4208" y="5327"/>
                    <a:pt x="4219" y="5327"/>
                  </a:cubicBezTo>
                  <a:cubicBezTo>
                    <a:pt x="4265" y="5327"/>
                    <a:pt x="4311" y="5293"/>
                    <a:pt x="4322" y="5247"/>
                  </a:cubicBezTo>
                  <a:cubicBezTo>
                    <a:pt x="4345" y="5190"/>
                    <a:pt x="4322" y="5122"/>
                    <a:pt x="4265" y="5099"/>
                  </a:cubicBezTo>
                  <a:cubicBezTo>
                    <a:pt x="3889" y="4951"/>
                    <a:pt x="3638" y="4609"/>
                    <a:pt x="3398" y="4267"/>
                  </a:cubicBezTo>
                  <a:cubicBezTo>
                    <a:pt x="3330" y="4175"/>
                    <a:pt x="3262" y="4073"/>
                    <a:pt x="3193" y="3993"/>
                  </a:cubicBezTo>
                  <a:cubicBezTo>
                    <a:pt x="3045" y="3799"/>
                    <a:pt x="2897" y="3605"/>
                    <a:pt x="2748" y="3400"/>
                  </a:cubicBezTo>
                  <a:cubicBezTo>
                    <a:pt x="2566" y="3149"/>
                    <a:pt x="2361" y="2898"/>
                    <a:pt x="2155" y="2636"/>
                  </a:cubicBezTo>
                  <a:cubicBezTo>
                    <a:pt x="2007" y="2442"/>
                    <a:pt x="1802" y="2225"/>
                    <a:pt x="1585" y="1997"/>
                  </a:cubicBezTo>
                  <a:cubicBezTo>
                    <a:pt x="1004" y="1382"/>
                    <a:pt x="354" y="675"/>
                    <a:pt x="240" y="93"/>
                  </a:cubicBezTo>
                  <a:cubicBezTo>
                    <a:pt x="230" y="42"/>
                    <a:pt x="183" y="0"/>
                    <a:pt x="124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1435775" y="2199500"/>
              <a:ext cx="62725" cy="48400"/>
            </a:xfrm>
            <a:custGeom>
              <a:avLst/>
              <a:gdLst/>
              <a:ahLst/>
              <a:cxnLst/>
              <a:rect l="l" t="t" r="r" b="b"/>
              <a:pathLst>
                <a:path w="2509" h="1936" extrusionOk="0">
                  <a:moveTo>
                    <a:pt x="2380" y="1"/>
                  </a:moveTo>
                  <a:cubicBezTo>
                    <a:pt x="2333" y="1"/>
                    <a:pt x="2287" y="32"/>
                    <a:pt x="2269" y="76"/>
                  </a:cubicBezTo>
                  <a:cubicBezTo>
                    <a:pt x="2110" y="555"/>
                    <a:pt x="2053" y="1194"/>
                    <a:pt x="2110" y="1707"/>
                  </a:cubicBezTo>
                  <a:cubicBezTo>
                    <a:pt x="1540" y="1696"/>
                    <a:pt x="707" y="1525"/>
                    <a:pt x="171" y="1353"/>
                  </a:cubicBezTo>
                  <a:cubicBezTo>
                    <a:pt x="157" y="1349"/>
                    <a:pt x="142" y="1346"/>
                    <a:pt x="129" y="1346"/>
                  </a:cubicBezTo>
                  <a:cubicBezTo>
                    <a:pt x="80" y="1346"/>
                    <a:pt x="41" y="1377"/>
                    <a:pt x="23" y="1422"/>
                  </a:cubicBezTo>
                  <a:cubicBezTo>
                    <a:pt x="0" y="1490"/>
                    <a:pt x="34" y="1547"/>
                    <a:pt x="103" y="1570"/>
                  </a:cubicBezTo>
                  <a:cubicBezTo>
                    <a:pt x="673" y="1753"/>
                    <a:pt x="1574" y="1935"/>
                    <a:pt x="2178" y="1935"/>
                  </a:cubicBezTo>
                  <a:lnTo>
                    <a:pt x="2247" y="1935"/>
                  </a:lnTo>
                  <a:cubicBezTo>
                    <a:pt x="2281" y="1935"/>
                    <a:pt x="2315" y="1924"/>
                    <a:pt x="2338" y="1889"/>
                  </a:cubicBezTo>
                  <a:cubicBezTo>
                    <a:pt x="2361" y="1867"/>
                    <a:pt x="2372" y="1832"/>
                    <a:pt x="2361" y="1798"/>
                  </a:cubicBezTo>
                  <a:cubicBezTo>
                    <a:pt x="2281" y="1296"/>
                    <a:pt x="2326" y="635"/>
                    <a:pt x="2497" y="156"/>
                  </a:cubicBezTo>
                  <a:cubicBezTo>
                    <a:pt x="2509" y="88"/>
                    <a:pt x="2475" y="31"/>
                    <a:pt x="2418" y="8"/>
                  </a:cubicBezTo>
                  <a:cubicBezTo>
                    <a:pt x="2405" y="3"/>
                    <a:pt x="2393" y="1"/>
                    <a:pt x="2380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3"/>
            <p:cNvSpPr/>
            <p:nvPr/>
          </p:nvSpPr>
          <p:spPr>
            <a:xfrm>
              <a:off x="1439175" y="2211325"/>
              <a:ext cx="69875" cy="57100"/>
            </a:xfrm>
            <a:custGeom>
              <a:avLst/>
              <a:gdLst/>
              <a:ahLst/>
              <a:cxnLst/>
              <a:rect l="l" t="t" r="r" b="b"/>
              <a:pathLst>
                <a:path w="2795" h="2284" extrusionOk="0">
                  <a:moveTo>
                    <a:pt x="2674" y="1"/>
                  </a:moveTo>
                  <a:cubicBezTo>
                    <a:pt x="2621" y="1"/>
                    <a:pt x="2565" y="43"/>
                    <a:pt x="2555" y="94"/>
                  </a:cubicBezTo>
                  <a:cubicBezTo>
                    <a:pt x="2475" y="538"/>
                    <a:pt x="2487" y="960"/>
                    <a:pt x="2498" y="1382"/>
                  </a:cubicBezTo>
                  <a:cubicBezTo>
                    <a:pt x="2510" y="1599"/>
                    <a:pt x="2521" y="1816"/>
                    <a:pt x="2510" y="2044"/>
                  </a:cubicBezTo>
                  <a:cubicBezTo>
                    <a:pt x="2419" y="2051"/>
                    <a:pt x="2326" y="2054"/>
                    <a:pt x="2231" y="2054"/>
                  </a:cubicBezTo>
                  <a:cubicBezTo>
                    <a:pt x="1421" y="2054"/>
                    <a:pt x="467" y="1817"/>
                    <a:pt x="161" y="1736"/>
                  </a:cubicBezTo>
                  <a:cubicBezTo>
                    <a:pt x="153" y="1734"/>
                    <a:pt x="146" y="1734"/>
                    <a:pt x="138" y="1734"/>
                  </a:cubicBezTo>
                  <a:cubicBezTo>
                    <a:pt x="87" y="1734"/>
                    <a:pt x="34" y="1767"/>
                    <a:pt x="24" y="1827"/>
                  </a:cubicBezTo>
                  <a:cubicBezTo>
                    <a:pt x="1" y="1884"/>
                    <a:pt x="47" y="1952"/>
                    <a:pt x="104" y="1964"/>
                  </a:cubicBezTo>
                  <a:cubicBezTo>
                    <a:pt x="423" y="2044"/>
                    <a:pt x="1392" y="2283"/>
                    <a:pt x="2225" y="2283"/>
                  </a:cubicBezTo>
                  <a:cubicBezTo>
                    <a:pt x="2373" y="2283"/>
                    <a:pt x="2510" y="2272"/>
                    <a:pt x="2635" y="2260"/>
                  </a:cubicBezTo>
                  <a:cubicBezTo>
                    <a:pt x="2692" y="2249"/>
                    <a:pt x="2738" y="2203"/>
                    <a:pt x="2738" y="2146"/>
                  </a:cubicBezTo>
                  <a:cubicBezTo>
                    <a:pt x="2749" y="1884"/>
                    <a:pt x="2738" y="1622"/>
                    <a:pt x="2738" y="1371"/>
                  </a:cubicBezTo>
                  <a:cubicBezTo>
                    <a:pt x="2715" y="949"/>
                    <a:pt x="2703" y="550"/>
                    <a:pt x="2783" y="139"/>
                  </a:cubicBezTo>
                  <a:cubicBezTo>
                    <a:pt x="2795" y="82"/>
                    <a:pt x="2760" y="14"/>
                    <a:pt x="2692" y="2"/>
                  </a:cubicBezTo>
                  <a:cubicBezTo>
                    <a:pt x="2686" y="1"/>
                    <a:pt x="2680" y="1"/>
                    <a:pt x="2674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3"/>
            <p:cNvSpPr/>
            <p:nvPr/>
          </p:nvSpPr>
          <p:spPr>
            <a:xfrm>
              <a:off x="1464275" y="2232750"/>
              <a:ext cx="58475" cy="56750"/>
            </a:xfrm>
            <a:custGeom>
              <a:avLst/>
              <a:gdLst/>
              <a:ahLst/>
              <a:cxnLst/>
              <a:rect l="l" t="t" r="r" b="b"/>
              <a:pathLst>
                <a:path w="2339" h="2270" extrusionOk="0">
                  <a:moveTo>
                    <a:pt x="2121" y="1"/>
                  </a:moveTo>
                  <a:cubicBezTo>
                    <a:pt x="2064" y="1"/>
                    <a:pt x="2007" y="46"/>
                    <a:pt x="2007" y="115"/>
                  </a:cubicBezTo>
                  <a:cubicBezTo>
                    <a:pt x="2019" y="514"/>
                    <a:pt x="2042" y="924"/>
                    <a:pt x="2064" y="1323"/>
                  </a:cubicBezTo>
                  <a:cubicBezTo>
                    <a:pt x="2076" y="1551"/>
                    <a:pt x="2099" y="1780"/>
                    <a:pt x="2099" y="2008"/>
                  </a:cubicBezTo>
                  <a:cubicBezTo>
                    <a:pt x="1882" y="1973"/>
                    <a:pt x="1642" y="1962"/>
                    <a:pt x="1426" y="1939"/>
                  </a:cubicBezTo>
                  <a:cubicBezTo>
                    <a:pt x="992" y="1894"/>
                    <a:pt x="559" y="1859"/>
                    <a:pt x="160" y="1723"/>
                  </a:cubicBezTo>
                  <a:cubicBezTo>
                    <a:pt x="151" y="1721"/>
                    <a:pt x="141" y="1720"/>
                    <a:pt x="132" y="1720"/>
                  </a:cubicBezTo>
                  <a:cubicBezTo>
                    <a:pt x="82" y="1720"/>
                    <a:pt x="31" y="1745"/>
                    <a:pt x="12" y="1802"/>
                  </a:cubicBezTo>
                  <a:cubicBezTo>
                    <a:pt x="0" y="1859"/>
                    <a:pt x="23" y="1928"/>
                    <a:pt x="92" y="1951"/>
                  </a:cubicBezTo>
                  <a:cubicBezTo>
                    <a:pt x="502" y="2087"/>
                    <a:pt x="958" y="2133"/>
                    <a:pt x="1403" y="2167"/>
                  </a:cubicBezTo>
                  <a:cubicBezTo>
                    <a:pt x="1665" y="2190"/>
                    <a:pt x="1950" y="2213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4" y="2236"/>
                  </a:cubicBezTo>
                  <a:cubicBezTo>
                    <a:pt x="2327" y="2213"/>
                    <a:pt x="2338" y="2179"/>
                    <a:pt x="2338" y="2144"/>
                  </a:cubicBezTo>
                  <a:cubicBezTo>
                    <a:pt x="2327" y="1871"/>
                    <a:pt x="2315" y="1586"/>
                    <a:pt x="2304" y="1312"/>
                  </a:cubicBezTo>
                  <a:cubicBezTo>
                    <a:pt x="2281" y="913"/>
                    <a:pt x="2258" y="514"/>
                    <a:pt x="2247" y="115"/>
                  </a:cubicBezTo>
                  <a:cubicBezTo>
                    <a:pt x="2247" y="46"/>
                    <a:pt x="2190" y="1"/>
                    <a:pt x="2133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3"/>
            <p:cNvSpPr/>
            <p:nvPr/>
          </p:nvSpPr>
          <p:spPr>
            <a:xfrm>
              <a:off x="1481675" y="2256125"/>
              <a:ext cx="58725" cy="56750"/>
            </a:xfrm>
            <a:custGeom>
              <a:avLst/>
              <a:gdLst/>
              <a:ahLst/>
              <a:cxnLst/>
              <a:rect l="l" t="t" r="r" b="b"/>
              <a:pathLst>
                <a:path w="2349" h="2270" extrusionOk="0">
                  <a:moveTo>
                    <a:pt x="2132" y="1"/>
                  </a:moveTo>
                  <a:cubicBezTo>
                    <a:pt x="2064" y="1"/>
                    <a:pt x="2007" y="58"/>
                    <a:pt x="2018" y="126"/>
                  </a:cubicBezTo>
                  <a:cubicBezTo>
                    <a:pt x="2018" y="525"/>
                    <a:pt x="2041" y="936"/>
                    <a:pt x="2064" y="1323"/>
                  </a:cubicBezTo>
                  <a:cubicBezTo>
                    <a:pt x="2087" y="1563"/>
                    <a:pt x="2098" y="1791"/>
                    <a:pt x="2110" y="2019"/>
                  </a:cubicBezTo>
                  <a:cubicBezTo>
                    <a:pt x="1881" y="1985"/>
                    <a:pt x="1653" y="1962"/>
                    <a:pt x="1425" y="1939"/>
                  </a:cubicBezTo>
                  <a:cubicBezTo>
                    <a:pt x="992" y="1905"/>
                    <a:pt x="559" y="1859"/>
                    <a:pt x="160" y="1734"/>
                  </a:cubicBezTo>
                  <a:cubicBezTo>
                    <a:pt x="147" y="1729"/>
                    <a:pt x="135" y="1727"/>
                    <a:pt x="122" y="1727"/>
                  </a:cubicBezTo>
                  <a:cubicBezTo>
                    <a:pt x="75" y="1727"/>
                    <a:pt x="29" y="1758"/>
                    <a:pt x="11" y="1802"/>
                  </a:cubicBezTo>
                  <a:cubicBezTo>
                    <a:pt x="0" y="1871"/>
                    <a:pt x="34" y="1928"/>
                    <a:pt x="91" y="1951"/>
                  </a:cubicBezTo>
                  <a:cubicBezTo>
                    <a:pt x="513" y="2087"/>
                    <a:pt x="958" y="2133"/>
                    <a:pt x="1403" y="2179"/>
                  </a:cubicBezTo>
                  <a:cubicBezTo>
                    <a:pt x="1665" y="2201"/>
                    <a:pt x="1950" y="2224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3" y="2247"/>
                  </a:cubicBezTo>
                  <a:cubicBezTo>
                    <a:pt x="2326" y="2224"/>
                    <a:pt x="2349" y="2190"/>
                    <a:pt x="2338" y="2156"/>
                  </a:cubicBezTo>
                  <a:cubicBezTo>
                    <a:pt x="2326" y="1871"/>
                    <a:pt x="2315" y="1597"/>
                    <a:pt x="2303" y="1312"/>
                  </a:cubicBezTo>
                  <a:cubicBezTo>
                    <a:pt x="2281" y="924"/>
                    <a:pt x="2258" y="514"/>
                    <a:pt x="2246" y="115"/>
                  </a:cubicBezTo>
                  <a:cubicBezTo>
                    <a:pt x="2246" y="58"/>
                    <a:pt x="2189" y="1"/>
                    <a:pt x="2132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3"/>
            <p:cNvSpPr/>
            <p:nvPr/>
          </p:nvSpPr>
          <p:spPr>
            <a:xfrm>
              <a:off x="1441750" y="2199975"/>
              <a:ext cx="31675" cy="23975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2" y="0"/>
                  </a:moveTo>
                  <a:cubicBezTo>
                    <a:pt x="1095" y="0"/>
                    <a:pt x="1027" y="46"/>
                    <a:pt x="1027" y="103"/>
                  </a:cubicBezTo>
                  <a:cubicBezTo>
                    <a:pt x="1027" y="114"/>
                    <a:pt x="1004" y="468"/>
                    <a:pt x="947" y="707"/>
                  </a:cubicBezTo>
                  <a:cubicBezTo>
                    <a:pt x="913" y="707"/>
                    <a:pt x="890" y="696"/>
                    <a:pt x="867" y="696"/>
                  </a:cubicBezTo>
                  <a:cubicBezTo>
                    <a:pt x="639" y="650"/>
                    <a:pt x="308" y="593"/>
                    <a:pt x="194" y="502"/>
                  </a:cubicBezTo>
                  <a:cubicBezTo>
                    <a:pt x="175" y="487"/>
                    <a:pt x="150" y="479"/>
                    <a:pt x="125" y="479"/>
                  </a:cubicBezTo>
                  <a:cubicBezTo>
                    <a:pt x="93" y="479"/>
                    <a:pt x="61" y="493"/>
                    <a:pt x="35" y="525"/>
                  </a:cubicBezTo>
                  <a:cubicBezTo>
                    <a:pt x="1" y="570"/>
                    <a:pt x="1" y="650"/>
                    <a:pt x="58" y="685"/>
                  </a:cubicBezTo>
                  <a:cubicBezTo>
                    <a:pt x="217" y="810"/>
                    <a:pt x="548" y="867"/>
                    <a:pt x="822" y="924"/>
                  </a:cubicBezTo>
                  <a:cubicBezTo>
                    <a:pt x="890" y="935"/>
                    <a:pt x="958" y="947"/>
                    <a:pt x="1004" y="958"/>
                  </a:cubicBezTo>
                  <a:lnTo>
                    <a:pt x="1027" y="958"/>
                  </a:lnTo>
                  <a:cubicBezTo>
                    <a:pt x="1072" y="958"/>
                    <a:pt x="1118" y="924"/>
                    <a:pt x="1141" y="878"/>
                  </a:cubicBezTo>
                  <a:cubicBezTo>
                    <a:pt x="1221" y="628"/>
                    <a:pt x="1255" y="149"/>
                    <a:pt x="1255" y="126"/>
                  </a:cubicBezTo>
                  <a:cubicBezTo>
                    <a:pt x="1266" y="57"/>
                    <a:pt x="1209" y="0"/>
                    <a:pt x="1152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1572875" y="1851625"/>
              <a:ext cx="113500" cy="1767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4391" y="0"/>
                  </a:moveTo>
                  <a:cubicBezTo>
                    <a:pt x="4323" y="0"/>
                    <a:pt x="4254" y="57"/>
                    <a:pt x="4243" y="137"/>
                  </a:cubicBezTo>
                  <a:cubicBezTo>
                    <a:pt x="4197" y="855"/>
                    <a:pt x="3513" y="1802"/>
                    <a:pt x="2897" y="2634"/>
                  </a:cubicBezTo>
                  <a:cubicBezTo>
                    <a:pt x="2669" y="2953"/>
                    <a:pt x="2453" y="3250"/>
                    <a:pt x="2281" y="3512"/>
                  </a:cubicBezTo>
                  <a:cubicBezTo>
                    <a:pt x="2076" y="3843"/>
                    <a:pt x="1871" y="4185"/>
                    <a:pt x="1677" y="4516"/>
                  </a:cubicBezTo>
                  <a:cubicBezTo>
                    <a:pt x="1529" y="4778"/>
                    <a:pt x="1381" y="5040"/>
                    <a:pt x="1221" y="5302"/>
                  </a:cubicBezTo>
                  <a:cubicBezTo>
                    <a:pt x="1153" y="5416"/>
                    <a:pt x="1084" y="5542"/>
                    <a:pt x="1016" y="5667"/>
                  </a:cubicBezTo>
                  <a:cubicBezTo>
                    <a:pt x="776" y="6112"/>
                    <a:pt x="525" y="6568"/>
                    <a:pt x="92" y="6796"/>
                  </a:cubicBezTo>
                  <a:cubicBezTo>
                    <a:pt x="24" y="6842"/>
                    <a:pt x="1" y="6922"/>
                    <a:pt x="35" y="6990"/>
                  </a:cubicBezTo>
                  <a:cubicBezTo>
                    <a:pt x="58" y="7047"/>
                    <a:pt x="104" y="7070"/>
                    <a:pt x="161" y="7070"/>
                  </a:cubicBezTo>
                  <a:cubicBezTo>
                    <a:pt x="183" y="7070"/>
                    <a:pt x="206" y="7058"/>
                    <a:pt x="229" y="7047"/>
                  </a:cubicBezTo>
                  <a:cubicBezTo>
                    <a:pt x="731" y="6785"/>
                    <a:pt x="1016" y="6260"/>
                    <a:pt x="1267" y="5804"/>
                  </a:cubicBezTo>
                  <a:cubicBezTo>
                    <a:pt x="1335" y="5679"/>
                    <a:pt x="1392" y="5553"/>
                    <a:pt x="1460" y="5451"/>
                  </a:cubicBezTo>
                  <a:cubicBezTo>
                    <a:pt x="1620" y="5188"/>
                    <a:pt x="1780" y="4926"/>
                    <a:pt x="1928" y="4664"/>
                  </a:cubicBezTo>
                  <a:cubicBezTo>
                    <a:pt x="2122" y="4333"/>
                    <a:pt x="2316" y="3991"/>
                    <a:pt x="2521" y="3660"/>
                  </a:cubicBezTo>
                  <a:cubicBezTo>
                    <a:pt x="2681" y="3410"/>
                    <a:pt x="2897" y="3113"/>
                    <a:pt x="3125" y="2805"/>
                  </a:cubicBezTo>
                  <a:cubicBezTo>
                    <a:pt x="3764" y="1939"/>
                    <a:pt x="4482" y="958"/>
                    <a:pt x="4528" y="160"/>
                  </a:cubicBezTo>
                  <a:cubicBezTo>
                    <a:pt x="4539" y="80"/>
                    <a:pt x="4471" y="11"/>
                    <a:pt x="4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1629625" y="1862675"/>
              <a:ext cx="81250" cy="58225"/>
            </a:xfrm>
            <a:custGeom>
              <a:avLst/>
              <a:gdLst/>
              <a:ahLst/>
              <a:cxnLst/>
              <a:rect l="l" t="t" r="r" b="b"/>
              <a:pathLst>
                <a:path w="3250" h="2329" extrusionOk="0">
                  <a:moveTo>
                    <a:pt x="161" y="1"/>
                  </a:moveTo>
                  <a:cubicBezTo>
                    <a:pt x="141" y="1"/>
                    <a:pt x="121" y="5"/>
                    <a:pt x="103" y="14"/>
                  </a:cubicBezTo>
                  <a:cubicBezTo>
                    <a:pt x="34" y="48"/>
                    <a:pt x="0" y="128"/>
                    <a:pt x="34" y="197"/>
                  </a:cubicBezTo>
                  <a:cubicBezTo>
                    <a:pt x="308" y="767"/>
                    <a:pt x="468" y="1565"/>
                    <a:pt x="433" y="2181"/>
                  </a:cubicBezTo>
                  <a:cubicBezTo>
                    <a:pt x="433" y="2226"/>
                    <a:pt x="445" y="2261"/>
                    <a:pt x="479" y="2295"/>
                  </a:cubicBezTo>
                  <a:cubicBezTo>
                    <a:pt x="502" y="2318"/>
                    <a:pt x="536" y="2329"/>
                    <a:pt x="582" y="2329"/>
                  </a:cubicBezTo>
                  <a:lnTo>
                    <a:pt x="593" y="2329"/>
                  </a:lnTo>
                  <a:cubicBezTo>
                    <a:pt x="1323" y="2261"/>
                    <a:pt x="2463" y="1896"/>
                    <a:pt x="3147" y="1576"/>
                  </a:cubicBezTo>
                  <a:cubicBezTo>
                    <a:pt x="3227" y="1542"/>
                    <a:pt x="3250" y="1462"/>
                    <a:pt x="3227" y="1383"/>
                  </a:cubicBezTo>
                  <a:cubicBezTo>
                    <a:pt x="3202" y="1332"/>
                    <a:pt x="3146" y="1301"/>
                    <a:pt x="3092" y="1301"/>
                  </a:cubicBezTo>
                  <a:cubicBezTo>
                    <a:pt x="3072" y="1301"/>
                    <a:pt x="3052" y="1305"/>
                    <a:pt x="3033" y="1314"/>
                  </a:cubicBezTo>
                  <a:cubicBezTo>
                    <a:pt x="2406" y="1599"/>
                    <a:pt x="1425" y="1930"/>
                    <a:pt x="718" y="2032"/>
                  </a:cubicBezTo>
                  <a:cubicBezTo>
                    <a:pt x="718" y="1394"/>
                    <a:pt x="559" y="630"/>
                    <a:pt x="297" y="83"/>
                  </a:cubicBezTo>
                  <a:cubicBezTo>
                    <a:pt x="272" y="33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1618500" y="1878550"/>
              <a:ext cx="91525" cy="68600"/>
            </a:xfrm>
            <a:custGeom>
              <a:avLst/>
              <a:gdLst/>
              <a:ahLst/>
              <a:cxnLst/>
              <a:rect l="l" t="t" r="r" b="b"/>
              <a:pathLst>
                <a:path w="3661" h="2744" extrusionOk="0">
                  <a:moveTo>
                    <a:pt x="156" y="0"/>
                  </a:moveTo>
                  <a:cubicBezTo>
                    <a:pt x="143" y="0"/>
                    <a:pt x="129" y="2"/>
                    <a:pt x="114" y="6"/>
                  </a:cubicBezTo>
                  <a:cubicBezTo>
                    <a:pt x="46" y="29"/>
                    <a:pt x="0" y="109"/>
                    <a:pt x="23" y="189"/>
                  </a:cubicBezTo>
                  <a:cubicBezTo>
                    <a:pt x="183" y="679"/>
                    <a:pt x="228" y="1158"/>
                    <a:pt x="274" y="1671"/>
                  </a:cubicBezTo>
                  <a:cubicBezTo>
                    <a:pt x="297" y="1990"/>
                    <a:pt x="320" y="2310"/>
                    <a:pt x="377" y="2618"/>
                  </a:cubicBezTo>
                  <a:cubicBezTo>
                    <a:pt x="388" y="2686"/>
                    <a:pt x="445" y="2743"/>
                    <a:pt x="513" y="2743"/>
                  </a:cubicBezTo>
                  <a:cubicBezTo>
                    <a:pt x="1631" y="2732"/>
                    <a:pt x="3125" y="2184"/>
                    <a:pt x="3547" y="2013"/>
                  </a:cubicBezTo>
                  <a:cubicBezTo>
                    <a:pt x="3626" y="1990"/>
                    <a:pt x="3661" y="1911"/>
                    <a:pt x="3626" y="1831"/>
                  </a:cubicBezTo>
                  <a:cubicBezTo>
                    <a:pt x="3608" y="1777"/>
                    <a:pt x="3555" y="1744"/>
                    <a:pt x="3493" y="1744"/>
                  </a:cubicBezTo>
                  <a:cubicBezTo>
                    <a:pt x="3477" y="1744"/>
                    <a:pt x="3461" y="1746"/>
                    <a:pt x="3444" y="1751"/>
                  </a:cubicBezTo>
                  <a:cubicBezTo>
                    <a:pt x="3045" y="1911"/>
                    <a:pt x="1688" y="2412"/>
                    <a:pt x="639" y="2458"/>
                  </a:cubicBezTo>
                  <a:cubicBezTo>
                    <a:pt x="593" y="2184"/>
                    <a:pt x="571" y="1911"/>
                    <a:pt x="559" y="1648"/>
                  </a:cubicBezTo>
                  <a:cubicBezTo>
                    <a:pt x="513" y="1147"/>
                    <a:pt x="468" y="622"/>
                    <a:pt x="297" y="98"/>
                  </a:cubicBezTo>
                  <a:cubicBezTo>
                    <a:pt x="278" y="41"/>
                    <a:pt x="22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3"/>
            <p:cNvSpPr/>
            <p:nvPr/>
          </p:nvSpPr>
          <p:spPr>
            <a:xfrm>
              <a:off x="1607950" y="1906075"/>
              <a:ext cx="74700" cy="69575"/>
            </a:xfrm>
            <a:custGeom>
              <a:avLst/>
              <a:gdLst/>
              <a:ahLst/>
              <a:cxnLst/>
              <a:rect l="l" t="t" r="r" b="b"/>
              <a:pathLst>
                <a:path w="2988" h="2783" extrusionOk="0">
                  <a:moveTo>
                    <a:pt x="137" y="0"/>
                  </a:moveTo>
                  <a:cubicBezTo>
                    <a:pt x="57" y="11"/>
                    <a:pt x="0" y="80"/>
                    <a:pt x="0" y="160"/>
                  </a:cubicBezTo>
                  <a:cubicBezTo>
                    <a:pt x="57" y="650"/>
                    <a:pt x="80" y="1140"/>
                    <a:pt x="114" y="1619"/>
                  </a:cubicBezTo>
                  <a:cubicBezTo>
                    <a:pt x="137" y="1961"/>
                    <a:pt x="160" y="2303"/>
                    <a:pt x="183" y="2645"/>
                  </a:cubicBezTo>
                  <a:cubicBezTo>
                    <a:pt x="183" y="2691"/>
                    <a:pt x="206" y="2725"/>
                    <a:pt x="240" y="2748"/>
                  </a:cubicBezTo>
                  <a:cubicBezTo>
                    <a:pt x="274" y="2771"/>
                    <a:pt x="297" y="2782"/>
                    <a:pt x="320" y="2782"/>
                  </a:cubicBezTo>
                  <a:cubicBezTo>
                    <a:pt x="343" y="2782"/>
                    <a:pt x="354" y="2771"/>
                    <a:pt x="365" y="2771"/>
                  </a:cubicBezTo>
                  <a:cubicBezTo>
                    <a:pt x="673" y="2680"/>
                    <a:pt x="1004" y="2600"/>
                    <a:pt x="1335" y="2531"/>
                  </a:cubicBezTo>
                  <a:cubicBezTo>
                    <a:pt x="1859" y="2429"/>
                    <a:pt x="2406" y="2303"/>
                    <a:pt x="2897" y="2075"/>
                  </a:cubicBezTo>
                  <a:cubicBezTo>
                    <a:pt x="2965" y="2041"/>
                    <a:pt x="2988" y="1961"/>
                    <a:pt x="2965" y="1893"/>
                  </a:cubicBezTo>
                  <a:cubicBezTo>
                    <a:pt x="2941" y="1837"/>
                    <a:pt x="2889" y="1809"/>
                    <a:pt x="2837" y="1809"/>
                  </a:cubicBezTo>
                  <a:cubicBezTo>
                    <a:pt x="2814" y="1809"/>
                    <a:pt x="2792" y="1814"/>
                    <a:pt x="2771" y="1824"/>
                  </a:cubicBezTo>
                  <a:cubicBezTo>
                    <a:pt x="2315" y="2030"/>
                    <a:pt x="1779" y="2144"/>
                    <a:pt x="1266" y="2258"/>
                  </a:cubicBezTo>
                  <a:cubicBezTo>
                    <a:pt x="1004" y="2315"/>
                    <a:pt x="719" y="2372"/>
                    <a:pt x="457" y="2452"/>
                  </a:cubicBezTo>
                  <a:cubicBezTo>
                    <a:pt x="434" y="2167"/>
                    <a:pt x="411" y="1881"/>
                    <a:pt x="400" y="1608"/>
                  </a:cubicBezTo>
                  <a:cubicBezTo>
                    <a:pt x="365" y="1118"/>
                    <a:pt x="343" y="627"/>
                    <a:pt x="286" y="125"/>
                  </a:cubicBezTo>
                  <a:cubicBezTo>
                    <a:pt x="286" y="57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3"/>
            <p:cNvSpPr/>
            <p:nvPr/>
          </p:nvSpPr>
          <p:spPr>
            <a:xfrm>
              <a:off x="1590000" y="1937125"/>
              <a:ext cx="75000" cy="69600"/>
            </a:xfrm>
            <a:custGeom>
              <a:avLst/>
              <a:gdLst/>
              <a:ahLst/>
              <a:cxnLst/>
              <a:rect l="l" t="t" r="r" b="b"/>
              <a:pathLst>
                <a:path w="3000" h="2784" extrusionOk="0">
                  <a:moveTo>
                    <a:pt x="137" y="1"/>
                  </a:moveTo>
                  <a:cubicBezTo>
                    <a:pt x="68" y="12"/>
                    <a:pt x="0" y="81"/>
                    <a:pt x="11" y="161"/>
                  </a:cubicBezTo>
                  <a:cubicBezTo>
                    <a:pt x="57" y="651"/>
                    <a:pt x="91" y="1141"/>
                    <a:pt x="126" y="1620"/>
                  </a:cubicBezTo>
                  <a:cubicBezTo>
                    <a:pt x="148" y="1962"/>
                    <a:pt x="160" y="2304"/>
                    <a:pt x="194" y="2646"/>
                  </a:cubicBezTo>
                  <a:cubicBezTo>
                    <a:pt x="194" y="2692"/>
                    <a:pt x="217" y="2738"/>
                    <a:pt x="251" y="2760"/>
                  </a:cubicBezTo>
                  <a:cubicBezTo>
                    <a:pt x="274" y="2772"/>
                    <a:pt x="308" y="2783"/>
                    <a:pt x="331" y="2783"/>
                  </a:cubicBezTo>
                  <a:cubicBezTo>
                    <a:pt x="342" y="2783"/>
                    <a:pt x="365" y="2783"/>
                    <a:pt x="376" y="2772"/>
                  </a:cubicBezTo>
                  <a:cubicBezTo>
                    <a:pt x="684" y="2681"/>
                    <a:pt x="1015" y="2612"/>
                    <a:pt x="1334" y="2544"/>
                  </a:cubicBezTo>
                  <a:cubicBezTo>
                    <a:pt x="1870" y="2430"/>
                    <a:pt x="2417" y="2304"/>
                    <a:pt x="2896" y="2076"/>
                  </a:cubicBezTo>
                  <a:cubicBezTo>
                    <a:pt x="2976" y="2042"/>
                    <a:pt x="2999" y="1962"/>
                    <a:pt x="2965" y="1894"/>
                  </a:cubicBezTo>
                  <a:cubicBezTo>
                    <a:pt x="2940" y="1844"/>
                    <a:pt x="2890" y="1812"/>
                    <a:pt x="2839" y="1812"/>
                  </a:cubicBezTo>
                  <a:cubicBezTo>
                    <a:pt x="2820" y="1812"/>
                    <a:pt x="2801" y="1816"/>
                    <a:pt x="2782" y="1825"/>
                  </a:cubicBezTo>
                  <a:cubicBezTo>
                    <a:pt x="2326" y="2042"/>
                    <a:pt x="1790" y="2156"/>
                    <a:pt x="1277" y="2259"/>
                  </a:cubicBezTo>
                  <a:cubicBezTo>
                    <a:pt x="1004" y="2316"/>
                    <a:pt x="730" y="2373"/>
                    <a:pt x="456" y="2453"/>
                  </a:cubicBezTo>
                  <a:cubicBezTo>
                    <a:pt x="445" y="2167"/>
                    <a:pt x="422" y="1894"/>
                    <a:pt x="411" y="1609"/>
                  </a:cubicBezTo>
                  <a:cubicBezTo>
                    <a:pt x="376" y="1130"/>
                    <a:pt x="342" y="628"/>
                    <a:pt x="297" y="138"/>
                  </a:cubicBezTo>
                  <a:cubicBezTo>
                    <a:pt x="285" y="58"/>
                    <a:pt x="21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3"/>
            <p:cNvSpPr/>
            <p:nvPr/>
          </p:nvSpPr>
          <p:spPr>
            <a:xfrm>
              <a:off x="1660400" y="1859550"/>
              <a:ext cx="40225" cy="28875"/>
            </a:xfrm>
            <a:custGeom>
              <a:avLst/>
              <a:gdLst/>
              <a:ahLst/>
              <a:cxnLst/>
              <a:rect l="l" t="t" r="r" b="b"/>
              <a:pathLst>
                <a:path w="1609" h="1155" extrusionOk="0">
                  <a:moveTo>
                    <a:pt x="150" y="1"/>
                  </a:moveTo>
                  <a:cubicBezTo>
                    <a:pt x="142" y="1"/>
                    <a:pt x="134" y="1"/>
                    <a:pt x="126" y="2"/>
                  </a:cubicBezTo>
                  <a:cubicBezTo>
                    <a:pt x="46" y="14"/>
                    <a:pt x="1" y="94"/>
                    <a:pt x="12" y="173"/>
                  </a:cubicBezTo>
                  <a:cubicBezTo>
                    <a:pt x="23" y="196"/>
                    <a:pt x="126" y="766"/>
                    <a:pt x="274" y="1063"/>
                  </a:cubicBezTo>
                  <a:cubicBezTo>
                    <a:pt x="297" y="1120"/>
                    <a:pt x="343" y="1154"/>
                    <a:pt x="400" y="1154"/>
                  </a:cubicBezTo>
                  <a:cubicBezTo>
                    <a:pt x="411" y="1154"/>
                    <a:pt x="434" y="1143"/>
                    <a:pt x="445" y="1143"/>
                  </a:cubicBezTo>
                  <a:cubicBezTo>
                    <a:pt x="502" y="1120"/>
                    <a:pt x="571" y="1097"/>
                    <a:pt x="662" y="1074"/>
                  </a:cubicBezTo>
                  <a:cubicBezTo>
                    <a:pt x="981" y="972"/>
                    <a:pt x="1380" y="846"/>
                    <a:pt x="1551" y="675"/>
                  </a:cubicBezTo>
                  <a:cubicBezTo>
                    <a:pt x="1608" y="618"/>
                    <a:pt x="1608" y="538"/>
                    <a:pt x="1551" y="481"/>
                  </a:cubicBezTo>
                  <a:cubicBezTo>
                    <a:pt x="1529" y="453"/>
                    <a:pt x="1494" y="439"/>
                    <a:pt x="1459" y="439"/>
                  </a:cubicBezTo>
                  <a:cubicBezTo>
                    <a:pt x="1423" y="439"/>
                    <a:pt x="1386" y="453"/>
                    <a:pt x="1358" y="481"/>
                  </a:cubicBezTo>
                  <a:cubicBezTo>
                    <a:pt x="1232" y="595"/>
                    <a:pt x="833" y="721"/>
                    <a:pt x="571" y="801"/>
                  </a:cubicBezTo>
                  <a:cubicBezTo>
                    <a:pt x="537" y="812"/>
                    <a:pt x="514" y="823"/>
                    <a:pt x="479" y="835"/>
                  </a:cubicBezTo>
                  <a:cubicBezTo>
                    <a:pt x="377" y="550"/>
                    <a:pt x="297" y="116"/>
                    <a:pt x="297" y="116"/>
                  </a:cubicBezTo>
                  <a:cubicBezTo>
                    <a:pt x="277" y="45"/>
                    <a:pt x="219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1572325" y="2009225"/>
              <a:ext cx="146250" cy="188775"/>
            </a:xfrm>
            <a:custGeom>
              <a:avLst/>
              <a:gdLst/>
              <a:ahLst/>
              <a:cxnLst/>
              <a:rect l="l" t="t" r="r" b="b"/>
              <a:pathLst>
                <a:path w="5850" h="7551" extrusionOk="0">
                  <a:moveTo>
                    <a:pt x="5678" y="0"/>
                  </a:moveTo>
                  <a:cubicBezTo>
                    <a:pt x="5597" y="0"/>
                    <a:pt x="5530" y="55"/>
                    <a:pt x="5519" y="139"/>
                  </a:cubicBezTo>
                  <a:cubicBezTo>
                    <a:pt x="5394" y="948"/>
                    <a:pt x="4504" y="1940"/>
                    <a:pt x="3729" y="2818"/>
                  </a:cubicBezTo>
                  <a:cubicBezTo>
                    <a:pt x="3432" y="3149"/>
                    <a:pt x="3159" y="3468"/>
                    <a:pt x="2953" y="3742"/>
                  </a:cubicBezTo>
                  <a:cubicBezTo>
                    <a:pt x="2668" y="4095"/>
                    <a:pt x="2406" y="4472"/>
                    <a:pt x="2155" y="4825"/>
                  </a:cubicBezTo>
                  <a:cubicBezTo>
                    <a:pt x="1961" y="5110"/>
                    <a:pt x="1768" y="5384"/>
                    <a:pt x="1562" y="5658"/>
                  </a:cubicBezTo>
                  <a:cubicBezTo>
                    <a:pt x="1471" y="5783"/>
                    <a:pt x="1380" y="5909"/>
                    <a:pt x="1289" y="6057"/>
                  </a:cubicBezTo>
                  <a:cubicBezTo>
                    <a:pt x="969" y="6524"/>
                    <a:pt x="639" y="7026"/>
                    <a:pt x="126" y="7243"/>
                  </a:cubicBezTo>
                  <a:cubicBezTo>
                    <a:pt x="46" y="7277"/>
                    <a:pt x="0" y="7368"/>
                    <a:pt x="34" y="7448"/>
                  </a:cubicBezTo>
                  <a:cubicBezTo>
                    <a:pt x="69" y="7516"/>
                    <a:pt x="126" y="7551"/>
                    <a:pt x="183" y="7551"/>
                  </a:cubicBezTo>
                  <a:cubicBezTo>
                    <a:pt x="205" y="7551"/>
                    <a:pt x="228" y="7539"/>
                    <a:pt x="251" y="7539"/>
                  </a:cubicBezTo>
                  <a:cubicBezTo>
                    <a:pt x="855" y="7277"/>
                    <a:pt x="1220" y="6718"/>
                    <a:pt x="1551" y="6228"/>
                  </a:cubicBezTo>
                  <a:cubicBezTo>
                    <a:pt x="1642" y="6102"/>
                    <a:pt x="1733" y="5966"/>
                    <a:pt x="1813" y="5852"/>
                  </a:cubicBezTo>
                  <a:cubicBezTo>
                    <a:pt x="2030" y="5578"/>
                    <a:pt x="2224" y="5293"/>
                    <a:pt x="2418" y="5019"/>
                  </a:cubicBezTo>
                  <a:cubicBezTo>
                    <a:pt x="2668" y="4654"/>
                    <a:pt x="2931" y="4289"/>
                    <a:pt x="3204" y="3936"/>
                  </a:cubicBezTo>
                  <a:cubicBezTo>
                    <a:pt x="3410" y="3674"/>
                    <a:pt x="3683" y="3366"/>
                    <a:pt x="3968" y="3035"/>
                  </a:cubicBezTo>
                  <a:cubicBezTo>
                    <a:pt x="4778" y="2123"/>
                    <a:pt x="5702" y="1085"/>
                    <a:pt x="5838" y="184"/>
                  </a:cubicBezTo>
                  <a:cubicBezTo>
                    <a:pt x="5850" y="93"/>
                    <a:pt x="5793" y="13"/>
                    <a:pt x="5702" y="2"/>
                  </a:cubicBezTo>
                  <a:cubicBezTo>
                    <a:pt x="5694" y="1"/>
                    <a:pt x="5686" y="0"/>
                    <a:pt x="5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>
              <a:off x="1653275" y="2016375"/>
              <a:ext cx="88675" cy="67300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187" y="1"/>
                  </a:moveTo>
                  <a:cubicBezTo>
                    <a:pt x="167" y="1"/>
                    <a:pt x="146" y="5"/>
                    <a:pt x="126" y="12"/>
                  </a:cubicBezTo>
                  <a:cubicBezTo>
                    <a:pt x="46" y="47"/>
                    <a:pt x="1" y="138"/>
                    <a:pt x="35" y="218"/>
                  </a:cubicBezTo>
                  <a:cubicBezTo>
                    <a:pt x="274" y="890"/>
                    <a:pt x="377" y="1803"/>
                    <a:pt x="274" y="2498"/>
                  </a:cubicBezTo>
                  <a:cubicBezTo>
                    <a:pt x="274" y="2555"/>
                    <a:pt x="286" y="2601"/>
                    <a:pt x="320" y="2635"/>
                  </a:cubicBezTo>
                  <a:cubicBezTo>
                    <a:pt x="343" y="2669"/>
                    <a:pt x="400" y="2681"/>
                    <a:pt x="434" y="2692"/>
                  </a:cubicBezTo>
                  <a:cubicBezTo>
                    <a:pt x="1278" y="2692"/>
                    <a:pt x="2600" y="2384"/>
                    <a:pt x="3410" y="2099"/>
                  </a:cubicBezTo>
                  <a:cubicBezTo>
                    <a:pt x="3501" y="2065"/>
                    <a:pt x="3547" y="1974"/>
                    <a:pt x="3513" y="1894"/>
                  </a:cubicBezTo>
                  <a:cubicBezTo>
                    <a:pt x="3484" y="1828"/>
                    <a:pt x="3417" y="1785"/>
                    <a:pt x="3350" y="1785"/>
                  </a:cubicBezTo>
                  <a:cubicBezTo>
                    <a:pt x="3335" y="1785"/>
                    <a:pt x="3321" y="1787"/>
                    <a:pt x="3307" y="1791"/>
                  </a:cubicBezTo>
                  <a:cubicBezTo>
                    <a:pt x="2566" y="2053"/>
                    <a:pt x="1426" y="2327"/>
                    <a:pt x="616" y="2361"/>
                  </a:cubicBezTo>
                  <a:cubicBezTo>
                    <a:pt x="685" y="1643"/>
                    <a:pt x="571" y="765"/>
                    <a:pt x="331" y="115"/>
                  </a:cubicBezTo>
                  <a:cubicBezTo>
                    <a:pt x="314" y="44"/>
                    <a:pt x="255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1639025" y="2033375"/>
              <a:ext cx="98950" cy="78825"/>
            </a:xfrm>
            <a:custGeom>
              <a:avLst/>
              <a:gdLst/>
              <a:ahLst/>
              <a:cxnLst/>
              <a:rect l="l" t="t" r="r" b="b"/>
              <a:pathLst>
                <a:path w="3958" h="3153" extrusionOk="0">
                  <a:moveTo>
                    <a:pt x="185" y="0"/>
                  </a:moveTo>
                  <a:cubicBezTo>
                    <a:pt x="173" y="0"/>
                    <a:pt x="161" y="2"/>
                    <a:pt x="149" y="5"/>
                  </a:cubicBezTo>
                  <a:cubicBezTo>
                    <a:pt x="57" y="16"/>
                    <a:pt x="0" y="108"/>
                    <a:pt x="23" y="199"/>
                  </a:cubicBezTo>
                  <a:cubicBezTo>
                    <a:pt x="149" y="769"/>
                    <a:pt x="149" y="1316"/>
                    <a:pt x="149" y="1898"/>
                  </a:cubicBezTo>
                  <a:cubicBezTo>
                    <a:pt x="137" y="2251"/>
                    <a:pt x="137" y="2616"/>
                    <a:pt x="171" y="2981"/>
                  </a:cubicBezTo>
                  <a:cubicBezTo>
                    <a:pt x="171" y="3061"/>
                    <a:pt x="240" y="3129"/>
                    <a:pt x="320" y="3129"/>
                  </a:cubicBezTo>
                  <a:cubicBezTo>
                    <a:pt x="445" y="3141"/>
                    <a:pt x="582" y="3152"/>
                    <a:pt x="719" y="3152"/>
                  </a:cubicBezTo>
                  <a:cubicBezTo>
                    <a:pt x="1916" y="3152"/>
                    <a:pt x="3364" y="2765"/>
                    <a:pt x="3820" y="2628"/>
                  </a:cubicBezTo>
                  <a:cubicBezTo>
                    <a:pt x="3900" y="2605"/>
                    <a:pt x="3957" y="2514"/>
                    <a:pt x="3923" y="2434"/>
                  </a:cubicBezTo>
                  <a:cubicBezTo>
                    <a:pt x="3904" y="2358"/>
                    <a:pt x="3838" y="2314"/>
                    <a:pt x="3771" y="2314"/>
                  </a:cubicBezTo>
                  <a:cubicBezTo>
                    <a:pt x="3757" y="2314"/>
                    <a:pt x="3743" y="2316"/>
                    <a:pt x="3729" y="2320"/>
                  </a:cubicBezTo>
                  <a:cubicBezTo>
                    <a:pt x="3280" y="2448"/>
                    <a:pt x="1869" y="2827"/>
                    <a:pt x="708" y="2827"/>
                  </a:cubicBezTo>
                  <a:cubicBezTo>
                    <a:pt x="631" y="2827"/>
                    <a:pt x="554" y="2825"/>
                    <a:pt x="479" y="2822"/>
                  </a:cubicBezTo>
                  <a:cubicBezTo>
                    <a:pt x="468" y="2514"/>
                    <a:pt x="468" y="2206"/>
                    <a:pt x="468" y="1909"/>
                  </a:cubicBezTo>
                  <a:cubicBezTo>
                    <a:pt x="468" y="1328"/>
                    <a:pt x="479" y="735"/>
                    <a:pt x="342" y="119"/>
                  </a:cubicBezTo>
                  <a:cubicBezTo>
                    <a:pt x="323" y="51"/>
                    <a:pt x="25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1622775" y="2063425"/>
              <a:ext cx="81275" cy="78975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217" y="0"/>
                  </a:moveTo>
                  <a:cubicBezTo>
                    <a:pt x="137" y="0"/>
                    <a:pt x="57" y="69"/>
                    <a:pt x="57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57" y="3113"/>
                  </a:cubicBezTo>
                  <a:cubicBezTo>
                    <a:pt x="92" y="3148"/>
                    <a:pt x="126" y="3159"/>
                    <a:pt x="160" y="3159"/>
                  </a:cubicBezTo>
                  <a:cubicBezTo>
                    <a:pt x="171" y="3159"/>
                    <a:pt x="183" y="3159"/>
                    <a:pt x="194" y="3148"/>
                  </a:cubicBezTo>
                  <a:cubicBezTo>
                    <a:pt x="559" y="3079"/>
                    <a:pt x="935" y="3034"/>
                    <a:pt x="1312" y="2988"/>
                  </a:cubicBezTo>
                  <a:cubicBezTo>
                    <a:pt x="1916" y="2908"/>
                    <a:pt x="2555" y="2840"/>
                    <a:pt x="3125" y="2634"/>
                  </a:cubicBezTo>
                  <a:cubicBezTo>
                    <a:pt x="3205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3" y="2315"/>
                  </a:cubicBezTo>
                  <a:cubicBezTo>
                    <a:pt x="3053" y="2315"/>
                    <a:pt x="3032" y="2319"/>
                    <a:pt x="3011" y="2327"/>
                  </a:cubicBezTo>
                  <a:cubicBezTo>
                    <a:pt x="2475" y="2520"/>
                    <a:pt x="1859" y="2589"/>
                    <a:pt x="1278" y="2669"/>
                  </a:cubicBezTo>
                  <a:cubicBezTo>
                    <a:pt x="958" y="2703"/>
                    <a:pt x="639" y="2737"/>
                    <a:pt x="331" y="2794"/>
                  </a:cubicBezTo>
                  <a:cubicBezTo>
                    <a:pt x="331" y="2475"/>
                    <a:pt x="342" y="2156"/>
                    <a:pt x="354" y="1836"/>
                  </a:cubicBezTo>
                  <a:cubicBezTo>
                    <a:pt x="365" y="1289"/>
                    <a:pt x="388" y="719"/>
                    <a:pt x="388" y="160"/>
                  </a:cubicBezTo>
                  <a:cubicBezTo>
                    <a:pt x="388" y="69"/>
                    <a:pt x="30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1599400" y="2096775"/>
              <a:ext cx="81275" cy="79000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228" y="1"/>
                  </a:moveTo>
                  <a:cubicBezTo>
                    <a:pt x="137" y="1"/>
                    <a:pt x="69" y="69"/>
                    <a:pt x="69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69" y="3113"/>
                  </a:cubicBezTo>
                  <a:cubicBezTo>
                    <a:pt x="92" y="3148"/>
                    <a:pt x="126" y="3159"/>
                    <a:pt x="171" y="3159"/>
                  </a:cubicBezTo>
                  <a:cubicBezTo>
                    <a:pt x="183" y="3159"/>
                    <a:pt x="194" y="3159"/>
                    <a:pt x="206" y="3148"/>
                  </a:cubicBezTo>
                  <a:cubicBezTo>
                    <a:pt x="559" y="3079"/>
                    <a:pt x="947" y="3034"/>
                    <a:pt x="1312" y="2988"/>
                  </a:cubicBezTo>
                  <a:cubicBezTo>
                    <a:pt x="1927" y="2908"/>
                    <a:pt x="2555" y="2840"/>
                    <a:pt x="3125" y="2635"/>
                  </a:cubicBezTo>
                  <a:cubicBezTo>
                    <a:pt x="3216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8" y="2315"/>
                  </a:cubicBezTo>
                  <a:cubicBezTo>
                    <a:pt x="3059" y="2315"/>
                    <a:pt x="3040" y="2319"/>
                    <a:pt x="3022" y="2327"/>
                  </a:cubicBezTo>
                  <a:cubicBezTo>
                    <a:pt x="2475" y="2521"/>
                    <a:pt x="1870" y="2589"/>
                    <a:pt x="1277" y="2669"/>
                  </a:cubicBezTo>
                  <a:cubicBezTo>
                    <a:pt x="970" y="2703"/>
                    <a:pt x="639" y="2737"/>
                    <a:pt x="331" y="2794"/>
                  </a:cubicBezTo>
                  <a:cubicBezTo>
                    <a:pt x="342" y="2475"/>
                    <a:pt x="342" y="2156"/>
                    <a:pt x="354" y="1836"/>
                  </a:cubicBezTo>
                  <a:cubicBezTo>
                    <a:pt x="377" y="1289"/>
                    <a:pt x="388" y="719"/>
                    <a:pt x="388" y="160"/>
                  </a:cubicBezTo>
                  <a:cubicBezTo>
                    <a:pt x="388" y="69"/>
                    <a:pt x="320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1688350" y="2016075"/>
              <a:ext cx="44475" cy="33125"/>
            </a:xfrm>
            <a:custGeom>
              <a:avLst/>
              <a:gdLst/>
              <a:ahLst/>
              <a:cxnLst/>
              <a:rect l="l" t="t" r="r" b="b"/>
              <a:pathLst>
                <a:path w="1779" h="1325" extrusionOk="0">
                  <a:moveTo>
                    <a:pt x="180" y="0"/>
                  </a:moveTo>
                  <a:cubicBezTo>
                    <a:pt x="173" y="0"/>
                    <a:pt x="166" y="1"/>
                    <a:pt x="160" y="2"/>
                  </a:cubicBezTo>
                  <a:cubicBezTo>
                    <a:pt x="68" y="13"/>
                    <a:pt x="0" y="93"/>
                    <a:pt x="11" y="184"/>
                  </a:cubicBezTo>
                  <a:cubicBezTo>
                    <a:pt x="11" y="207"/>
                    <a:pt x="80" y="868"/>
                    <a:pt x="205" y="1222"/>
                  </a:cubicBezTo>
                  <a:cubicBezTo>
                    <a:pt x="228" y="1290"/>
                    <a:pt x="297" y="1324"/>
                    <a:pt x="365" y="1324"/>
                  </a:cubicBezTo>
                  <a:lnTo>
                    <a:pt x="399" y="1324"/>
                  </a:lnTo>
                  <a:cubicBezTo>
                    <a:pt x="468" y="1313"/>
                    <a:pt x="547" y="1290"/>
                    <a:pt x="650" y="1267"/>
                  </a:cubicBezTo>
                  <a:cubicBezTo>
                    <a:pt x="1026" y="1187"/>
                    <a:pt x="1482" y="1096"/>
                    <a:pt x="1699" y="914"/>
                  </a:cubicBezTo>
                  <a:cubicBezTo>
                    <a:pt x="1767" y="857"/>
                    <a:pt x="1779" y="754"/>
                    <a:pt x="1722" y="686"/>
                  </a:cubicBezTo>
                  <a:cubicBezTo>
                    <a:pt x="1690" y="647"/>
                    <a:pt x="1642" y="626"/>
                    <a:pt x="1595" y="626"/>
                  </a:cubicBezTo>
                  <a:cubicBezTo>
                    <a:pt x="1559" y="626"/>
                    <a:pt x="1523" y="638"/>
                    <a:pt x="1494" y="663"/>
                  </a:cubicBezTo>
                  <a:cubicBezTo>
                    <a:pt x="1346" y="788"/>
                    <a:pt x="889" y="891"/>
                    <a:pt x="582" y="948"/>
                  </a:cubicBezTo>
                  <a:cubicBezTo>
                    <a:pt x="547" y="959"/>
                    <a:pt x="502" y="971"/>
                    <a:pt x="468" y="982"/>
                  </a:cubicBezTo>
                  <a:cubicBezTo>
                    <a:pt x="388" y="640"/>
                    <a:pt x="331" y="150"/>
                    <a:pt x="331" y="150"/>
                  </a:cubicBezTo>
                  <a:cubicBezTo>
                    <a:pt x="331" y="65"/>
                    <a:pt x="262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3"/>
            <p:cNvSpPr/>
            <p:nvPr/>
          </p:nvSpPr>
          <p:spPr>
            <a:xfrm>
              <a:off x="1570325" y="1745275"/>
              <a:ext cx="79550" cy="123750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3079" y="1"/>
                  </a:moveTo>
                  <a:cubicBezTo>
                    <a:pt x="3022" y="1"/>
                    <a:pt x="2976" y="35"/>
                    <a:pt x="2976" y="92"/>
                  </a:cubicBezTo>
                  <a:cubicBezTo>
                    <a:pt x="2942" y="594"/>
                    <a:pt x="2463" y="1255"/>
                    <a:pt x="2030" y="1848"/>
                  </a:cubicBezTo>
                  <a:cubicBezTo>
                    <a:pt x="1870" y="2065"/>
                    <a:pt x="1722" y="2270"/>
                    <a:pt x="1608" y="2452"/>
                  </a:cubicBezTo>
                  <a:cubicBezTo>
                    <a:pt x="1448" y="2692"/>
                    <a:pt x="1312" y="2931"/>
                    <a:pt x="1175" y="3159"/>
                  </a:cubicBezTo>
                  <a:cubicBezTo>
                    <a:pt x="1072" y="3342"/>
                    <a:pt x="970" y="3524"/>
                    <a:pt x="855" y="3707"/>
                  </a:cubicBezTo>
                  <a:cubicBezTo>
                    <a:pt x="810" y="3787"/>
                    <a:pt x="764" y="3878"/>
                    <a:pt x="719" y="3958"/>
                  </a:cubicBezTo>
                  <a:cubicBezTo>
                    <a:pt x="548" y="4277"/>
                    <a:pt x="365" y="4596"/>
                    <a:pt x="69" y="4756"/>
                  </a:cubicBezTo>
                  <a:cubicBezTo>
                    <a:pt x="23" y="4779"/>
                    <a:pt x="0" y="4847"/>
                    <a:pt x="23" y="4893"/>
                  </a:cubicBezTo>
                  <a:cubicBezTo>
                    <a:pt x="46" y="4927"/>
                    <a:pt x="80" y="4950"/>
                    <a:pt x="114" y="4950"/>
                  </a:cubicBezTo>
                  <a:cubicBezTo>
                    <a:pt x="126" y="4950"/>
                    <a:pt x="149" y="4938"/>
                    <a:pt x="160" y="4938"/>
                  </a:cubicBezTo>
                  <a:cubicBezTo>
                    <a:pt x="513" y="4744"/>
                    <a:pt x="719" y="4380"/>
                    <a:pt x="890" y="4060"/>
                  </a:cubicBezTo>
                  <a:cubicBezTo>
                    <a:pt x="935" y="3969"/>
                    <a:pt x="981" y="3889"/>
                    <a:pt x="1027" y="3809"/>
                  </a:cubicBezTo>
                  <a:cubicBezTo>
                    <a:pt x="1141" y="3627"/>
                    <a:pt x="1243" y="3444"/>
                    <a:pt x="1346" y="3262"/>
                  </a:cubicBezTo>
                  <a:cubicBezTo>
                    <a:pt x="1483" y="3034"/>
                    <a:pt x="1619" y="2795"/>
                    <a:pt x="1768" y="2555"/>
                  </a:cubicBezTo>
                  <a:cubicBezTo>
                    <a:pt x="1882" y="2384"/>
                    <a:pt x="2030" y="2179"/>
                    <a:pt x="2190" y="1962"/>
                  </a:cubicBezTo>
                  <a:cubicBezTo>
                    <a:pt x="2634" y="1358"/>
                    <a:pt x="3136" y="674"/>
                    <a:pt x="3170" y="103"/>
                  </a:cubicBezTo>
                  <a:cubicBezTo>
                    <a:pt x="3182" y="46"/>
                    <a:pt x="3136" y="1"/>
                    <a:pt x="3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3"/>
            <p:cNvSpPr/>
            <p:nvPr/>
          </p:nvSpPr>
          <p:spPr>
            <a:xfrm>
              <a:off x="1610225" y="1752875"/>
              <a:ext cx="56750" cy="40900"/>
            </a:xfrm>
            <a:custGeom>
              <a:avLst/>
              <a:gdLst/>
              <a:ahLst/>
              <a:cxnLst/>
              <a:rect l="l" t="t" r="r" b="b"/>
              <a:pathLst>
                <a:path w="2270" h="1636" extrusionOk="0">
                  <a:moveTo>
                    <a:pt x="118" y="0"/>
                  </a:moveTo>
                  <a:cubicBezTo>
                    <a:pt x="101" y="0"/>
                    <a:pt x="84" y="5"/>
                    <a:pt x="69" y="16"/>
                  </a:cubicBezTo>
                  <a:cubicBezTo>
                    <a:pt x="23" y="39"/>
                    <a:pt x="1" y="96"/>
                    <a:pt x="23" y="142"/>
                  </a:cubicBezTo>
                  <a:cubicBezTo>
                    <a:pt x="206" y="541"/>
                    <a:pt x="320" y="1099"/>
                    <a:pt x="297" y="1533"/>
                  </a:cubicBezTo>
                  <a:cubicBezTo>
                    <a:pt x="297" y="1555"/>
                    <a:pt x="309" y="1590"/>
                    <a:pt x="331" y="1612"/>
                  </a:cubicBezTo>
                  <a:cubicBezTo>
                    <a:pt x="354" y="1624"/>
                    <a:pt x="377" y="1635"/>
                    <a:pt x="400" y="1635"/>
                  </a:cubicBezTo>
                  <a:lnTo>
                    <a:pt x="411" y="1635"/>
                  </a:lnTo>
                  <a:cubicBezTo>
                    <a:pt x="924" y="1590"/>
                    <a:pt x="1711" y="1327"/>
                    <a:pt x="2201" y="1111"/>
                  </a:cubicBezTo>
                  <a:cubicBezTo>
                    <a:pt x="2258" y="1088"/>
                    <a:pt x="2270" y="1020"/>
                    <a:pt x="2247" y="974"/>
                  </a:cubicBezTo>
                  <a:cubicBezTo>
                    <a:pt x="2230" y="941"/>
                    <a:pt x="2195" y="919"/>
                    <a:pt x="2160" y="919"/>
                  </a:cubicBezTo>
                  <a:cubicBezTo>
                    <a:pt x="2147" y="919"/>
                    <a:pt x="2134" y="922"/>
                    <a:pt x="2122" y="928"/>
                  </a:cubicBezTo>
                  <a:cubicBezTo>
                    <a:pt x="1688" y="1122"/>
                    <a:pt x="993" y="1350"/>
                    <a:pt x="502" y="1419"/>
                  </a:cubicBezTo>
                  <a:cubicBezTo>
                    <a:pt x="502" y="985"/>
                    <a:pt x="388" y="449"/>
                    <a:pt x="206" y="62"/>
                  </a:cubicBezTo>
                  <a:cubicBezTo>
                    <a:pt x="190" y="23"/>
                    <a:pt x="15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1602250" y="1764025"/>
              <a:ext cx="64175" cy="48000"/>
            </a:xfrm>
            <a:custGeom>
              <a:avLst/>
              <a:gdLst/>
              <a:ahLst/>
              <a:cxnLst/>
              <a:rect l="l" t="t" r="r" b="b"/>
              <a:pathLst>
                <a:path w="2567" h="1920" extrusionOk="0">
                  <a:moveTo>
                    <a:pt x="115" y="1"/>
                  </a:moveTo>
                  <a:cubicBezTo>
                    <a:pt x="107" y="1"/>
                    <a:pt x="99" y="2"/>
                    <a:pt x="92" y="3"/>
                  </a:cubicBezTo>
                  <a:cubicBezTo>
                    <a:pt x="35" y="26"/>
                    <a:pt x="0" y="83"/>
                    <a:pt x="23" y="129"/>
                  </a:cubicBezTo>
                  <a:cubicBezTo>
                    <a:pt x="137" y="471"/>
                    <a:pt x="160" y="813"/>
                    <a:pt x="194" y="1178"/>
                  </a:cubicBezTo>
                  <a:cubicBezTo>
                    <a:pt x="206" y="1395"/>
                    <a:pt x="228" y="1611"/>
                    <a:pt x="274" y="1839"/>
                  </a:cubicBezTo>
                  <a:cubicBezTo>
                    <a:pt x="274" y="1885"/>
                    <a:pt x="320" y="1919"/>
                    <a:pt x="365" y="1919"/>
                  </a:cubicBezTo>
                  <a:cubicBezTo>
                    <a:pt x="1141" y="1919"/>
                    <a:pt x="2190" y="1531"/>
                    <a:pt x="2486" y="1417"/>
                  </a:cubicBezTo>
                  <a:cubicBezTo>
                    <a:pt x="2543" y="1395"/>
                    <a:pt x="2566" y="1338"/>
                    <a:pt x="2543" y="1281"/>
                  </a:cubicBezTo>
                  <a:cubicBezTo>
                    <a:pt x="2524" y="1243"/>
                    <a:pt x="2482" y="1221"/>
                    <a:pt x="2442" y="1221"/>
                  </a:cubicBezTo>
                  <a:cubicBezTo>
                    <a:pt x="2434" y="1221"/>
                    <a:pt x="2426" y="1222"/>
                    <a:pt x="2418" y="1224"/>
                  </a:cubicBezTo>
                  <a:cubicBezTo>
                    <a:pt x="2133" y="1338"/>
                    <a:pt x="1186" y="1691"/>
                    <a:pt x="457" y="1714"/>
                  </a:cubicBezTo>
                  <a:cubicBezTo>
                    <a:pt x="422" y="1531"/>
                    <a:pt x="411" y="1338"/>
                    <a:pt x="388" y="1155"/>
                  </a:cubicBezTo>
                  <a:cubicBezTo>
                    <a:pt x="365" y="802"/>
                    <a:pt x="331" y="437"/>
                    <a:pt x="217" y="72"/>
                  </a:cubicBezTo>
                  <a:cubicBezTo>
                    <a:pt x="198" y="24"/>
                    <a:pt x="15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>
              <a:off x="1594825" y="1783450"/>
              <a:ext cx="52500" cy="48525"/>
            </a:xfrm>
            <a:custGeom>
              <a:avLst/>
              <a:gdLst/>
              <a:ahLst/>
              <a:cxnLst/>
              <a:rect l="l" t="t" r="r" b="b"/>
              <a:pathLst>
                <a:path w="2100" h="1941" extrusionOk="0">
                  <a:moveTo>
                    <a:pt x="121" y="0"/>
                  </a:moveTo>
                  <a:cubicBezTo>
                    <a:pt x="115" y="0"/>
                    <a:pt x="110" y="1"/>
                    <a:pt x="104" y="2"/>
                  </a:cubicBezTo>
                  <a:cubicBezTo>
                    <a:pt x="47" y="2"/>
                    <a:pt x="1" y="47"/>
                    <a:pt x="12" y="104"/>
                  </a:cubicBezTo>
                  <a:cubicBezTo>
                    <a:pt x="47" y="447"/>
                    <a:pt x="69" y="789"/>
                    <a:pt x="81" y="1131"/>
                  </a:cubicBezTo>
                  <a:cubicBezTo>
                    <a:pt x="104" y="1370"/>
                    <a:pt x="115" y="1610"/>
                    <a:pt x="138" y="1849"/>
                  </a:cubicBezTo>
                  <a:cubicBezTo>
                    <a:pt x="138" y="1872"/>
                    <a:pt x="149" y="1906"/>
                    <a:pt x="172" y="1917"/>
                  </a:cubicBezTo>
                  <a:cubicBezTo>
                    <a:pt x="195" y="1929"/>
                    <a:pt x="218" y="1940"/>
                    <a:pt x="229" y="1940"/>
                  </a:cubicBezTo>
                  <a:cubicBezTo>
                    <a:pt x="240" y="1940"/>
                    <a:pt x="252" y="1940"/>
                    <a:pt x="263" y="1929"/>
                  </a:cubicBezTo>
                  <a:cubicBezTo>
                    <a:pt x="480" y="1872"/>
                    <a:pt x="708" y="1815"/>
                    <a:pt x="936" y="1769"/>
                  </a:cubicBezTo>
                  <a:cubicBezTo>
                    <a:pt x="1301" y="1689"/>
                    <a:pt x="1689" y="1610"/>
                    <a:pt x="2031" y="1450"/>
                  </a:cubicBezTo>
                  <a:cubicBezTo>
                    <a:pt x="2076" y="1427"/>
                    <a:pt x="2099" y="1370"/>
                    <a:pt x="2076" y="1313"/>
                  </a:cubicBezTo>
                  <a:cubicBezTo>
                    <a:pt x="2060" y="1280"/>
                    <a:pt x="2025" y="1259"/>
                    <a:pt x="1985" y="1259"/>
                  </a:cubicBezTo>
                  <a:cubicBezTo>
                    <a:pt x="1970" y="1259"/>
                    <a:pt x="1955" y="1261"/>
                    <a:pt x="1939" y="1268"/>
                  </a:cubicBezTo>
                  <a:cubicBezTo>
                    <a:pt x="1620" y="1416"/>
                    <a:pt x="1255" y="1496"/>
                    <a:pt x="890" y="1575"/>
                  </a:cubicBezTo>
                  <a:cubicBezTo>
                    <a:pt x="708" y="1610"/>
                    <a:pt x="514" y="1655"/>
                    <a:pt x="320" y="1712"/>
                  </a:cubicBezTo>
                  <a:cubicBezTo>
                    <a:pt x="309" y="1507"/>
                    <a:pt x="297" y="1313"/>
                    <a:pt x="286" y="1119"/>
                  </a:cubicBezTo>
                  <a:cubicBezTo>
                    <a:pt x="263" y="777"/>
                    <a:pt x="240" y="435"/>
                    <a:pt x="206" y="82"/>
                  </a:cubicBezTo>
                  <a:cubicBezTo>
                    <a:pt x="206" y="41"/>
                    <a:pt x="17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1582575" y="1805150"/>
              <a:ext cx="52475" cy="4847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92" y="0"/>
                  </a:moveTo>
                  <a:cubicBezTo>
                    <a:pt x="35" y="0"/>
                    <a:pt x="1" y="57"/>
                    <a:pt x="1" y="114"/>
                  </a:cubicBezTo>
                  <a:cubicBezTo>
                    <a:pt x="35" y="445"/>
                    <a:pt x="58" y="799"/>
                    <a:pt x="80" y="1141"/>
                  </a:cubicBezTo>
                  <a:cubicBezTo>
                    <a:pt x="92" y="1369"/>
                    <a:pt x="103" y="1608"/>
                    <a:pt x="126" y="1848"/>
                  </a:cubicBezTo>
                  <a:cubicBezTo>
                    <a:pt x="126" y="1882"/>
                    <a:pt x="149" y="1905"/>
                    <a:pt x="172" y="1927"/>
                  </a:cubicBezTo>
                  <a:cubicBezTo>
                    <a:pt x="183" y="1939"/>
                    <a:pt x="206" y="1939"/>
                    <a:pt x="229" y="1939"/>
                  </a:cubicBezTo>
                  <a:lnTo>
                    <a:pt x="251" y="1939"/>
                  </a:lnTo>
                  <a:cubicBezTo>
                    <a:pt x="468" y="1870"/>
                    <a:pt x="708" y="1825"/>
                    <a:pt x="924" y="1768"/>
                  </a:cubicBezTo>
                  <a:cubicBezTo>
                    <a:pt x="1301" y="1699"/>
                    <a:pt x="1677" y="1608"/>
                    <a:pt x="2019" y="1449"/>
                  </a:cubicBezTo>
                  <a:cubicBezTo>
                    <a:pt x="2076" y="1426"/>
                    <a:pt x="2099" y="1369"/>
                    <a:pt x="2065" y="1323"/>
                  </a:cubicBezTo>
                  <a:cubicBezTo>
                    <a:pt x="2048" y="1281"/>
                    <a:pt x="2012" y="1257"/>
                    <a:pt x="1976" y="1257"/>
                  </a:cubicBezTo>
                  <a:cubicBezTo>
                    <a:pt x="1963" y="1257"/>
                    <a:pt x="1951" y="1260"/>
                    <a:pt x="1939" y="1266"/>
                  </a:cubicBezTo>
                  <a:cubicBezTo>
                    <a:pt x="1620" y="1426"/>
                    <a:pt x="1244" y="1506"/>
                    <a:pt x="890" y="1574"/>
                  </a:cubicBezTo>
                  <a:cubicBezTo>
                    <a:pt x="696" y="1620"/>
                    <a:pt x="502" y="1665"/>
                    <a:pt x="320" y="1711"/>
                  </a:cubicBezTo>
                  <a:cubicBezTo>
                    <a:pt x="297" y="1517"/>
                    <a:pt x="286" y="1323"/>
                    <a:pt x="274" y="1118"/>
                  </a:cubicBezTo>
                  <a:cubicBezTo>
                    <a:pt x="251" y="787"/>
                    <a:pt x="240" y="434"/>
                    <a:pt x="206" y="92"/>
                  </a:cubicBezTo>
                  <a:cubicBezTo>
                    <a:pt x="194" y="35"/>
                    <a:pt x="14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1631600" y="1750650"/>
              <a:ext cx="28250" cy="20325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14" y="0"/>
                  </a:moveTo>
                  <a:cubicBezTo>
                    <a:pt x="107" y="0"/>
                    <a:pt x="99" y="1"/>
                    <a:pt x="92" y="2"/>
                  </a:cubicBezTo>
                  <a:cubicBezTo>
                    <a:pt x="35" y="14"/>
                    <a:pt x="1" y="71"/>
                    <a:pt x="12" y="117"/>
                  </a:cubicBezTo>
                  <a:cubicBezTo>
                    <a:pt x="12" y="139"/>
                    <a:pt x="92" y="538"/>
                    <a:pt x="195" y="755"/>
                  </a:cubicBezTo>
                  <a:cubicBezTo>
                    <a:pt x="206" y="789"/>
                    <a:pt x="240" y="812"/>
                    <a:pt x="286" y="812"/>
                  </a:cubicBezTo>
                  <a:cubicBezTo>
                    <a:pt x="297" y="812"/>
                    <a:pt x="309" y="812"/>
                    <a:pt x="309" y="801"/>
                  </a:cubicBezTo>
                  <a:cubicBezTo>
                    <a:pt x="354" y="789"/>
                    <a:pt x="400" y="778"/>
                    <a:pt x="457" y="755"/>
                  </a:cubicBezTo>
                  <a:cubicBezTo>
                    <a:pt x="685" y="687"/>
                    <a:pt x="970" y="595"/>
                    <a:pt x="1096" y="481"/>
                  </a:cubicBezTo>
                  <a:cubicBezTo>
                    <a:pt x="1130" y="436"/>
                    <a:pt x="1130" y="379"/>
                    <a:pt x="1096" y="333"/>
                  </a:cubicBezTo>
                  <a:cubicBezTo>
                    <a:pt x="1073" y="316"/>
                    <a:pt x="1047" y="308"/>
                    <a:pt x="1021" y="308"/>
                  </a:cubicBezTo>
                  <a:cubicBezTo>
                    <a:pt x="996" y="308"/>
                    <a:pt x="970" y="316"/>
                    <a:pt x="947" y="333"/>
                  </a:cubicBezTo>
                  <a:cubicBezTo>
                    <a:pt x="868" y="424"/>
                    <a:pt x="582" y="504"/>
                    <a:pt x="400" y="561"/>
                  </a:cubicBezTo>
                  <a:cubicBezTo>
                    <a:pt x="377" y="573"/>
                    <a:pt x="354" y="584"/>
                    <a:pt x="343" y="584"/>
                  </a:cubicBezTo>
                  <a:cubicBezTo>
                    <a:pt x="263" y="390"/>
                    <a:pt x="206" y="82"/>
                    <a:pt x="206" y="82"/>
                  </a:cubicBezTo>
                  <a:cubicBezTo>
                    <a:pt x="196" y="33"/>
                    <a:pt x="16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1576300" y="2195375"/>
              <a:ext cx="108650" cy="133200"/>
            </a:xfrm>
            <a:custGeom>
              <a:avLst/>
              <a:gdLst/>
              <a:ahLst/>
              <a:cxnLst/>
              <a:rect l="l" t="t" r="r" b="b"/>
              <a:pathLst>
                <a:path w="4346" h="5328" extrusionOk="0">
                  <a:moveTo>
                    <a:pt x="4224" y="0"/>
                  </a:moveTo>
                  <a:cubicBezTo>
                    <a:pt x="4172" y="0"/>
                    <a:pt x="4116" y="42"/>
                    <a:pt x="4106" y="93"/>
                  </a:cubicBezTo>
                  <a:cubicBezTo>
                    <a:pt x="4003" y="675"/>
                    <a:pt x="3353" y="1382"/>
                    <a:pt x="2772" y="1997"/>
                  </a:cubicBezTo>
                  <a:cubicBezTo>
                    <a:pt x="2555" y="2225"/>
                    <a:pt x="2350" y="2442"/>
                    <a:pt x="2190" y="2636"/>
                  </a:cubicBezTo>
                  <a:cubicBezTo>
                    <a:pt x="1985" y="2898"/>
                    <a:pt x="1791" y="3149"/>
                    <a:pt x="1597" y="3411"/>
                  </a:cubicBezTo>
                  <a:cubicBezTo>
                    <a:pt x="1460" y="3605"/>
                    <a:pt x="1312" y="3799"/>
                    <a:pt x="1152" y="3993"/>
                  </a:cubicBezTo>
                  <a:cubicBezTo>
                    <a:pt x="1084" y="4073"/>
                    <a:pt x="1027" y="4175"/>
                    <a:pt x="959" y="4267"/>
                  </a:cubicBezTo>
                  <a:cubicBezTo>
                    <a:pt x="719" y="4609"/>
                    <a:pt x="468" y="4951"/>
                    <a:pt x="92" y="5099"/>
                  </a:cubicBezTo>
                  <a:cubicBezTo>
                    <a:pt x="35" y="5122"/>
                    <a:pt x="1" y="5190"/>
                    <a:pt x="24" y="5247"/>
                  </a:cubicBezTo>
                  <a:cubicBezTo>
                    <a:pt x="46" y="5293"/>
                    <a:pt x="92" y="5327"/>
                    <a:pt x="138" y="5327"/>
                  </a:cubicBezTo>
                  <a:cubicBezTo>
                    <a:pt x="149" y="5327"/>
                    <a:pt x="160" y="5327"/>
                    <a:pt x="183" y="5316"/>
                  </a:cubicBezTo>
                  <a:cubicBezTo>
                    <a:pt x="616" y="5145"/>
                    <a:pt x="890" y="4757"/>
                    <a:pt x="1141" y="4403"/>
                  </a:cubicBezTo>
                  <a:cubicBezTo>
                    <a:pt x="1209" y="4312"/>
                    <a:pt x="1278" y="4221"/>
                    <a:pt x="1335" y="4130"/>
                  </a:cubicBezTo>
                  <a:cubicBezTo>
                    <a:pt x="1495" y="3936"/>
                    <a:pt x="1643" y="3742"/>
                    <a:pt x="1791" y="3548"/>
                  </a:cubicBezTo>
                  <a:cubicBezTo>
                    <a:pt x="1973" y="3297"/>
                    <a:pt x="2167" y="3035"/>
                    <a:pt x="2373" y="2784"/>
                  </a:cubicBezTo>
                  <a:cubicBezTo>
                    <a:pt x="2532" y="2602"/>
                    <a:pt x="2726" y="2385"/>
                    <a:pt x="2943" y="2157"/>
                  </a:cubicBezTo>
                  <a:cubicBezTo>
                    <a:pt x="3547" y="1507"/>
                    <a:pt x="4220" y="789"/>
                    <a:pt x="4334" y="139"/>
                  </a:cubicBezTo>
                  <a:cubicBezTo>
                    <a:pt x="4345" y="82"/>
                    <a:pt x="4311" y="13"/>
                    <a:pt x="4243" y="2"/>
                  </a:cubicBezTo>
                  <a:cubicBezTo>
                    <a:pt x="4237" y="1"/>
                    <a:pt x="4231" y="0"/>
                    <a:pt x="4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3"/>
            <p:cNvSpPr/>
            <p:nvPr/>
          </p:nvSpPr>
          <p:spPr>
            <a:xfrm>
              <a:off x="1637875" y="2199500"/>
              <a:ext cx="63025" cy="48400"/>
            </a:xfrm>
            <a:custGeom>
              <a:avLst/>
              <a:gdLst/>
              <a:ahLst/>
              <a:cxnLst/>
              <a:rect l="l" t="t" r="r" b="b"/>
              <a:pathLst>
                <a:path w="2521" h="1936" extrusionOk="0">
                  <a:moveTo>
                    <a:pt x="141" y="1"/>
                  </a:moveTo>
                  <a:cubicBezTo>
                    <a:pt x="128" y="1"/>
                    <a:pt x="116" y="3"/>
                    <a:pt x="103" y="8"/>
                  </a:cubicBezTo>
                  <a:cubicBezTo>
                    <a:pt x="35" y="31"/>
                    <a:pt x="1" y="88"/>
                    <a:pt x="24" y="156"/>
                  </a:cubicBezTo>
                  <a:cubicBezTo>
                    <a:pt x="183" y="635"/>
                    <a:pt x="240" y="1296"/>
                    <a:pt x="160" y="1798"/>
                  </a:cubicBezTo>
                  <a:cubicBezTo>
                    <a:pt x="149" y="1832"/>
                    <a:pt x="160" y="1867"/>
                    <a:pt x="183" y="1889"/>
                  </a:cubicBezTo>
                  <a:cubicBezTo>
                    <a:pt x="206" y="1924"/>
                    <a:pt x="229" y="1935"/>
                    <a:pt x="263" y="1935"/>
                  </a:cubicBezTo>
                  <a:lnTo>
                    <a:pt x="343" y="1935"/>
                  </a:lnTo>
                  <a:cubicBezTo>
                    <a:pt x="947" y="1935"/>
                    <a:pt x="1848" y="1753"/>
                    <a:pt x="2418" y="1570"/>
                  </a:cubicBezTo>
                  <a:cubicBezTo>
                    <a:pt x="2487" y="1547"/>
                    <a:pt x="2521" y="1490"/>
                    <a:pt x="2498" y="1422"/>
                  </a:cubicBezTo>
                  <a:cubicBezTo>
                    <a:pt x="2480" y="1377"/>
                    <a:pt x="2434" y="1346"/>
                    <a:pt x="2387" y="1346"/>
                  </a:cubicBezTo>
                  <a:cubicBezTo>
                    <a:pt x="2375" y="1346"/>
                    <a:pt x="2362" y="1349"/>
                    <a:pt x="2350" y="1353"/>
                  </a:cubicBezTo>
                  <a:cubicBezTo>
                    <a:pt x="1814" y="1525"/>
                    <a:pt x="981" y="1696"/>
                    <a:pt x="400" y="1707"/>
                  </a:cubicBezTo>
                  <a:cubicBezTo>
                    <a:pt x="468" y="1194"/>
                    <a:pt x="411" y="555"/>
                    <a:pt x="252" y="76"/>
                  </a:cubicBezTo>
                  <a:cubicBezTo>
                    <a:pt x="234" y="32"/>
                    <a:pt x="18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3"/>
            <p:cNvSpPr/>
            <p:nvPr/>
          </p:nvSpPr>
          <p:spPr>
            <a:xfrm>
              <a:off x="1627625" y="2211325"/>
              <a:ext cx="69575" cy="57100"/>
            </a:xfrm>
            <a:custGeom>
              <a:avLst/>
              <a:gdLst/>
              <a:ahLst/>
              <a:cxnLst/>
              <a:rect l="l" t="t" r="r" b="b"/>
              <a:pathLst>
                <a:path w="2783" h="2284" extrusionOk="0">
                  <a:moveTo>
                    <a:pt x="121" y="1"/>
                  </a:moveTo>
                  <a:cubicBezTo>
                    <a:pt x="115" y="1"/>
                    <a:pt x="109" y="1"/>
                    <a:pt x="103" y="2"/>
                  </a:cubicBezTo>
                  <a:cubicBezTo>
                    <a:pt x="34" y="14"/>
                    <a:pt x="0" y="82"/>
                    <a:pt x="12" y="139"/>
                  </a:cubicBezTo>
                  <a:cubicBezTo>
                    <a:pt x="91" y="550"/>
                    <a:pt x="80" y="949"/>
                    <a:pt x="57" y="1371"/>
                  </a:cubicBezTo>
                  <a:cubicBezTo>
                    <a:pt x="46" y="1622"/>
                    <a:pt x="46" y="1884"/>
                    <a:pt x="57" y="2146"/>
                  </a:cubicBezTo>
                  <a:cubicBezTo>
                    <a:pt x="57" y="2203"/>
                    <a:pt x="103" y="2249"/>
                    <a:pt x="160" y="2260"/>
                  </a:cubicBezTo>
                  <a:cubicBezTo>
                    <a:pt x="285" y="2272"/>
                    <a:pt x="422" y="2283"/>
                    <a:pt x="559" y="2283"/>
                  </a:cubicBezTo>
                  <a:cubicBezTo>
                    <a:pt x="1403" y="2283"/>
                    <a:pt x="2372" y="2044"/>
                    <a:pt x="2691" y="1964"/>
                  </a:cubicBezTo>
                  <a:cubicBezTo>
                    <a:pt x="2748" y="1952"/>
                    <a:pt x="2783" y="1884"/>
                    <a:pt x="2771" y="1827"/>
                  </a:cubicBezTo>
                  <a:cubicBezTo>
                    <a:pt x="2761" y="1767"/>
                    <a:pt x="2708" y="1734"/>
                    <a:pt x="2649" y="1734"/>
                  </a:cubicBezTo>
                  <a:cubicBezTo>
                    <a:pt x="2640" y="1734"/>
                    <a:pt x="2632" y="1734"/>
                    <a:pt x="2623" y="1736"/>
                  </a:cubicBezTo>
                  <a:cubicBezTo>
                    <a:pt x="2327" y="1817"/>
                    <a:pt x="1374" y="2054"/>
                    <a:pt x="564" y="2054"/>
                  </a:cubicBezTo>
                  <a:cubicBezTo>
                    <a:pt x="469" y="2054"/>
                    <a:pt x="375" y="2051"/>
                    <a:pt x="285" y="2044"/>
                  </a:cubicBezTo>
                  <a:cubicBezTo>
                    <a:pt x="274" y="1816"/>
                    <a:pt x="285" y="1599"/>
                    <a:pt x="297" y="1382"/>
                  </a:cubicBezTo>
                  <a:cubicBezTo>
                    <a:pt x="308" y="960"/>
                    <a:pt x="320" y="538"/>
                    <a:pt x="240" y="94"/>
                  </a:cubicBezTo>
                  <a:cubicBezTo>
                    <a:pt x="229" y="43"/>
                    <a:pt x="174" y="1"/>
                    <a:pt x="12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1613650" y="2232750"/>
              <a:ext cx="58750" cy="5675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7" y="1"/>
                  </a:moveTo>
                  <a:cubicBezTo>
                    <a:pt x="160" y="1"/>
                    <a:pt x="103" y="46"/>
                    <a:pt x="103" y="115"/>
                  </a:cubicBezTo>
                  <a:cubicBezTo>
                    <a:pt x="92" y="514"/>
                    <a:pt x="69" y="913"/>
                    <a:pt x="46" y="1312"/>
                  </a:cubicBezTo>
                  <a:cubicBezTo>
                    <a:pt x="35" y="1586"/>
                    <a:pt x="12" y="1871"/>
                    <a:pt x="1" y="2144"/>
                  </a:cubicBezTo>
                  <a:cubicBezTo>
                    <a:pt x="1" y="2179"/>
                    <a:pt x="23" y="2213"/>
                    <a:pt x="46" y="2236"/>
                  </a:cubicBezTo>
                  <a:cubicBezTo>
                    <a:pt x="69" y="2258"/>
                    <a:pt x="92" y="2270"/>
                    <a:pt x="126" y="2270"/>
                  </a:cubicBezTo>
                  <a:lnTo>
                    <a:pt x="137" y="2270"/>
                  </a:lnTo>
                  <a:cubicBezTo>
                    <a:pt x="400" y="2213"/>
                    <a:pt x="673" y="2190"/>
                    <a:pt x="947" y="2167"/>
                  </a:cubicBezTo>
                  <a:cubicBezTo>
                    <a:pt x="1380" y="2133"/>
                    <a:pt x="1836" y="2087"/>
                    <a:pt x="2258" y="1951"/>
                  </a:cubicBezTo>
                  <a:cubicBezTo>
                    <a:pt x="2315" y="1928"/>
                    <a:pt x="2349" y="1859"/>
                    <a:pt x="2327" y="1802"/>
                  </a:cubicBezTo>
                  <a:cubicBezTo>
                    <a:pt x="2317" y="1745"/>
                    <a:pt x="2268" y="1720"/>
                    <a:pt x="2212" y="1720"/>
                  </a:cubicBezTo>
                  <a:cubicBezTo>
                    <a:pt x="2201" y="1720"/>
                    <a:pt x="2190" y="1721"/>
                    <a:pt x="2178" y="1723"/>
                  </a:cubicBezTo>
                  <a:cubicBezTo>
                    <a:pt x="1791" y="1859"/>
                    <a:pt x="1346" y="1894"/>
                    <a:pt x="924" y="1939"/>
                  </a:cubicBezTo>
                  <a:cubicBezTo>
                    <a:pt x="696" y="1962"/>
                    <a:pt x="468" y="1973"/>
                    <a:pt x="240" y="2008"/>
                  </a:cubicBezTo>
                  <a:cubicBezTo>
                    <a:pt x="251" y="1780"/>
                    <a:pt x="263" y="1551"/>
                    <a:pt x="286" y="1323"/>
                  </a:cubicBezTo>
                  <a:cubicBezTo>
                    <a:pt x="297" y="924"/>
                    <a:pt x="331" y="514"/>
                    <a:pt x="331" y="115"/>
                  </a:cubicBezTo>
                  <a:cubicBezTo>
                    <a:pt x="331" y="46"/>
                    <a:pt x="286" y="1"/>
                    <a:pt x="217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>
              <a:off x="1596250" y="2256125"/>
              <a:ext cx="58750" cy="5675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8" y="1"/>
                  </a:moveTo>
                  <a:cubicBezTo>
                    <a:pt x="161" y="1"/>
                    <a:pt x="104" y="58"/>
                    <a:pt x="104" y="115"/>
                  </a:cubicBezTo>
                  <a:cubicBezTo>
                    <a:pt x="92" y="514"/>
                    <a:pt x="69" y="924"/>
                    <a:pt x="47" y="1312"/>
                  </a:cubicBezTo>
                  <a:cubicBezTo>
                    <a:pt x="35" y="1597"/>
                    <a:pt x="12" y="1871"/>
                    <a:pt x="1" y="2156"/>
                  </a:cubicBezTo>
                  <a:cubicBezTo>
                    <a:pt x="1" y="2190"/>
                    <a:pt x="12" y="2224"/>
                    <a:pt x="47" y="2247"/>
                  </a:cubicBezTo>
                  <a:cubicBezTo>
                    <a:pt x="69" y="2258"/>
                    <a:pt x="92" y="2270"/>
                    <a:pt x="115" y="2270"/>
                  </a:cubicBezTo>
                  <a:lnTo>
                    <a:pt x="138" y="2270"/>
                  </a:lnTo>
                  <a:cubicBezTo>
                    <a:pt x="400" y="2224"/>
                    <a:pt x="674" y="2201"/>
                    <a:pt x="947" y="2179"/>
                  </a:cubicBezTo>
                  <a:cubicBezTo>
                    <a:pt x="1381" y="2133"/>
                    <a:pt x="1837" y="2087"/>
                    <a:pt x="2259" y="1951"/>
                  </a:cubicBezTo>
                  <a:cubicBezTo>
                    <a:pt x="2316" y="1928"/>
                    <a:pt x="2350" y="1871"/>
                    <a:pt x="2327" y="1802"/>
                  </a:cubicBezTo>
                  <a:cubicBezTo>
                    <a:pt x="2318" y="1758"/>
                    <a:pt x="2274" y="1727"/>
                    <a:pt x="2222" y="1727"/>
                  </a:cubicBezTo>
                  <a:cubicBezTo>
                    <a:pt x="2208" y="1727"/>
                    <a:pt x="2194" y="1729"/>
                    <a:pt x="2179" y="1734"/>
                  </a:cubicBezTo>
                  <a:cubicBezTo>
                    <a:pt x="1791" y="1859"/>
                    <a:pt x="1346" y="1905"/>
                    <a:pt x="925" y="1939"/>
                  </a:cubicBezTo>
                  <a:cubicBezTo>
                    <a:pt x="697" y="1962"/>
                    <a:pt x="468" y="1985"/>
                    <a:pt x="240" y="2019"/>
                  </a:cubicBezTo>
                  <a:cubicBezTo>
                    <a:pt x="252" y="1791"/>
                    <a:pt x="263" y="1563"/>
                    <a:pt x="275" y="1323"/>
                  </a:cubicBezTo>
                  <a:cubicBezTo>
                    <a:pt x="297" y="936"/>
                    <a:pt x="320" y="525"/>
                    <a:pt x="332" y="126"/>
                  </a:cubicBezTo>
                  <a:cubicBezTo>
                    <a:pt x="332" y="58"/>
                    <a:pt x="286" y="1"/>
                    <a:pt x="218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1663250" y="2199975"/>
              <a:ext cx="31675" cy="23975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" y="0"/>
                  </a:moveTo>
                  <a:cubicBezTo>
                    <a:pt x="46" y="0"/>
                    <a:pt x="1" y="57"/>
                    <a:pt x="12" y="126"/>
                  </a:cubicBezTo>
                  <a:cubicBezTo>
                    <a:pt x="12" y="149"/>
                    <a:pt x="46" y="628"/>
                    <a:pt x="126" y="878"/>
                  </a:cubicBezTo>
                  <a:cubicBezTo>
                    <a:pt x="137" y="924"/>
                    <a:pt x="183" y="958"/>
                    <a:pt x="240" y="958"/>
                  </a:cubicBezTo>
                  <a:lnTo>
                    <a:pt x="263" y="958"/>
                  </a:lnTo>
                  <a:cubicBezTo>
                    <a:pt x="308" y="947"/>
                    <a:pt x="377" y="935"/>
                    <a:pt x="445" y="924"/>
                  </a:cubicBezTo>
                  <a:cubicBezTo>
                    <a:pt x="708" y="867"/>
                    <a:pt x="1050" y="810"/>
                    <a:pt x="1209" y="685"/>
                  </a:cubicBezTo>
                  <a:cubicBezTo>
                    <a:pt x="1255" y="650"/>
                    <a:pt x="1266" y="570"/>
                    <a:pt x="1232" y="525"/>
                  </a:cubicBezTo>
                  <a:cubicBezTo>
                    <a:pt x="1206" y="493"/>
                    <a:pt x="1173" y="479"/>
                    <a:pt x="1139" y="479"/>
                  </a:cubicBezTo>
                  <a:cubicBezTo>
                    <a:pt x="1113" y="479"/>
                    <a:pt x="1086" y="487"/>
                    <a:pt x="1061" y="502"/>
                  </a:cubicBezTo>
                  <a:cubicBezTo>
                    <a:pt x="947" y="593"/>
                    <a:pt x="616" y="650"/>
                    <a:pt x="400" y="696"/>
                  </a:cubicBezTo>
                  <a:cubicBezTo>
                    <a:pt x="377" y="696"/>
                    <a:pt x="343" y="707"/>
                    <a:pt x="320" y="707"/>
                  </a:cubicBezTo>
                  <a:cubicBezTo>
                    <a:pt x="263" y="468"/>
                    <a:pt x="240" y="114"/>
                    <a:pt x="240" y="103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1346550" y="1603325"/>
              <a:ext cx="408225" cy="760850"/>
            </a:xfrm>
            <a:custGeom>
              <a:avLst/>
              <a:gdLst/>
              <a:ahLst/>
              <a:cxnLst/>
              <a:rect l="l" t="t" r="r" b="b"/>
              <a:pathLst>
                <a:path w="16329" h="30434" extrusionOk="0">
                  <a:moveTo>
                    <a:pt x="5063" y="0"/>
                  </a:moveTo>
                  <a:lnTo>
                    <a:pt x="5063" y="0"/>
                  </a:lnTo>
                  <a:cubicBezTo>
                    <a:pt x="3569" y="3204"/>
                    <a:pt x="1904" y="6990"/>
                    <a:pt x="1471" y="8963"/>
                  </a:cubicBezTo>
                  <a:cubicBezTo>
                    <a:pt x="490" y="13353"/>
                    <a:pt x="0" y="18108"/>
                    <a:pt x="502" y="22601"/>
                  </a:cubicBezTo>
                  <a:cubicBezTo>
                    <a:pt x="798" y="25257"/>
                    <a:pt x="2053" y="27869"/>
                    <a:pt x="4162" y="29613"/>
                  </a:cubicBezTo>
                  <a:cubicBezTo>
                    <a:pt x="5293" y="30232"/>
                    <a:pt x="6668" y="30434"/>
                    <a:pt x="7920" y="30434"/>
                  </a:cubicBezTo>
                  <a:cubicBezTo>
                    <a:pt x="9091" y="30434"/>
                    <a:pt x="10154" y="30257"/>
                    <a:pt x="10810" y="30081"/>
                  </a:cubicBezTo>
                  <a:cubicBezTo>
                    <a:pt x="13923" y="29248"/>
                    <a:pt x="15531" y="26979"/>
                    <a:pt x="16329" y="24265"/>
                  </a:cubicBezTo>
                  <a:cubicBezTo>
                    <a:pt x="16096" y="24065"/>
                    <a:pt x="15772" y="24001"/>
                    <a:pt x="15367" y="24001"/>
                  </a:cubicBezTo>
                  <a:cubicBezTo>
                    <a:pt x="14918" y="24001"/>
                    <a:pt x="14370" y="24080"/>
                    <a:pt x="13740" y="24140"/>
                  </a:cubicBezTo>
                  <a:cubicBezTo>
                    <a:pt x="12952" y="24214"/>
                    <a:pt x="12251" y="24325"/>
                    <a:pt x="11615" y="24325"/>
                  </a:cubicBezTo>
                  <a:cubicBezTo>
                    <a:pt x="10772" y="24325"/>
                    <a:pt x="10043" y="24129"/>
                    <a:pt x="9373" y="23387"/>
                  </a:cubicBezTo>
                  <a:cubicBezTo>
                    <a:pt x="8199" y="22110"/>
                    <a:pt x="7868" y="22065"/>
                    <a:pt x="6180" y="22053"/>
                  </a:cubicBezTo>
                  <a:cubicBezTo>
                    <a:pt x="4322" y="22053"/>
                    <a:pt x="3181" y="20879"/>
                    <a:pt x="2680" y="19123"/>
                  </a:cubicBezTo>
                  <a:cubicBezTo>
                    <a:pt x="2338" y="17903"/>
                    <a:pt x="2543" y="16455"/>
                    <a:pt x="2543" y="15200"/>
                  </a:cubicBezTo>
                  <a:cubicBezTo>
                    <a:pt x="2554" y="13296"/>
                    <a:pt x="3113" y="12007"/>
                    <a:pt x="3592" y="10217"/>
                  </a:cubicBezTo>
                  <a:cubicBezTo>
                    <a:pt x="4128" y="8256"/>
                    <a:pt x="4618" y="6067"/>
                    <a:pt x="4858" y="4048"/>
                  </a:cubicBezTo>
                  <a:cubicBezTo>
                    <a:pt x="5006" y="2840"/>
                    <a:pt x="4892" y="1346"/>
                    <a:pt x="5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0" name="Google Shape;2410;p63"/>
          <p:cNvSpPr/>
          <p:nvPr/>
        </p:nvSpPr>
        <p:spPr>
          <a:xfrm>
            <a:off x="1043738" y="3075626"/>
            <a:ext cx="117609" cy="87549"/>
          </a:xfrm>
          <a:custGeom>
            <a:avLst/>
            <a:gdLst/>
            <a:ahLst/>
            <a:cxnLst/>
            <a:rect l="l" t="t" r="r" b="b"/>
            <a:pathLst>
              <a:path w="1780" h="1325" extrusionOk="0">
                <a:moveTo>
                  <a:pt x="1611" y="0"/>
                </a:moveTo>
                <a:cubicBezTo>
                  <a:pt x="1529" y="0"/>
                  <a:pt x="1459" y="65"/>
                  <a:pt x="1449" y="150"/>
                </a:cubicBezTo>
                <a:cubicBezTo>
                  <a:pt x="1449" y="150"/>
                  <a:pt x="1403" y="640"/>
                  <a:pt x="1312" y="982"/>
                </a:cubicBezTo>
                <a:cubicBezTo>
                  <a:pt x="1278" y="971"/>
                  <a:pt x="1244" y="959"/>
                  <a:pt x="1209" y="948"/>
                </a:cubicBezTo>
                <a:cubicBezTo>
                  <a:pt x="901" y="891"/>
                  <a:pt x="445" y="788"/>
                  <a:pt x="286" y="663"/>
                </a:cubicBezTo>
                <a:cubicBezTo>
                  <a:pt x="256" y="638"/>
                  <a:pt x="220" y="626"/>
                  <a:pt x="184" y="626"/>
                </a:cubicBezTo>
                <a:cubicBezTo>
                  <a:pt x="137" y="626"/>
                  <a:pt x="90" y="647"/>
                  <a:pt x="58" y="686"/>
                </a:cubicBezTo>
                <a:cubicBezTo>
                  <a:pt x="1" y="754"/>
                  <a:pt x="12" y="857"/>
                  <a:pt x="80" y="914"/>
                </a:cubicBezTo>
                <a:cubicBezTo>
                  <a:pt x="297" y="1096"/>
                  <a:pt x="765" y="1187"/>
                  <a:pt x="1141" y="1267"/>
                </a:cubicBezTo>
                <a:cubicBezTo>
                  <a:pt x="1232" y="1290"/>
                  <a:pt x="1323" y="1313"/>
                  <a:pt x="1392" y="1324"/>
                </a:cubicBezTo>
                <a:lnTo>
                  <a:pt x="1426" y="1324"/>
                </a:lnTo>
                <a:cubicBezTo>
                  <a:pt x="1494" y="1324"/>
                  <a:pt x="1551" y="1290"/>
                  <a:pt x="1586" y="1222"/>
                </a:cubicBezTo>
                <a:cubicBezTo>
                  <a:pt x="1711" y="868"/>
                  <a:pt x="1768" y="207"/>
                  <a:pt x="1779" y="184"/>
                </a:cubicBezTo>
                <a:cubicBezTo>
                  <a:pt x="1779" y="93"/>
                  <a:pt x="1722" y="13"/>
                  <a:pt x="1631" y="2"/>
                </a:cubicBezTo>
                <a:cubicBezTo>
                  <a:pt x="1625" y="1"/>
                  <a:pt x="1618" y="0"/>
                  <a:pt x="16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1" name="Google Shape;2411;p63"/>
          <p:cNvGrpSpPr/>
          <p:nvPr/>
        </p:nvGrpSpPr>
        <p:grpSpPr>
          <a:xfrm>
            <a:off x="893093" y="1634332"/>
            <a:ext cx="1148208" cy="2974234"/>
            <a:chOff x="893093" y="1634332"/>
            <a:chExt cx="1148208" cy="2974234"/>
          </a:xfrm>
        </p:grpSpPr>
        <p:sp>
          <p:nvSpPr>
            <p:cNvPr id="2412" name="Google Shape;2412;p63"/>
            <p:cNvSpPr/>
            <p:nvPr/>
          </p:nvSpPr>
          <p:spPr>
            <a:xfrm>
              <a:off x="893093" y="1984728"/>
              <a:ext cx="1078898" cy="2010927"/>
            </a:xfrm>
            <a:custGeom>
              <a:avLst/>
              <a:gdLst/>
              <a:ahLst/>
              <a:cxnLst/>
              <a:rect l="l" t="t" r="r" b="b"/>
              <a:pathLst>
                <a:path w="16329" h="30434" extrusionOk="0">
                  <a:moveTo>
                    <a:pt x="5063" y="0"/>
                  </a:moveTo>
                  <a:lnTo>
                    <a:pt x="5063" y="0"/>
                  </a:lnTo>
                  <a:cubicBezTo>
                    <a:pt x="3569" y="3204"/>
                    <a:pt x="1904" y="6990"/>
                    <a:pt x="1471" y="8963"/>
                  </a:cubicBezTo>
                  <a:cubicBezTo>
                    <a:pt x="490" y="13353"/>
                    <a:pt x="0" y="18108"/>
                    <a:pt x="502" y="22601"/>
                  </a:cubicBezTo>
                  <a:cubicBezTo>
                    <a:pt x="798" y="25257"/>
                    <a:pt x="2053" y="27869"/>
                    <a:pt x="4162" y="29613"/>
                  </a:cubicBezTo>
                  <a:cubicBezTo>
                    <a:pt x="5293" y="30232"/>
                    <a:pt x="6668" y="30434"/>
                    <a:pt x="7920" y="30434"/>
                  </a:cubicBezTo>
                  <a:cubicBezTo>
                    <a:pt x="9091" y="30434"/>
                    <a:pt x="10154" y="30257"/>
                    <a:pt x="10810" y="30081"/>
                  </a:cubicBezTo>
                  <a:cubicBezTo>
                    <a:pt x="13923" y="29248"/>
                    <a:pt x="15531" y="26979"/>
                    <a:pt x="16329" y="24265"/>
                  </a:cubicBezTo>
                  <a:cubicBezTo>
                    <a:pt x="16096" y="24065"/>
                    <a:pt x="15772" y="24001"/>
                    <a:pt x="15367" y="24001"/>
                  </a:cubicBezTo>
                  <a:cubicBezTo>
                    <a:pt x="14918" y="24001"/>
                    <a:pt x="14370" y="24080"/>
                    <a:pt x="13740" y="24140"/>
                  </a:cubicBezTo>
                  <a:cubicBezTo>
                    <a:pt x="12952" y="24214"/>
                    <a:pt x="12251" y="24325"/>
                    <a:pt x="11615" y="24325"/>
                  </a:cubicBezTo>
                  <a:cubicBezTo>
                    <a:pt x="10772" y="24325"/>
                    <a:pt x="10043" y="24129"/>
                    <a:pt x="9373" y="23387"/>
                  </a:cubicBezTo>
                  <a:cubicBezTo>
                    <a:pt x="8199" y="22110"/>
                    <a:pt x="7868" y="22065"/>
                    <a:pt x="6180" y="22053"/>
                  </a:cubicBezTo>
                  <a:cubicBezTo>
                    <a:pt x="4322" y="22053"/>
                    <a:pt x="3181" y="20879"/>
                    <a:pt x="2680" y="19123"/>
                  </a:cubicBezTo>
                  <a:cubicBezTo>
                    <a:pt x="2338" y="17903"/>
                    <a:pt x="2543" y="16455"/>
                    <a:pt x="2543" y="15200"/>
                  </a:cubicBezTo>
                  <a:cubicBezTo>
                    <a:pt x="2554" y="13296"/>
                    <a:pt x="3113" y="12007"/>
                    <a:pt x="3592" y="10217"/>
                  </a:cubicBezTo>
                  <a:cubicBezTo>
                    <a:pt x="4128" y="8256"/>
                    <a:pt x="4618" y="6067"/>
                    <a:pt x="4858" y="4048"/>
                  </a:cubicBezTo>
                  <a:cubicBezTo>
                    <a:pt x="5006" y="2840"/>
                    <a:pt x="4892" y="1346"/>
                    <a:pt x="5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893093" y="1634332"/>
              <a:ext cx="1148208" cy="2361058"/>
            </a:xfrm>
            <a:custGeom>
              <a:avLst/>
              <a:gdLst/>
              <a:ahLst/>
              <a:cxnLst/>
              <a:rect l="l" t="t" r="r" b="b"/>
              <a:pathLst>
                <a:path w="17378" h="35733" extrusionOk="0">
                  <a:moveTo>
                    <a:pt x="7606" y="1"/>
                  </a:moveTo>
                  <a:cubicBezTo>
                    <a:pt x="6899" y="1495"/>
                    <a:pt x="2246" y="10754"/>
                    <a:pt x="1471" y="14266"/>
                  </a:cubicBezTo>
                  <a:cubicBezTo>
                    <a:pt x="490" y="18656"/>
                    <a:pt x="0" y="23411"/>
                    <a:pt x="502" y="27904"/>
                  </a:cubicBezTo>
                  <a:cubicBezTo>
                    <a:pt x="798" y="30560"/>
                    <a:pt x="2053" y="33172"/>
                    <a:pt x="4162" y="34916"/>
                  </a:cubicBezTo>
                  <a:cubicBezTo>
                    <a:pt x="5289" y="35533"/>
                    <a:pt x="6659" y="35732"/>
                    <a:pt x="7907" y="35732"/>
                  </a:cubicBezTo>
                  <a:cubicBezTo>
                    <a:pt x="9083" y="35732"/>
                    <a:pt x="10152" y="35555"/>
                    <a:pt x="10810" y="35384"/>
                  </a:cubicBezTo>
                  <a:cubicBezTo>
                    <a:pt x="17378" y="33639"/>
                    <a:pt x="17287" y="25418"/>
                    <a:pt x="16819" y="20275"/>
                  </a:cubicBezTo>
                  <a:cubicBezTo>
                    <a:pt x="16432" y="16079"/>
                    <a:pt x="15166" y="12054"/>
                    <a:pt x="13421" y="8177"/>
                  </a:cubicBezTo>
                  <a:cubicBezTo>
                    <a:pt x="12315" y="5725"/>
                    <a:pt x="10422" y="1164"/>
                    <a:pt x="76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1418171" y="2164056"/>
              <a:ext cx="125934" cy="2444511"/>
            </a:xfrm>
            <a:custGeom>
              <a:avLst/>
              <a:gdLst/>
              <a:ahLst/>
              <a:cxnLst/>
              <a:rect l="l" t="t" r="r" b="b"/>
              <a:pathLst>
                <a:path w="1906" h="36996" extrusionOk="0">
                  <a:moveTo>
                    <a:pt x="913" y="0"/>
                  </a:moveTo>
                  <a:cubicBezTo>
                    <a:pt x="731" y="2474"/>
                    <a:pt x="217" y="16899"/>
                    <a:pt x="217" y="21244"/>
                  </a:cubicBezTo>
                  <a:lnTo>
                    <a:pt x="217" y="29898"/>
                  </a:lnTo>
                  <a:cubicBezTo>
                    <a:pt x="217" y="31974"/>
                    <a:pt x="1" y="34516"/>
                    <a:pt x="229" y="36592"/>
                  </a:cubicBezTo>
                  <a:cubicBezTo>
                    <a:pt x="250" y="36832"/>
                    <a:pt x="452" y="36995"/>
                    <a:pt x="678" y="36995"/>
                  </a:cubicBezTo>
                  <a:cubicBezTo>
                    <a:pt x="699" y="36995"/>
                    <a:pt x="721" y="36994"/>
                    <a:pt x="742" y="36991"/>
                  </a:cubicBezTo>
                  <a:cubicBezTo>
                    <a:pt x="845" y="36979"/>
                    <a:pt x="947" y="36957"/>
                    <a:pt x="1038" y="36957"/>
                  </a:cubicBezTo>
                  <a:cubicBezTo>
                    <a:pt x="1335" y="36934"/>
                    <a:pt x="1586" y="36729"/>
                    <a:pt x="1609" y="36432"/>
                  </a:cubicBezTo>
                  <a:cubicBezTo>
                    <a:pt x="1905" y="33422"/>
                    <a:pt x="1472" y="29727"/>
                    <a:pt x="1472" y="26774"/>
                  </a:cubicBezTo>
                  <a:lnTo>
                    <a:pt x="1472" y="14026"/>
                  </a:lnTo>
                  <a:cubicBezTo>
                    <a:pt x="1472" y="11551"/>
                    <a:pt x="1563" y="9043"/>
                    <a:pt x="1312" y="6568"/>
                  </a:cubicBezTo>
                  <a:cubicBezTo>
                    <a:pt x="1107" y="4493"/>
                    <a:pt x="1130" y="1494"/>
                    <a:pt x="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1167294" y="2640985"/>
              <a:ext cx="299969" cy="4671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138" y="0"/>
                  </a:moveTo>
                  <a:cubicBezTo>
                    <a:pt x="58" y="11"/>
                    <a:pt x="1" y="80"/>
                    <a:pt x="12" y="160"/>
                  </a:cubicBezTo>
                  <a:cubicBezTo>
                    <a:pt x="58" y="958"/>
                    <a:pt x="776" y="1939"/>
                    <a:pt x="1415" y="2805"/>
                  </a:cubicBezTo>
                  <a:cubicBezTo>
                    <a:pt x="1643" y="3113"/>
                    <a:pt x="1848" y="3410"/>
                    <a:pt x="2008" y="3660"/>
                  </a:cubicBezTo>
                  <a:cubicBezTo>
                    <a:pt x="2224" y="3991"/>
                    <a:pt x="2418" y="4333"/>
                    <a:pt x="2612" y="4664"/>
                  </a:cubicBezTo>
                  <a:cubicBezTo>
                    <a:pt x="2760" y="4926"/>
                    <a:pt x="2920" y="5188"/>
                    <a:pt x="3068" y="5451"/>
                  </a:cubicBezTo>
                  <a:cubicBezTo>
                    <a:pt x="3136" y="5553"/>
                    <a:pt x="3205" y="5679"/>
                    <a:pt x="3273" y="5804"/>
                  </a:cubicBezTo>
                  <a:cubicBezTo>
                    <a:pt x="3524" y="6260"/>
                    <a:pt x="3809" y="6785"/>
                    <a:pt x="4311" y="7047"/>
                  </a:cubicBezTo>
                  <a:cubicBezTo>
                    <a:pt x="4334" y="7058"/>
                    <a:pt x="4357" y="7070"/>
                    <a:pt x="4379" y="7070"/>
                  </a:cubicBezTo>
                  <a:cubicBezTo>
                    <a:pt x="4425" y="7070"/>
                    <a:pt x="4482" y="7047"/>
                    <a:pt x="4505" y="6990"/>
                  </a:cubicBezTo>
                  <a:cubicBezTo>
                    <a:pt x="4539" y="6922"/>
                    <a:pt x="4516" y="6842"/>
                    <a:pt x="4448" y="6796"/>
                  </a:cubicBezTo>
                  <a:cubicBezTo>
                    <a:pt x="4014" y="6568"/>
                    <a:pt x="3764" y="6112"/>
                    <a:pt x="3524" y="5667"/>
                  </a:cubicBezTo>
                  <a:cubicBezTo>
                    <a:pt x="3456" y="5542"/>
                    <a:pt x="3387" y="5416"/>
                    <a:pt x="3319" y="5302"/>
                  </a:cubicBezTo>
                  <a:cubicBezTo>
                    <a:pt x="3159" y="5040"/>
                    <a:pt x="3011" y="4778"/>
                    <a:pt x="2851" y="4516"/>
                  </a:cubicBezTo>
                  <a:cubicBezTo>
                    <a:pt x="2669" y="4185"/>
                    <a:pt x="2464" y="3843"/>
                    <a:pt x="2247" y="3512"/>
                  </a:cubicBezTo>
                  <a:cubicBezTo>
                    <a:pt x="2087" y="3250"/>
                    <a:pt x="1871" y="2953"/>
                    <a:pt x="1643" y="2634"/>
                  </a:cubicBezTo>
                  <a:cubicBezTo>
                    <a:pt x="1027" y="1802"/>
                    <a:pt x="331" y="855"/>
                    <a:pt x="297" y="137"/>
                  </a:cubicBezTo>
                  <a:cubicBezTo>
                    <a:pt x="286" y="57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3"/>
            <p:cNvSpPr/>
            <p:nvPr/>
          </p:nvSpPr>
          <p:spPr>
            <a:xfrm>
              <a:off x="1101750" y="2670190"/>
              <a:ext cx="215528" cy="153889"/>
            </a:xfrm>
            <a:custGeom>
              <a:avLst/>
              <a:gdLst/>
              <a:ahLst/>
              <a:cxnLst/>
              <a:rect l="l" t="t" r="r" b="b"/>
              <a:pathLst>
                <a:path w="3262" h="2329" extrusionOk="0">
                  <a:moveTo>
                    <a:pt x="3096" y="1"/>
                  </a:moveTo>
                  <a:cubicBezTo>
                    <a:pt x="3040" y="1"/>
                    <a:pt x="2990" y="33"/>
                    <a:pt x="2965" y="83"/>
                  </a:cubicBezTo>
                  <a:cubicBezTo>
                    <a:pt x="2703" y="630"/>
                    <a:pt x="2532" y="1394"/>
                    <a:pt x="2532" y="2032"/>
                  </a:cubicBezTo>
                  <a:cubicBezTo>
                    <a:pt x="1837" y="1930"/>
                    <a:pt x="844" y="1599"/>
                    <a:pt x="229" y="1314"/>
                  </a:cubicBezTo>
                  <a:cubicBezTo>
                    <a:pt x="207" y="1305"/>
                    <a:pt x="186" y="1301"/>
                    <a:pt x="165" y="1301"/>
                  </a:cubicBezTo>
                  <a:cubicBezTo>
                    <a:pt x="109" y="1301"/>
                    <a:pt x="60" y="1332"/>
                    <a:pt x="35" y="1383"/>
                  </a:cubicBezTo>
                  <a:cubicBezTo>
                    <a:pt x="1" y="1462"/>
                    <a:pt x="35" y="1542"/>
                    <a:pt x="103" y="1576"/>
                  </a:cubicBezTo>
                  <a:cubicBezTo>
                    <a:pt x="799" y="1896"/>
                    <a:pt x="1939" y="2261"/>
                    <a:pt x="2669" y="2329"/>
                  </a:cubicBezTo>
                  <a:lnTo>
                    <a:pt x="2680" y="2329"/>
                  </a:lnTo>
                  <a:cubicBezTo>
                    <a:pt x="2715" y="2329"/>
                    <a:pt x="2749" y="2318"/>
                    <a:pt x="2783" y="2295"/>
                  </a:cubicBezTo>
                  <a:cubicBezTo>
                    <a:pt x="2806" y="2261"/>
                    <a:pt x="2829" y="2226"/>
                    <a:pt x="2829" y="2181"/>
                  </a:cubicBezTo>
                  <a:cubicBezTo>
                    <a:pt x="2794" y="1565"/>
                    <a:pt x="2954" y="767"/>
                    <a:pt x="3228" y="197"/>
                  </a:cubicBezTo>
                  <a:cubicBezTo>
                    <a:pt x="3262" y="128"/>
                    <a:pt x="3228" y="48"/>
                    <a:pt x="3159" y="14"/>
                  </a:cubicBezTo>
                  <a:cubicBezTo>
                    <a:pt x="3138" y="5"/>
                    <a:pt x="3116" y="1"/>
                    <a:pt x="3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3"/>
            <p:cNvSpPr/>
            <p:nvPr/>
          </p:nvSpPr>
          <p:spPr>
            <a:xfrm>
              <a:off x="1104789" y="2712148"/>
              <a:ext cx="241165" cy="181310"/>
            </a:xfrm>
            <a:custGeom>
              <a:avLst/>
              <a:gdLst/>
              <a:ahLst/>
              <a:cxnLst/>
              <a:rect l="l" t="t" r="r" b="b"/>
              <a:pathLst>
                <a:path w="3650" h="2744" extrusionOk="0">
                  <a:moveTo>
                    <a:pt x="3498" y="0"/>
                  </a:moveTo>
                  <a:cubicBezTo>
                    <a:pt x="3440" y="0"/>
                    <a:pt x="3383" y="41"/>
                    <a:pt x="3364" y="98"/>
                  </a:cubicBezTo>
                  <a:cubicBezTo>
                    <a:pt x="3193" y="622"/>
                    <a:pt x="3147" y="1147"/>
                    <a:pt x="3102" y="1648"/>
                  </a:cubicBezTo>
                  <a:cubicBezTo>
                    <a:pt x="3079" y="1911"/>
                    <a:pt x="3056" y="2184"/>
                    <a:pt x="3022" y="2458"/>
                  </a:cubicBezTo>
                  <a:cubicBezTo>
                    <a:pt x="1973" y="2412"/>
                    <a:pt x="616" y="1911"/>
                    <a:pt x="217" y="1751"/>
                  </a:cubicBezTo>
                  <a:cubicBezTo>
                    <a:pt x="200" y="1746"/>
                    <a:pt x="184" y="1744"/>
                    <a:pt x="167" y="1744"/>
                  </a:cubicBezTo>
                  <a:cubicBezTo>
                    <a:pt x="106" y="1744"/>
                    <a:pt x="50" y="1777"/>
                    <a:pt x="23" y="1831"/>
                  </a:cubicBezTo>
                  <a:cubicBezTo>
                    <a:pt x="0" y="1911"/>
                    <a:pt x="34" y="1990"/>
                    <a:pt x="103" y="2013"/>
                  </a:cubicBezTo>
                  <a:cubicBezTo>
                    <a:pt x="536" y="2184"/>
                    <a:pt x="2030" y="2732"/>
                    <a:pt x="3136" y="2743"/>
                  </a:cubicBezTo>
                  <a:cubicBezTo>
                    <a:pt x="3204" y="2743"/>
                    <a:pt x="3273" y="2686"/>
                    <a:pt x="3284" y="2618"/>
                  </a:cubicBezTo>
                  <a:cubicBezTo>
                    <a:pt x="3330" y="2310"/>
                    <a:pt x="3364" y="1990"/>
                    <a:pt x="3387" y="1671"/>
                  </a:cubicBezTo>
                  <a:cubicBezTo>
                    <a:pt x="3433" y="1158"/>
                    <a:pt x="3467" y="679"/>
                    <a:pt x="3626" y="189"/>
                  </a:cubicBezTo>
                  <a:cubicBezTo>
                    <a:pt x="3649" y="109"/>
                    <a:pt x="3615" y="29"/>
                    <a:pt x="3535" y="6"/>
                  </a:cubicBezTo>
                  <a:cubicBezTo>
                    <a:pt x="3523" y="2"/>
                    <a:pt x="3511" y="0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1176346" y="2784896"/>
              <a:ext cx="198217" cy="183887"/>
            </a:xfrm>
            <a:custGeom>
              <a:avLst/>
              <a:gdLst/>
              <a:ahLst/>
              <a:cxnLst/>
              <a:rect l="l" t="t" r="r" b="b"/>
              <a:pathLst>
                <a:path w="3000" h="2783" extrusionOk="0">
                  <a:moveTo>
                    <a:pt x="2863" y="0"/>
                  </a:moveTo>
                  <a:cubicBezTo>
                    <a:pt x="2794" y="0"/>
                    <a:pt x="2714" y="57"/>
                    <a:pt x="2703" y="125"/>
                  </a:cubicBezTo>
                  <a:cubicBezTo>
                    <a:pt x="2657" y="627"/>
                    <a:pt x="2635" y="1118"/>
                    <a:pt x="2600" y="1608"/>
                  </a:cubicBezTo>
                  <a:cubicBezTo>
                    <a:pt x="2578" y="1881"/>
                    <a:pt x="2566" y="2167"/>
                    <a:pt x="2543" y="2452"/>
                  </a:cubicBezTo>
                  <a:cubicBezTo>
                    <a:pt x="2270" y="2372"/>
                    <a:pt x="1996" y="2315"/>
                    <a:pt x="1722" y="2258"/>
                  </a:cubicBezTo>
                  <a:cubicBezTo>
                    <a:pt x="1209" y="2144"/>
                    <a:pt x="685" y="2030"/>
                    <a:pt x="229" y="1824"/>
                  </a:cubicBezTo>
                  <a:cubicBezTo>
                    <a:pt x="208" y="1814"/>
                    <a:pt x="185" y="1809"/>
                    <a:pt x="163" y="1809"/>
                  </a:cubicBezTo>
                  <a:cubicBezTo>
                    <a:pt x="111" y="1809"/>
                    <a:pt x="59" y="1837"/>
                    <a:pt x="35" y="1893"/>
                  </a:cubicBezTo>
                  <a:cubicBezTo>
                    <a:pt x="1" y="1961"/>
                    <a:pt x="35" y="2041"/>
                    <a:pt x="103" y="2075"/>
                  </a:cubicBezTo>
                  <a:cubicBezTo>
                    <a:pt x="593" y="2303"/>
                    <a:pt x="1141" y="2429"/>
                    <a:pt x="1665" y="2531"/>
                  </a:cubicBezTo>
                  <a:cubicBezTo>
                    <a:pt x="1985" y="2600"/>
                    <a:pt x="2327" y="2680"/>
                    <a:pt x="2635" y="2771"/>
                  </a:cubicBezTo>
                  <a:cubicBezTo>
                    <a:pt x="2646" y="2771"/>
                    <a:pt x="2657" y="2782"/>
                    <a:pt x="2669" y="2782"/>
                  </a:cubicBezTo>
                  <a:cubicBezTo>
                    <a:pt x="2703" y="2782"/>
                    <a:pt x="2726" y="2771"/>
                    <a:pt x="2749" y="2748"/>
                  </a:cubicBezTo>
                  <a:cubicBezTo>
                    <a:pt x="2783" y="2725"/>
                    <a:pt x="2806" y="2691"/>
                    <a:pt x="2817" y="2645"/>
                  </a:cubicBezTo>
                  <a:cubicBezTo>
                    <a:pt x="2840" y="2303"/>
                    <a:pt x="2863" y="1961"/>
                    <a:pt x="2885" y="1619"/>
                  </a:cubicBezTo>
                  <a:cubicBezTo>
                    <a:pt x="2908" y="1140"/>
                    <a:pt x="2942" y="650"/>
                    <a:pt x="2988" y="160"/>
                  </a:cubicBezTo>
                  <a:cubicBezTo>
                    <a:pt x="2999" y="80"/>
                    <a:pt x="2942" y="11"/>
                    <a:pt x="2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1223786" y="2866962"/>
              <a:ext cx="197491" cy="183953"/>
            </a:xfrm>
            <a:custGeom>
              <a:avLst/>
              <a:gdLst/>
              <a:ahLst/>
              <a:cxnLst/>
              <a:rect l="l" t="t" r="r" b="b"/>
              <a:pathLst>
                <a:path w="2989" h="2784" extrusionOk="0">
                  <a:moveTo>
                    <a:pt x="2852" y="1"/>
                  </a:moveTo>
                  <a:cubicBezTo>
                    <a:pt x="2783" y="1"/>
                    <a:pt x="2703" y="58"/>
                    <a:pt x="2703" y="138"/>
                  </a:cubicBezTo>
                  <a:cubicBezTo>
                    <a:pt x="2646" y="628"/>
                    <a:pt x="2624" y="1130"/>
                    <a:pt x="2589" y="1609"/>
                  </a:cubicBezTo>
                  <a:cubicBezTo>
                    <a:pt x="2578" y="1894"/>
                    <a:pt x="2555" y="2167"/>
                    <a:pt x="2532" y="2453"/>
                  </a:cubicBezTo>
                  <a:cubicBezTo>
                    <a:pt x="2270" y="2373"/>
                    <a:pt x="1985" y="2316"/>
                    <a:pt x="1723" y="2259"/>
                  </a:cubicBezTo>
                  <a:cubicBezTo>
                    <a:pt x="1210" y="2156"/>
                    <a:pt x="674" y="2042"/>
                    <a:pt x="218" y="1825"/>
                  </a:cubicBezTo>
                  <a:cubicBezTo>
                    <a:pt x="197" y="1815"/>
                    <a:pt x="174" y="1810"/>
                    <a:pt x="152" y="1810"/>
                  </a:cubicBezTo>
                  <a:cubicBezTo>
                    <a:pt x="100" y="1810"/>
                    <a:pt x="48" y="1838"/>
                    <a:pt x="24" y="1894"/>
                  </a:cubicBezTo>
                  <a:cubicBezTo>
                    <a:pt x="1" y="1962"/>
                    <a:pt x="24" y="2042"/>
                    <a:pt x="92" y="2076"/>
                  </a:cubicBezTo>
                  <a:cubicBezTo>
                    <a:pt x="582" y="2304"/>
                    <a:pt x="1130" y="2430"/>
                    <a:pt x="1654" y="2544"/>
                  </a:cubicBezTo>
                  <a:cubicBezTo>
                    <a:pt x="1985" y="2612"/>
                    <a:pt x="2316" y="2681"/>
                    <a:pt x="2624" y="2772"/>
                  </a:cubicBezTo>
                  <a:cubicBezTo>
                    <a:pt x="2635" y="2783"/>
                    <a:pt x="2646" y="2783"/>
                    <a:pt x="2669" y="2783"/>
                  </a:cubicBezTo>
                  <a:cubicBezTo>
                    <a:pt x="2692" y="2783"/>
                    <a:pt x="2715" y="2772"/>
                    <a:pt x="2749" y="2760"/>
                  </a:cubicBezTo>
                  <a:cubicBezTo>
                    <a:pt x="2783" y="2738"/>
                    <a:pt x="2806" y="2692"/>
                    <a:pt x="2806" y="2646"/>
                  </a:cubicBezTo>
                  <a:cubicBezTo>
                    <a:pt x="2829" y="2304"/>
                    <a:pt x="2852" y="1962"/>
                    <a:pt x="2874" y="1620"/>
                  </a:cubicBezTo>
                  <a:cubicBezTo>
                    <a:pt x="2909" y="1141"/>
                    <a:pt x="2931" y="651"/>
                    <a:pt x="2988" y="161"/>
                  </a:cubicBezTo>
                  <a:cubicBezTo>
                    <a:pt x="2988" y="81"/>
                    <a:pt x="2931" y="12"/>
                    <a:pt x="2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1128905" y="2661931"/>
              <a:ext cx="107037" cy="76317"/>
            </a:xfrm>
            <a:custGeom>
              <a:avLst/>
              <a:gdLst/>
              <a:ahLst/>
              <a:cxnLst/>
              <a:rect l="l" t="t" r="r" b="b"/>
              <a:pathLst>
                <a:path w="1620" h="1155" extrusionOk="0">
                  <a:moveTo>
                    <a:pt x="1470" y="1"/>
                  </a:moveTo>
                  <a:cubicBezTo>
                    <a:pt x="1399" y="1"/>
                    <a:pt x="1333" y="45"/>
                    <a:pt x="1323" y="116"/>
                  </a:cubicBezTo>
                  <a:cubicBezTo>
                    <a:pt x="1323" y="116"/>
                    <a:pt x="1243" y="550"/>
                    <a:pt x="1140" y="835"/>
                  </a:cubicBezTo>
                  <a:cubicBezTo>
                    <a:pt x="1106" y="823"/>
                    <a:pt x="1072" y="812"/>
                    <a:pt x="1038" y="801"/>
                  </a:cubicBezTo>
                  <a:cubicBezTo>
                    <a:pt x="787" y="721"/>
                    <a:pt x="388" y="595"/>
                    <a:pt x="262" y="481"/>
                  </a:cubicBezTo>
                  <a:cubicBezTo>
                    <a:pt x="234" y="453"/>
                    <a:pt x="197" y="439"/>
                    <a:pt x="160" y="439"/>
                  </a:cubicBezTo>
                  <a:cubicBezTo>
                    <a:pt x="123" y="439"/>
                    <a:pt x="86" y="453"/>
                    <a:pt x="57" y="481"/>
                  </a:cubicBezTo>
                  <a:cubicBezTo>
                    <a:pt x="0" y="538"/>
                    <a:pt x="0" y="618"/>
                    <a:pt x="57" y="675"/>
                  </a:cubicBezTo>
                  <a:cubicBezTo>
                    <a:pt x="240" y="846"/>
                    <a:pt x="639" y="972"/>
                    <a:pt x="958" y="1074"/>
                  </a:cubicBezTo>
                  <a:cubicBezTo>
                    <a:pt x="1038" y="1097"/>
                    <a:pt x="1118" y="1120"/>
                    <a:pt x="1175" y="1143"/>
                  </a:cubicBezTo>
                  <a:cubicBezTo>
                    <a:pt x="1186" y="1143"/>
                    <a:pt x="1209" y="1154"/>
                    <a:pt x="1220" y="1154"/>
                  </a:cubicBezTo>
                  <a:cubicBezTo>
                    <a:pt x="1277" y="1154"/>
                    <a:pt x="1323" y="1120"/>
                    <a:pt x="1346" y="1063"/>
                  </a:cubicBezTo>
                  <a:cubicBezTo>
                    <a:pt x="1483" y="766"/>
                    <a:pt x="1597" y="196"/>
                    <a:pt x="1608" y="173"/>
                  </a:cubicBezTo>
                  <a:cubicBezTo>
                    <a:pt x="1619" y="94"/>
                    <a:pt x="1562" y="14"/>
                    <a:pt x="1494" y="2"/>
                  </a:cubicBezTo>
                  <a:cubicBezTo>
                    <a:pt x="1486" y="1"/>
                    <a:pt x="1478" y="1"/>
                    <a:pt x="14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3"/>
            <p:cNvSpPr/>
            <p:nvPr/>
          </p:nvSpPr>
          <p:spPr>
            <a:xfrm>
              <a:off x="1082192" y="3057522"/>
              <a:ext cx="385797" cy="498932"/>
            </a:xfrm>
            <a:custGeom>
              <a:avLst/>
              <a:gdLst/>
              <a:ahLst/>
              <a:cxnLst/>
              <a:rect l="l" t="t" r="r" b="b"/>
              <a:pathLst>
                <a:path w="5839" h="7551" extrusionOk="0">
                  <a:moveTo>
                    <a:pt x="169" y="0"/>
                  </a:moveTo>
                  <a:cubicBezTo>
                    <a:pt x="162" y="0"/>
                    <a:pt x="155" y="1"/>
                    <a:pt x="148" y="2"/>
                  </a:cubicBezTo>
                  <a:cubicBezTo>
                    <a:pt x="57" y="13"/>
                    <a:pt x="0" y="93"/>
                    <a:pt x="12" y="184"/>
                  </a:cubicBezTo>
                  <a:cubicBezTo>
                    <a:pt x="148" y="1085"/>
                    <a:pt x="1072" y="2123"/>
                    <a:pt x="1870" y="3035"/>
                  </a:cubicBezTo>
                  <a:cubicBezTo>
                    <a:pt x="2167" y="3366"/>
                    <a:pt x="2440" y="3674"/>
                    <a:pt x="2646" y="3936"/>
                  </a:cubicBezTo>
                  <a:cubicBezTo>
                    <a:pt x="2919" y="4289"/>
                    <a:pt x="3170" y="4654"/>
                    <a:pt x="3421" y="5019"/>
                  </a:cubicBezTo>
                  <a:cubicBezTo>
                    <a:pt x="3626" y="5293"/>
                    <a:pt x="3820" y="5578"/>
                    <a:pt x="4025" y="5852"/>
                  </a:cubicBezTo>
                  <a:cubicBezTo>
                    <a:pt x="4117" y="5966"/>
                    <a:pt x="4208" y="6102"/>
                    <a:pt x="4288" y="6228"/>
                  </a:cubicBezTo>
                  <a:cubicBezTo>
                    <a:pt x="4618" y="6718"/>
                    <a:pt x="4995" y="7277"/>
                    <a:pt x="5599" y="7539"/>
                  </a:cubicBezTo>
                  <a:cubicBezTo>
                    <a:pt x="5622" y="7539"/>
                    <a:pt x="5633" y="7551"/>
                    <a:pt x="5656" y="7551"/>
                  </a:cubicBezTo>
                  <a:cubicBezTo>
                    <a:pt x="5724" y="7551"/>
                    <a:pt x="5781" y="7516"/>
                    <a:pt x="5804" y="7448"/>
                  </a:cubicBezTo>
                  <a:cubicBezTo>
                    <a:pt x="5838" y="7368"/>
                    <a:pt x="5804" y="7277"/>
                    <a:pt x="5724" y="7243"/>
                  </a:cubicBezTo>
                  <a:cubicBezTo>
                    <a:pt x="5211" y="7026"/>
                    <a:pt x="4881" y="6524"/>
                    <a:pt x="4561" y="6057"/>
                  </a:cubicBezTo>
                  <a:cubicBezTo>
                    <a:pt x="4470" y="5909"/>
                    <a:pt x="4379" y="5783"/>
                    <a:pt x="4288" y="5658"/>
                  </a:cubicBezTo>
                  <a:cubicBezTo>
                    <a:pt x="4082" y="5384"/>
                    <a:pt x="3889" y="5110"/>
                    <a:pt x="3683" y="4825"/>
                  </a:cubicBezTo>
                  <a:cubicBezTo>
                    <a:pt x="3432" y="4472"/>
                    <a:pt x="3170" y="4095"/>
                    <a:pt x="2896" y="3742"/>
                  </a:cubicBezTo>
                  <a:cubicBezTo>
                    <a:pt x="2691" y="3468"/>
                    <a:pt x="2406" y="3149"/>
                    <a:pt x="2121" y="2818"/>
                  </a:cubicBezTo>
                  <a:cubicBezTo>
                    <a:pt x="1334" y="1940"/>
                    <a:pt x="456" y="948"/>
                    <a:pt x="331" y="139"/>
                  </a:cubicBezTo>
                  <a:cubicBezTo>
                    <a:pt x="320" y="55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3"/>
            <p:cNvSpPr/>
            <p:nvPr/>
          </p:nvSpPr>
          <p:spPr>
            <a:xfrm>
              <a:off x="1020414" y="3076419"/>
              <a:ext cx="234359" cy="177874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3355" y="1"/>
                  </a:moveTo>
                  <a:cubicBezTo>
                    <a:pt x="3292" y="1"/>
                    <a:pt x="3231" y="44"/>
                    <a:pt x="3204" y="115"/>
                  </a:cubicBezTo>
                  <a:cubicBezTo>
                    <a:pt x="2965" y="765"/>
                    <a:pt x="2862" y="1643"/>
                    <a:pt x="2931" y="2361"/>
                  </a:cubicBezTo>
                  <a:cubicBezTo>
                    <a:pt x="2121" y="2327"/>
                    <a:pt x="969" y="2053"/>
                    <a:pt x="240" y="1791"/>
                  </a:cubicBezTo>
                  <a:cubicBezTo>
                    <a:pt x="224" y="1787"/>
                    <a:pt x="208" y="1785"/>
                    <a:pt x="192" y="1785"/>
                  </a:cubicBezTo>
                  <a:cubicBezTo>
                    <a:pt x="119" y="1785"/>
                    <a:pt x="53" y="1828"/>
                    <a:pt x="34" y="1894"/>
                  </a:cubicBezTo>
                  <a:cubicBezTo>
                    <a:pt x="0" y="1974"/>
                    <a:pt x="46" y="2065"/>
                    <a:pt x="126" y="2099"/>
                  </a:cubicBezTo>
                  <a:cubicBezTo>
                    <a:pt x="947" y="2384"/>
                    <a:pt x="2269" y="2692"/>
                    <a:pt x="3102" y="2692"/>
                  </a:cubicBezTo>
                  <a:cubicBezTo>
                    <a:pt x="3159" y="2692"/>
                    <a:pt x="3193" y="2669"/>
                    <a:pt x="3227" y="2635"/>
                  </a:cubicBezTo>
                  <a:cubicBezTo>
                    <a:pt x="3261" y="2601"/>
                    <a:pt x="3273" y="2555"/>
                    <a:pt x="3273" y="2498"/>
                  </a:cubicBezTo>
                  <a:cubicBezTo>
                    <a:pt x="3170" y="1803"/>
                    <a:pt x="3273" y="890"/>
                    <a:pt x="3512" y="218"/>
                  </a:cubicBezTo>
                  <a:cubicBezTo>
                    <a:pt x="3546" y="138"/>
                    <a:pt x="3501" y="47"/>
                    <a:pt x="3410" y="12"/>
                  </a:cubicBezTo>
                  <a:cubicBezTo>
                    <a:pt x="3392" y="5"/>
                    <a:pt x="3373" y="1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3"/>
            <p:cNvSpPr/>
            <p:nvPr/>
          </p:nvSpPr>
          <p:spPr>
            <a:xfrm>
              <a:off x="1030920" y="3121350"/>
              <a:ext cx="260788" cy="208334"/>
            </a:xfrm>
            <a:custGeom>
              <a:avLst/>
              <a:gdLst/>
              <a:ahLst/>
              <a:cxnLst/>
              <a:rect l="l" t="t" r="r" b="b"/>
              <a:pathLst>
                <a:path w="3947" h="3153" extrusionOk="0">
                  <a:moveTo>
                    <a:pt x="3769" y="0"/>
                  </a:moveTo>
                  <a:cubicBezTo>
                    <a:pt x="3695" y="0"/>
                    <a:pt x="3635" y="51"/>
                    <a:pt x="3615" y="119"/>
                  </a:cubicBezTo>
                  <a:cubicBezTo>
                    <a:pt x="3479" y="735"/>
                    <a:pt x="3479" y="1328"/>
                    <a:pt x="3490" y="1909"/>
                  </a:cubicBezTo>
                  <a:cubicBezTo>
                    <a:pt x="3490" y="2206"/>
                    <a:pt x="3490" y="2514"/>
                    <a:pt x="3479" y="2822"/>
                  </a:cubicBezTo>
                  <a:cubicBezTo>
                    <a:pt x="3404" y="2825"/>
                    <a:pt x="3327" y="2827"/>
                    <a:pt x="3249" y="2827"/>
                  </a:cubicBezTo>
                  <a:cubicBezTo>
                    <a:pt x="2087" y="2827"/>
                    <a:pt x="667" y="2448"/>
                    <a:pt x="229" y="2320"/>
                  </a:cubicBezTo>
                  <a:cubicBezTo>
                    <a:pt x="213" y="2316"/>
                    <a:pt x="198" y="2314"/>
                    <a:pt x="183" y="2314"/>
                  </a:cubicBezTo>
                  <a:cubicBezTo>
                    <a:pt x="112" y="2314"/>
                    <a:pt x="52" y="2358"/>
                    <a:pt x="24" y="2434"/>
                  </a:cubicBezTo>
                  <a:cubicBezTo>
                    <a:pt x="1" y="2514"/>
                    <a:pt x="58" y="2605"/>
                    <a:pt x="138" y="2628"/>
                  </a:cubicBezTo>
                  <a:cubicBezTo>
                    <a:pt x="594" y="2765"/>
                    <a:pt x="2042" y="3152"/>
                    <a:pt x="3239" y="3152"/>
                  </a:cubicBezTo>
                  <a:cubicBezTo>
                    <a:pt x="3376" y="3152"/>
                    <a:pt x="3513" y="3141"/>
                    <a:pt x="3638" y="3129"/>
                  </a:cubicBezTo>
                  <a:cubicBezTo>
                    <a:pt x="3718" y="3129"/>
                    <a:pt x="3775" y="3061"/>
                    <a:pt x="3787" y="2981"/>
                  </a:cubicBezTo>
                  <a:cubicBezTo>
                    <a:pt x="3821" y="2616"/>
                    <a:pt x="3809" y="2251"/>
                    <a:pt x="3809" y="1898"/>
                  </a:cubicBezTo>
                  <a:cubicBezTo>
                    <a:pt x="3809" y="1316"/>
                    <a:pt x="3798" y="769"/>
                    <a:pt x="3935" y="199"/>
                  </a:cubicBezTo>
                  <a:cubicBezTo>
                    <a:pt x="3946" y="108"/>
                    <a:pt x="3901" y="16"/>
                    <a:pt x="3809" y="5"/>
                  </a:cubicBezTo>
                  <a:cubicBezTo>
                    <a:pt x="3796" y="2"/>
                    <a:pt x="3782" y="0"/>
                    <a:pt x="3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3"/>
            <p:cNvSpPr/>
            <p:nvPr/>
          </p:nvSpPr>
          <p:spPr>
            <a:xfrm>
              <a:off x="1120580" y="3200772"/>
              <a:ext cx="214802" cy="208731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3022" y="0"/>
                  </a:moveTo>
                  <a:cubicBezTo>
                    <a:pt x="2931" y="0"/>
                    <a:pt x="2863" y="69"/>
                    <a:pt x="2863" y="160"/>
                  </a:cubicBezTo>
                  <a:cubicBezTo>
                    <a:pt x="2863" y="719"/>
                    <a:pt x="2874" y="1289"/>
                    <a:pt x="2897" y="1836"/>
                  </a:cubicBezTo>
                  <a:cubicBezTo>
                    <a:pt x="2908" y="2156"/>
                    <a:pt x="2908" y="2475"/>
                    <a:pt x="2920" y="2794"/>
                  </a:cubicBezTo>
                  <a:cubicBezTo>
                    <a:pt x="2612" y="2737"/>
                    <a:pt x="2281" y="2703"/>
                    <a:pt x="1973" y="2669"/>
                  </a:cubicBezTo>
                  <a:cubicBezTo>
                    <a:pt x="1380" y="2589"/>
                    <a:pt x="776" y="2520"/>
                    <a:pt x="229" y="2327"/>
                  </a:cubicBezTo>
                  <a:cubicBezTo>
                    <a:pt x="210" y="2319"/>
                    <a:pt x="192" y="2315"/>
                    <a:pt x="173" y="2315"/>
                  </a:cubicBezTo>
                  <a:cubicBezTo>
                    <a:pt x="110" y="2315"/>
                    <a:pt x="50" y="2356"/>
                    <a:pt x="24" y="2418"/>
                  </a:cubicBezTo>
                  <a:cubicBezTo>
                    <a:pt x="1" y="2509"/>
                    <a:pt x="35" y="2600"/>
                    <a:pt x="126" y="2634"/>
                  </a:cubicBezTo>
                  <a:cubicBezTo>
                    <a:pt x="696" y="2840"/>
                    <a:pt x="1323" y="2908"/>
                    <a:pt x="1939" y="2988"/>
                  </a:cubicBezTo>
                  <a:cubicBezTo>
                    <a:pt x="2304" y="3034"/>
                    <a:pt x="2692" y="3079"/>
                    <a:pt x="3045" y="3148"/>
                  </a:cubicBezTo>
                  <a:cubicBezTo>
                    <a:pt x="3057" y="3159"/>
                    <a:pt x="3068" y="3159"/>
                    <a:pt x="3079" y="3159"/>
                  </a:cubicBezTo>
                  <a:cubicBezTo>
                    <a:pt x="3125" y="3159"/>
                    <a:pt x="3159" y="3148"/>
                    <a:pt x="3182" y="3113"/>
                  </a:cubicBezTo>
                  <a:cubicBezTo>
                    <a:pt x="3228" y="3091"/>
                    <a:pt x="3251" y="3045"/>
                    <a:pt x="3251" y="2988"/>
                  </a:cubicBezTo>
                  <a:cubicBezTo>
                    <a:pt x="3239" y="2600"/>
                    <a:pt x="3228" y="2213"/>
                    <a:pt x="3216" y="1825"/>
                  </a:cubicBezTo>
                  <a:cubicBezTo>
                    <a:pt x="3205" y="1278"/>
                    <a:pt x="3182" y="719"/>
                    <a:pt x="3182" y="160"/>
                  </a:cubicBezTo>
                  <a:cubicBezTo>
                    <a:pt x="3182" y="69"/>
                    <a:pt x="3114" y="0"/>
                    <a:pt x="3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3"/>
            <p:cNvSpPr/>
            <p:nvPr/>
          </p:nvSpPr>
          <p:spPr>
            <a:xfrm>
              <a:off x="1181631" y="3288916"/>
              <a:ext cx="214802" cy="208797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3034" y="1"/>
                  </a:moveTo>
                  <a:cubicBezTo>
                    <a:pt x="2942" y="1"/>
                    <a:pt x="2874" y="69"/>
                    <a:pt x="2874" y="160"/>
                  </a:cubicBezTo>
                  <a:cubicBezTo>
                    <a:pt x="2874" y="719"/>
                    <a:pt x="2885" y="1289"/>
                    <a:pt x="2897" y="1836"/>
                  </a:cubicBezTo>
                  <a:cubicBezTo>
                    <a:pt x="2908" y="2156"/>
                    <a:pt x="2919" y="2475"/>
                    <a:pt x="2931" y="2794"/>
                  </a:cubicBezTo>
                  <a:cubicBezTo>
                    <a:pt x="2612" y="2737"/>
                    <a:pt x="2292" y="2703"/>
                    <a:pt x="1984" y="2669"/>
                  </a:cubicBezTo>
                  <a:cubicBezTo>
                    <a:pt x="1391" y="2589"/>
                    <a:pt x="776" y="2521"/>
                    <a:pt x="240" y="2327"/>
                  </a:cubicBezTo>
                  <a:cubicBezTo>
                    <a:pt x="222" y="2319"/>
                    <a:pt x="203" y="2315"/>
                    <a:pt x="184" y="2315"/>
                  </a:cubicBezTo>
                  <a:cubicBezTo>
                    <a:pt x="121" y="2315"/>
                    <a:pt x="61" y="2356"/>
                    <a:pt x="35" y="2418"/>
                  </a:cubicBezTo>
                  <a:cubicBezTo>
                    <a:pt x="0" y="2509"/>
                    <a:pt x="46" y="2600"/>
                    <a:pt x="126" y="2635"/>
                  </a:cubicBezTo>
                  <a:cubicBezTo>
                    <a:pt x="707" y="2840"/>
                    <a:pt x="1334" y="2908"/>
                    <a:pt x="1939" y="2988"/>
                  </a:cubicBezTo>
                  <a:cubicBezTo>
                    <a:pt x="2315" y="3034"/>
                    <a:pt x="2703" y="3079"/>
                    <a:pt x="3056" y="3148"/>
                  </a:cubicBezTo>
                  <a:cubicBezTo>
                    <a:pt x="3068" y="3159"/>
                    <a:pt x="3079" y="3159"/>
                    <a:pt x="3091" y="3159"/>
                  </a:cubicBezTo>
                  <a:cubicBezTo>
                    <a:pt x="3125" y="3159"/>
                    <a:pt x="3170" y="3148"/>
                    <a:pt x="3193" y="3113"/>
                  </a:cubicBezTo>
                  <a:cubicBezTo>
                    <a:pt x="3227" y="3091"/>
                    <a:pt x="3250" y="3045"/>
                    <a:pt x="3250" y="2988"/>
                  </a:cubicBezTo>
                  <a:cubicBezTo>
                    <a:pt x="3250" y="2600"/>
                    <a:pt x="3239" y="2213"/>
                    <a:pt x="3227" y="1825"/>
                  </a:cubicBezTo>
                  <a:cubicBezTo>
                    <a:pt x="3205" y="1278"/>
                    <a:pt x="3193" y="719"/>
                    <a:pt x="3193" y="160"/>
                  </a:cubicBezTo>
                  <a:cubicBezTo>
                    <a:pt x="3193" y="69"/>
                    <a:pt x="3125" y="1"/>
                    <a:pt x="3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3"/>
            <p:cNvSpPr/>
            <p:nvPr/>
          </p:nvSpPr>
          <p:spPr>
            <a:xfrm>
              <a:off x="1263759" y="2359902"/>
              <a:ext cx="210243" cy="327071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cubicBezTo>
                    <a:pt x="34" y="674"/>
                    <a:pt x="548" y="1358"/>
                    <a:pt x="992" y="1962"/>
                  </a:cubicBezTo>
                  <a:cubicBezTo>
                    <a:pt x="1152" y="2179"/>
                    <a:pt x="1300" y="2384"/>
                    <a:pt x="1403" y="2555"/>
                  </a:cubicBezTo>
                  <a:cubicBezTo>
                    <a:pt x="1551" y="2795"/>
                    <a:pt x="1699" y="3034"/>
                    <a:pt x="1825" y="3262"/>
                  </a:cubicBezTo>
                  <a:cubicBezTo>
                    <a:pt x="1939" y="3444"/>
                    <a:pt x="2041" y="3627"/>
                    <a:pt x="2155" y="3809"/>
                  </a:cubicBezTo>
                  <a:cubicBezTo>
                    <a:pt x="2201" y="3889"/>
                    <a:pt x="2247" y="3969"/>
                    <a:pt x="2292" y="4060"/>
                  </a:cubicBezTo>
                  <a:cubicBezTo>
                    <a:pt x="2463" y="4380"/>
                    <a:pt x="2669" y="4744"/>
                    <a:pt x="3022" y="4938"/>
                  </a:cubicBezTo>
                  <a:cubicBezTo>
                    <a:pt x="3033" y="4938"/>
                    <a:pt x="3045" y="4950"/>
                    <a:pt x="3068" y="4950"/>
                  </a:cubicBezTo>
                  <a:cubicBezTo>
                    <a:pt x="3102" y="4950"/>
                    <a:pt x="3136" y="4927"/>
                    <a:pt x="3147" y="4893"/>
                  </a:cubicBezTo>
                  <a:cubicBezTo>
                    <a:pt x="3182" y="4847"/>
                    <a:pt x="3159" y="4779"/>
                    <a:pt x="3113" y="4756"/>
                  </a:cubicBezTo>
                  <a:cubicBezTo>
                    <a:pt x="2805" y="4596"/>
                    <a:pt x="2634" y="4277"/>
                    <a:pt x="2463" y="3958"/>
                  </a:cubicBezTo>
                  <a:cubicBezTo>
                    <a:pt x="2418" y="3878"/>
                    <a:pt x="2372" y="3787"/>
                    <a:pt x="2315" y="3707"/>
                  </a:cubicBezTo>
                  <a:cubicBezTo>
                    <a:pt x="2212" y="3524"/>
                    <a:pt x="2110" y="3342"/>
                    <a:pt x="1996" y="3159"/>
                  </a:cubicBezTo>
                  <a:cubicBezTo>
                    <a:pt x="1870" y="2931"/>
                    <a:pt x="1722" y="2692"/>
                    <a:pt x="1574" y="2452"/>
                  </a:cubicBezTo>
                  <a:cubicBezTo>
                    <a:pt x="1460" y="2270"/>
                    <a:pt x="1312" y="2065"/>
                    <a:pt x="1152" y="1848"/>
                  </a:cubicBezTo>
                  <a:cubicBezTo>
                    <a:pt x="719" y="1255"/>
                    <a:pt x="240" y="594"/>
                    <a:pt x="206" y="92"/>
                  </a:cubicBezTo>
                  <a:cubicBezTo>
                    <a:pt x="206" y="35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1217773" y="2379989"/>
              <a:ext cx="150777" cy="108099"/>
            </a:xfrm>
            <a:custGeom>
              <a:avLst/>
              <a:gdLst/>
              <a:ahLst/>
              <a:cxnLst/>
              <a:rect l="l" t="t" r="r" b="b"/>
              <a:pathLst>
                <a:path w="2282" h="1636" extrusionOk="0">
                  <a:moveTo>
                    <a:pt x="2159" y="0"/>
                  </a:moveTo>
                  <a:cubicBezTo>
                    <a:pt x="2123" y="0"/>
                    <a:pt x="2091" y="23"/>
                    <a:pt x="2076" y="62"/>
                  </a:cubicBezTo>
                  <a:cubicBezTo>
                    <a:pt x="1894" y="449"/>
                    <a:pt x="1780" y="985"/>
                    <a:pt x="1780" y="1419"/>
                  </a:cubicBezTo>
                  <a:cubicBezTo>
                    <a:pt x="1289" y="1350"/>
                    <a:pt x="594" y="1122"/>
                    <a:pt x="160" y="928"/>
                  </a:cubicBezTo>
                  <a:cubicBezTo>
                    <a:pt x="148" y="922"/>
                    <a:pt x="134" y="919"/>
                    <a:pt x="120" y="919"/>
                  </a:cubicBezTo>
                  <a:cubicBezTo>
                    <a:pt x="81" y="919"/>
                    <a:pt x="40" y="941"/>
                    <a:pt x="23" y="974"/>
                  </a:cubicBezTo>
                  <a:cubicBezTo>
                    <a:pt x="1" y="1020"/>
                    <a:pt x="23" y="1088"/>
                    <a:pt x="81" y="1111"/>
                  </a:cubicBezTo>
                  <a:cubicBezTo>
                    <a:pt x="559" y="1327"/>
                    <a:pt x="1358" y="1590"/>
                    <a:pt x="1871" y="1635"/>
                  </a:cubicBezTo>
                  <a:lnTo>
                    <a:pt x="1882" y="1635"/>
                  </a:lnTo>
                  <a:cubicBezTo>
                    <a:pt x="1905" y="1635"/>
                    <a:pt x="1928" y="1624"/>
                    <a:pt x="1951" y="1612"/>
                  </a:cubicBezTo>
                  <a:cubicBezTo>
                    <a:pt x="1973" y="1590"/>
                    <a:pt x="1985" y="1555"/>
                    <a:pt x="1973" y="1533"/>
                  </a:cubicBezTo>
                  <a:cubicBezTo>
                    <a:pt x="1962" y="1099"/>
                    <a:pt x="2065" y="541"/>
                    <a:pt x="2258" y="142"/>
                  </a:cubicBezTo>
                  <a:cubicBezTo>
                    <a:pt x="2281" y="96"/>
                    <a:pt x="2258" y="39"/>
                    <a:pt x="2213" y="16"/>
                  </a:cubicBezTo>
                  <a:cubicBezTo>
                    <a:pt x="2195" y="5"/>
                    <a:pt x="2176" y="0"/>
                    <a:pt x="2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1220019" y="2409458"/>
              <a:ext cx="168881" cy="126864"/>
            </a:xfrm>
            <a:custGeom>
              <a:avLst/>
              <a:gdLst/>
              <a:ahLst/>
              <a:cxnLst/>
              <a:rect l="l" t="t" r="r" b="b"/>
              <a:pathLst>
                <a:path w="2556" h="1920" extrusionOk="0">
                  <a:moveTo>
                    <a:pt x="2452" y="1"/>
                  </a:moveTo>
                  <a:cubicBezTo>
                    <a:pt x="2412" y="1"/>
                    <a:pt x="2369" y="24"/>
                    <a:pt x="2350" y="72"/>
                  </a:cubicBezTo>
                  <a:cubicBezTo>
                    <a:pt x="2236" y="437"/>
                    <a:pt x="2202" y="802"/>
                    <a:pt x="2167" y="1155"/>
                  </a:cubicBezTo>
                  <a:cubicBezTo>
                    <a:pt x="2156" y="1338"/>
                    <a:pt x="2145" y="1531"/>
                    <a:pt x="2110" y="1714"/>
                  </a:cubicBezTo>
                  <a:cubicBezTo>
                    <a:pt x="1381" y="1691"/>
                    <a:pt x="434" y="1338"/>
                    <a:pt x="149" y="1224"/>
                  </a:cubicBezTo>
                  <a:cubicBezTo>
                    <a:pt x="141" y="1222"/>
                    <a:pt x="133" y="1221"/>
                    <a:pt x="124" y="1221"/>
                  </a:cubicBezTo>
                  <a:cubicBezTo>
                    <a:pt x="82" y="1221"/>
                    <a:pt x="33" y="1243"/>
                    <a:pt x="24" y="1281"/>
                  </a:cubicBezTo>
                  <a:cubicBezTo>
                    <a:pt x="1" y="1338"/>
                    <a:pt x="24" y="1395"/>
                    <a:pt x="81" y="1417"/>
                  </a:cubicBezTo>
                  <a:cubicBezTo>
                    <a:pt x="377" y="1531"/>
                    <a:pt x="1415" y="1919"/>
                    <a:pt x="2202" y="1919"/>
                  </a:cubicBezTo>
                  <a:cubicBezTo>
                    <a:pt x="2247" y="1919"/>
                    <a:pt x="2281" y="1885"/>
                    <a:pt x="2293" y="1839"/>
                  </a:cubicBezTo>
                  <a:cubicBezTo>
                    <a:pt x="2338" y="1611"/>
                    <a:pt x="2350" y="1395"/>
                    <a:pt x="2373" y="1178"/>
                  </a:cubicBezTo>
                  <a:cubicBezTo>
                    <a:pt x="2407" y="813"/>
                    <a:pt x="2430" y="471"/>
                    <a:pt x="2544" y="129"/>
                  </a:cubicBezTo>
                  <a:cubicBezTo>
                    <a:pt x="2555" y="83"/>
                    <a:pt x="2532" y="26"/>
                    <a:pt x="2475" y="3"/>
                  </a:cubicBezTo>
                  <a:cubicBezTo>
                    <a:pt x="2468" y="2"/>
                    <a:pt x="2460" y="1"/>
                    <a:pt x="2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1270499" y="2460798"/>
              <a:ext cx="137959" cy="128252"/>
            </a:xfrm>
            <a:custGeom>
              <a:avLst/>
              <a:gdLst/>
              <a:ahLst/>
              <a:cxnLst/>
              <a:rect l="l" t="t" r="r" b="b"/>
              <a:pathLst>
                <a:path w="2088" h="1941" extrusionOk="0">
                  <a:moveTo>
                    <a:pt x="1979" y="0"/>
                  </a:moveTo>
                  <a:cubicBezTo>
                    <a:pt x="1930" y="0"/>
                    <a:pt x="1894" y="41"/>
                    <a:pt x="1894" y="82"/>
                  </a:cubicBezTo>
                  <a:cubicBezTo>
                    <a:pt x="1860" y="435"/>
                    <a:pt x="1837" y="777"/>
                    <a:pt x="1814" y="1119"/>
                  </a:cubicBezTo>
                  <a:cubicBezTo>
                    <a:pt x="1803" y="1313"/>
                    <a:pt x="1791" y="1507"/>
                    <a:pt x="1780" y="1712"/>
                  </a:cubicBezTo>
                  <a:cubicBezTo>
                    <a:pt x="1586" y="1655"/>
                    <a:pt x="1392" y="1610"/>
                    <a:pt x="1198" y="1575"/>
                  </a:cubicBezTo>
                  <a:cubicBezTo>
                    <a:pt x="845" y="1496"/>
                    <a:pt x="468" y="1416"/>
                    <a:pt x="149" y="1268"/>
                  </a:cubicBezTo>
                  <a:cubicBezTo>
                    <a:pt x="137" y="1261"/>
                    <a:pt x="124" y="1259"/>
                    <a:pt x="111" y="1259"/>
                  </a:cubicBezTo>
                  <a:cubicBezTo>
                    <a:pt x="75" y="1259"/>
                    <a:pt x="40" y="1280"/>
                    <a:pt x="24" y="1313"/>
                  </a:cubicBezTo>
                  <a:cubicBezTo>
                    <a:pt x="1" y="1370"/>
                    <a:pt x="12" y="1427"/>
                    <a:pt x="69" y="1450"/>
                  </a:cubicBezTo>
                  <a:cubicBezTo>
                    <a:pt x="411" y="1610"/>
                    <a:pt x="788" y="1689"/>
                    <a:pt x="1164" y="1769"/>
                  </a:cubicBezTo>
                  <a:cubicBezTo>
                    <a:pt x="1381" y="1815"/>
                    <a:pt x="1620" y="1872"/>
                    <a:pt x="1837" y="1929"/>
                  </a:cubicBezTo>
                  <a:cubicBezTo>
                    <a:pt x="1848" y="1940"/>
                    <a:pt x="1860" y="1940"/>
                    <a:pt x="1860" y="1940"/>
                  </a:cubicBezTo>
                  <a:cubicBezTo>
                    <a:pt x="1882" y="1940"/>
                    <a:pt x="1905" y="1929"/>
                    <a:pt x="1917" y="1917"/>
                  </a:cubicBezTo>
                  <a:cubicBezTo>
                    <a:pt x="1951" y="1906"/>
                    <a:pt x="1962" y="1872"/>
                    <a:pt x="1962" y="1849"/>
                  </a:cubicBezTo>
                  <a:cubicBezTo>
                    <a:pt x="1985" y="1610"/>
                    <a:pt x="1996" y="1370"/>
                    <a:pt x="2008" y="1131"/>
                  </a:cubicBezTo>
                  <a:cubicBezTo>
                    <a:pt x="2031" y="789"/>
                    <a:pt x="2053" y="447"/>
                    <a:pt x="2088" y="104"/>
                  </a:cubicBezTo>
                  <a:cubicBezTo>
                    <a:pt x="2088" y="47"/>
                    <a:pt x="2053" y="2"/>
                    <a:pt x="1996" y="2"/>
                  </a:cubicBezTo>
                  <a:cubicBezTo>
                    <a:pt x="1990" y="1"/>
                    <a:pt x="1984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1302940" y="2518152"/>
              <a:ext cx="138686" cy="128119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2007" y="0"/>
                  </a:moveTo>
                  <a:cubicBezTo>
                    <a:pt x="1950" y="0"/>
                    <a:pt x="1904" y="35"/>
                    <a:pt x="1893" y="92"/>
                  </a:cubicBezTo>
                  <a:cubicBezTo>
                    <a:pt x="1859" y="434"/>
                    <a:pt x="1836" y="787"/>
                    <a:pt x="1825" y="1118"/>
                  </a:cubicBezTo>
                  <a:cubicBezTo>
                    <a:pt x="1802" y="1323"/>
                    <a:pt x="1790" y="1517"/>
                    <a:pt x="1779" y="1711"/>
                  </a:cubicBezTo>
                  <a:cubicBezTo>
                    <a:pt x="1597" y="1665"/>
                    <a:pt x="1403" y="1620"/>
                    <a:pt x="1209" y="1574"/>
                  </a:cubicBezTo>
                  <a:cubicBezTo>
                    <a:pt x="844" y="1506"/>
                    <a:pt x="479" y="1426"/>
                    <a:pt x="160" y="1266"/>
                  </a:cubicBezTo>
                  <a:cubicBezTo>
                    <a:pt x="148" y="1260"/>
                    <a:pt x="135" y="1257"/>
                    <a:pt x="121" y="1257"/>
                  </a:cubicBezTo>
                  <a:cubicBezTo>
                    <a:pt x="82" y="1257"/>
                    <a:pt x="40" y="1281"/>
                    <a:pt x="23" y="1323"/>
                  </a:cubicBezTo>
                  <a:cubicBezTo>
                    <a:pt x="0" y="1369"/>
                    <a:pt x="23" y="1426"/>
                    <a:pt x="69" y="1449"/>
                  </a:cubicBezTo>
                  <a:cubicBezTo>
                    <a:pt x="411" y="1608"/>
                    <a:pt x="798" y="1699"/>
                    <a:pt x="1163" y="1768"/>
                  </a:cubicBezTo>
                  <a:cubicBezTo>
                    <a:pt x="1391" y="1825"/>
                    <a:pt x="1619" y="1870"/>
                    <a:pt x="1836" y="1939"/>
                  </a:cubicBezTo>
                  <a:lnTo>
                    <a:pt x="1870" y="1939"/>
                  </a:lnTo>
                  <a:cubicBezTo>
                    <a:pt x="1893" y="1939"/>
                    <a:pt x="1904" y="1939"/>
                    <a:pt x="1927" y="1927"/>
                  </a:cubicBezTo>
                  <a:cubicBezTo>
                    <a:pt x="1950" y="1905"/>
                    <a:pt x="1961" y="1882"/>
                    <a:pt x="1973" y="1848"/>
                  </a:cubicBezTo>
                  <a:cubicBezTo>
                    <a:pt x="1984" y="1608"/>
                    <a:pt x="2007" y="1369"/>
                    <a:pt x="2019" y="1141"/>
                  </a:cubicBezTo>
                  <a:cubicBezTo>
                    <a:pt x="2041" y="799"/>
                    <a:pt x="2064" y="445"/>
                    <a:pt x="2098" y="114"/>
                  </a:cubicBezTo>
                  <a:cubicBezTo>
                    <a:pt x="2098" y="57"/>
                    <a:pt x="2064" y="0"/>
                    <a:pt x="2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1237397" y="2374108"/>
              <a:ext cx="74662" cy="53719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016" y="0"/>
                  </a:moveTo>
                  <a:cubicBezTo>
                    <a:pt x="967" y="0"/>
                    <a:pt x="924" y="33"/>
                    <a:pt x="924" y="82"/>
                  </a:cubicBezTo>
                  <a:cubicBezTo>
                    <a:pt x="912" y="82"/>
                    <a:pt x="855" y="390"/>
                    <a:pt x="787" y="584"/>
                  </a:cubicBezTo>
                  <a:cubicBezTo>
                    <a:pt x="764" y="584"/>
                    <a:pt x="741" y="573"/>
                    <a:pt x="719" y="561"/>
                  </a:cubicBezTo>
                  <a:cubicBezTo>
                    <a:pt x="536" y="504"/>
                    <a:pt x="262" y="424"/>
                    <a:pt x="171" y="333"/>
                  </a:cubicBezTo>
                  <a:cubicBezTo>
                    <a:pt x="154" y="316"/>
                    <a:pt x="128" y="308"/>
                    <a:pt x="103" y="308"/>
                  </a:cubicBezTo>
                  <a:cubicBezTo>
                    <a:pt x="77" y="308"/>
                    <a:pt x="51" y="316"/>
                    <a:pt x="34" y="333"/>
                  </a:cubicBezTo>
                  <a:cubicBezTo>
                    <a:pt x="0" y="379"/>
                    <a:pt x="0" y="436"/>
                    <a:pt x="34" y="481"/>
                  </a:cubicBezTo>
                  <a:cubicBezTo>
                    <a:pt x="160" y="595"/>
                    <a:pt x="433" y="687"/>
                    <a:pt x="662" y="755"/>
                  </a:cubicBezTo>
                  <a:cubicBezTo>
                    <a:pt x="719" y="778"/>
                    <a:pt x="776" y="789"/>
                    <a:pt x="810" y="801"/>
                  </a:cubicBezTo>
                  <a:cubicBezTo>
                    <a:pt x="821" y="812"/>
                    <a:pt x="833" y="812"/>
                    <a:pt x="844" y="812"/>
                  </a:cubicBezTo>
                  <a:cubicBezTo>
                    <a:pt x="878" y="812"/>
                    <a:pt x="924" y="789"/>
                    <a:pt x="935" y="755"/>
                  </a:cubicBezTo>
                  <a:cubicBezTo>
                    <a:pt x="1038" y="538"/>
                    <a:pt x="1106" y="139"/>
                    <a:pt x="1118" y="117"/>
                  </a:cubicBezTo>
                  <a:cubicBezTo>
                    <a:pt x="1129" y="71"/>
                    <a:pt x="1083" y="14"/>
                    <a:pt x="1038" y="2"/>
                  </a:cubicBezTo>
                  <a:cubicBezTo>
                    <a:pt x="1030" y="1"/>
                    <a:pt x="1023" y="0"/>
                    <a:pt x="10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1455832" y="2033095"/>
              <a:ext cx="43806" cy="382640"/>
            </a:xfrm>
            <a:custGeom>
              <a:avLst/>
              <a:gdLst/>
              <a:ahLst/>
              <a:cxnLst/>
              <a:rect l="l" t="t" r="r" b="b"/>
              <a:pathLst>
                <a:path w="663" h="5791" extrusionOk="0">
                  <a:moveTo>
                    <a:pt x="344" y="0"/>
                  </a:moveTo>
                  <a:cubicBezTo>
                    <a:pt x="304" y="0"/>
                    <a:pt x="269" y="22"/>
                    <a:pt x="252" y="55"/>
                  </a:cubicBezTo>
                  <a:cubicBezTo>
                    <a:pt x="1" y="557"/>
                    <a:pt x="92" y="1401"/>
                    <a:pt x="183" y="2153"/>
                  </a:cubicBezTo>
                  <a:cubicBezTo>
                    <a:pt x="206" y="2415"/>
                    <a:pt x="240" y="2666"/>
                    <a:pt x="252" y="2883"/>
                  </a:cubicBezTo>
                  <a:cubicBezTo>
                    <a:pt x="263" y="3157"/>
                    <a:pt x="263" y="3430"/>
                    <a:pt x="263" y="3704"/>
                  </a:cubicBezTo>
                  <a:cubicBezTo>
                    <a:pt x="263" y="3909"/>
                    <a:pt x="263" y="4126"/>
                    <a:pt x="275" y="4331"/>
                  </a:cubicBezTo>
                  <a:cubicBezTo>
                    <a:pt x="275" y="4422"/>
                    <a:pt x="275" y="4525"/>
                    <a:pt x="263" y="4616"/>
                  </a:cubicBezTo>
                  <a:cubicBezTo>
                    <a:pt x="263" y="4981"/>
                    <a:pt x="252" y="5403"/>
                    <a:pt x="468" y="5745"/>
                  </a:cubicBezTo>
                  <a:cubicBezTo>
                    <a:pt x="480" y="5768"/>
                    <a:pt x="514" y="5791"/>
                    <a:pt x="548" y="5791"/>
                  </a:cubicBezTo>
                  <a:cubicBezTo>
                    <a:pt x="571" y="5791"/>
                    <a:pt x="583" y="5779"/>
                    <a:pt x="605" y="5768"/>
                  </a:cubicBezTo>
                  <a:cubicBezTo>
                    <a:pt x="651" y="5745"/>
                    <a:pt x="662" y="5677"/>
                    <a:pt x="628" y="5631"/>
                  </a:cubicBezTo>
                  <a:cubicBezTo>
                    <a:pt x="446" y="5346"/>
                    <a:pt x="457" y="4981"/>
                    <a:pt x="468" y="4628"/>
                  </a:cubicBezTo>
                  <a:cubicBezTo>
                    <a:pt x="468" y="4525"/>
                    <a:pt x="468" y="4422"/>
                    <a:pt x="468" y="4331"/>
                  </a:cubicBezTo>
                  <a:cubicBezTo>
                    <a:pt x="457" y="4114"/>
                    <a:pt x="457" y="3909"/>
                    <a:pt x="457" y="3693"/>
                  </a:cubicBezTo>
                  <a:cubicBezTo>
                    <a:pt x="457" y="3430"/>
                    <a:pt x="457" y="3145"/>
                    <a:pt x="446" y="2872"/>
                  </a:cubicBezTo>
                  <a:cubicBezTo>
                    <a:pt x="434" y="2655"/>
                    <a:pt x="411" y="2404"/>
                    <a:pt x="377" y="2130"/>
                  </a:cubicBezTo>
                  <a:cubicBezTo>
                    <a:pt x="297" y="1412"/>
                    <a:pt x="206" y="591"/>
                    <a:pt x="423" y="146"/>
                  </a:cubicBezTo>
                  <a:cubicBezTo>
                    <a:pt x="457" y="89"/>
                    <a:pt x="434" y="32"/>
                    <a:pt x="389" y="9"/>
                  </a:cubicBezTo>
                  <a:cubicBezTo>
                    <a:pt x="373" y="3"/>
                    <a:pt x="358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1391808" y="2080603"/>
              <a:ext cx="162076" cy="100830"/>
            </a:xfrm>
            <a:custGeom>
              <a:avLst/>
              <a:gdLst/>
              <a:ahLst/>
              <a:cxnLst/>
              <a:rect l="l" t="t" r="r" b="b"/>
              <a:pathLst>
                <a:path w="2453" h="1526" extrusionOk="0">
                  <a:moveTo>
                    <a:pt x="107" y="0"/>
                  </a:moveTo>
                  <a:cubicBezTo>
                    <a:pt x="86" y="0"/>
                    <a:pt x="64" y="7"/>
                    <a:pt x="46" y="20"/>
                  </a:cubicBezTo>
                  <a:cubicBezTo>
                    <a:pt x="12" y="43"/>
                    <a:pt x="1" y="111"/>
                    <a:pt x="24" y="157"/>
                  </a:cubicBezTo>
                  <a:cubicBezTo>
                    <a:pt x="343" y="590"/>
                    <a:pt x="902" y="1206"/>
                    <a:pt x="1323" y="1503"/>
                  </a:cubicBezTo>
                  <a:cubicBezTo>
                    <a:pt x="1335" y="1514"/>
                    <a:pt x="1358" y="1525"/>
                    <a:pt x="1380" y="1525"/>
                  </a:cubicBezTo>
                  <a:lnTo>
                    <a:pt x="1403" y="1525"/>
                  </a:lnTo>
                  <a:cubicBezTo>
                    <a:pt x="1426" y="1514"/>
                    <a:pt x="1449" y="1491"/>
                    <a:pt x="1472" y="1468"/>
                  </a:cubicBezTo>
                  <a:cubicBezTo>
                    <a:pt x="1666" y="1081"/>
                    <a:pt x="2042" y="659"/>
                    <a:pt x="2395" y="408"/>
                  </a:cubicBezTo>
                  <a:cubicBezTo>
                    <a:pt x="2441" y="374"/>
                    <a:pt x="2452" y="317"/>
                    <a:pt x="2418" y="271"/>
                  </a:cubicBezTo>
                  <a:cubicBezTo>
                    <a:pt x="2403" y="241"/>
                    <a:pt x="2367" y="225"/>
                    <a:pt x="2332" y="225"/>
                  </a:cubicBezTo>
                  <a:cubicBezTo>
                    <a:pt x="2314" y="225"/>
                    <a:pt x="2297" y="229"/>
                    <a:pt x="2281" y="237"/>
                  </a:cubicBezTo>
                  <a:cubicBezTo>
                    <a:pt x="1928" y="488"/>
                    <a:pt x="1563" y="898"/>
                    <a:pt x="1346" y="1274"/>
                  </a:cubicBezTo>
                  <a:cubicBezTo>
                    <a:pt x="959" y="978"/>
                    <a:pt x="468" y="431"/>
                    <a:pt x="195" y="43"/>
                  </a:cubicBezTo>
                  <a:cubicBezTo>
                    <a:pt x="174" y="15"/>
                    <a:pt x="141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1368484" y="2124279"/>
              <a:ext cx="188373" cy="110610"/>
            </a:xfrm>
            <a:custGeom>
              <a:avLst/>
              <a:gdLst/>
              <a:ahLst/>
              <a:cxnLst/>
              <a:rect l="l" t="t" r="r" b="b"/>
              <a:pathLst>
                <a:path w="2851" h="1674" extrusionOk="0">
                  <a:moveTo>
                    <a:pt x="107" y="1"/>
                  </a:moveTo>
                  <a:cubicBezTo>
                    <a:pt x="85" y="1"/>
                    <a:pt x="64" y="7"/>
                    <a:pt x="46" y="21"/>
                  </a:cubicBezTo>
                  <a:cubicBezTo>
                    <a:pt x="12" y="55"/>
                    <a:pt x="0" y="123"/>
                    <a:pt x="34" y="169"/>
                  </a:cubicBezTo>
                  <a:cubicBezTo>
                    <a:pt x="240" y="420"/>
                    <a:pt x="947" y="1263"/>
                    <a:pt x="1619" y="1663"/>
                  </a:cubicBezTo>
                  <a:cubicBezTo>
                    <a:pt x="1642" y="1663"/>
                    <a:pt x="1654" y="1674"/>
                    <a:pt x="1676" y="1674"/>
                  </a:cubicBezTo>
                  <a:cubicBezTo>
                    <a:pt x="1699" y="1674"/>
                    <a:pt x="1733" y="1663"/>
                    <a:pt x="1745" y="1640"/>
                  </a:cubicBezTo>
                  <a:cubicBezTo>
                    <a:pt x="1893" y="1457"/>
                    <a:pt x="2019" y="1275"/>
                    <a:pt x="2144" y="1092"/>
                  </a:cubicBezTo>
                  <a:cubicBezTo>
                    <a:pt x="2349" y="796"/>
                    <a:pt x="2543" y="522"/>
                    <a:pt x="2817" y="283"/>
                  </a:cubicBezTo>
                  <a:cubicBezTo>
                    <a:pt x="2851" y="237"/>
                    <a:pt x="2851" y="180"/>
                    <a:pt x="2817" y="135"/>
                  </a:cubicBezTo>
                  <a:cubicBezTo>
                    <a:pt x="2798" y="116"/>
                    <a:pt x="2770" y="104"/>
                    <a:pt x="2743" y="104"/>
                  </a:cubicBezTo>
                  <a:cubicBezTo>
                    <a:pt x="2719" y="104"/>
                    <a:pt x="2696" y="113"/>
                    <a:pt x="2680" y="135"/>
                  </a:cubicBezTo>
                  <a:cubicBezTo>
                    <a:pt x="2395" y="385"/>
                    <a:pt x="2190" y="693"/>
                    <a:pt x="1984" y="990"/>
                  </a:cubicBezTo>
                  <a:cubicBezTo>
                    <a:pt x="1882" y="1138"/>
                    <a:pt x="1768" y="1298"/>
                    <a:pt x="1654" y="1446"/>
                  </a:cubicBezTo>
                  <a:cubicBezTo>
                    <a:pt x="1027" y="1047"/>
                    <a:pt x="377" y="271"/>
                    <a:pt x="194" y="43"/>
                  </a:cubicBezTo>
                  <a:cubicBezTo>
                    <a:pt x="173" y="16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1385069" y="2185332"/>
              <a:ext cx="164256" cy="109090"/>
            </a:xfrm>
            <a:custGeom>
              <a:avLst/>
              <a:gdLst/>
              <a:ahLst/>
              <a:cxnLst/>
              <a:rect l="l" t="t" r="r" b="b"/>
              <a:pathLst>
                <a:path w="2486" h="1651" extrusionOk="0">
                  <a:moveTo>
                    <a:pt x="2372" y="0"/>
                  </a:moveTo>
                  <a:cubicBezTo>
                    <a:pt x="2342" y="0"/>
                    <a:pt x="2313" y="15"/>
                    <a:pt x="2292" y="43"/>
                  </a:cubicBezTo>
                  <a:cubicBezTo>
                    <a:pt x="2098" y="328"/>
                    <a:pt x="1904" y="625"/>
                    <a:pt x="1711" y="898"/>
                  </a:cubicBezTo>
                  <a:cubicBezTo>
                    <a:pt x="1608" y="1069"/>
                    <a:pt x="1494" y="1229"/>
                    <a:pt x="1391" y="1400"/>
                  </a:cubicBezTo>
                  <a:cubicBezTo>
                    <a:pt x="1254" y="1252"/>
                    <a:pt x="1106" y="1126"/>
                    <a:pt x="958" y="989"/>
                  </a:cubicBezTo>
                  <a:cubicBezTo>
                    <a:pt x="684" y="750"/>
                    <a:pt x="399" y="499"/>
                    <a:pt x="205" y="203"/>
                  </a:cubicBezTo>
                  <a:cubicBezTo>
                    <a:pt x="185" y="175"/>
                    <a:pt x="151" y="160"/>
                    <a:pt x="118" y="160"/>
                  </a:cubicBezTo>
                  <a:cubicBezTo>
                    <a:pt x="97" y="160"/>
                    <a:pt x="75" y="166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47" y="887"/>
                    <a:pt x="821" y="1138"/>
                  </a:cubicBezTo>
                  <a:cubicBezTo>
                    <a:pt x="992" y="1297"/>
                    <a:pt x="1175" y="1457"/>
                    <a:pt x="1323" y="1617"/>
                  </a:cubicBezTo>
                  <a:cubicBezTo>
                    <a:pt x="1346" y="1639"/>
                    <a:pt x="1368" y="1651"/>
                    <a:pt x="1403" y="1651"/>
                  </a:cubicBezTo>
                  <a:lnTo>
                    <a:pt x="1414" y="1651"/>
                  </a:lnTo>
                  <a:cubicBezTo>
                    <a:pt x="1437" y="1651"/>
                    <a:pt x="1471" y="1639"/>
                    <a:pt x="1482" y="1605"/>
                  </a:cubicBezTo>
                  <a:cubicBezTo>
                    <a:pt x="1619" y="1411"/>
                    <a:pt x="1745" y="1217"/>
                    <a:pt x="1882" y="1012"/>
                  </a:cubicBezTo>
                  <a:cubicBezTo>
                    <a:pt x="2064" y="727"/>
                    <a:pt x="2258" y="442"/>
                    <a:pt x="2452" y="157"/>
                  </a:cubicBezTo>
                  <a:cubicBezTo>
                    <a:pt x="2486" y="111"/>
                    <a:pt x="2475" y="54"/>
                    <a:pt x="2429" y="20"/>
                  </a:cubicBezTo>
                  <a:cubicBezTo>
                    <a:pt x="2411" y="7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1385069" y="2251605"/>
              <a:ext cx="164256" cy="109156"/>
            </a:xfrm>
            <a:custGeom>
              <a:avLst/>
              <a:gdLst/>
              <a:ahLst/>
              <a:cxnLst/>
              <a:rect l="l" t="t" r="r" b="b"/>
              <a:pathLst>
                <a:path w="2486" h="1652" extrusionOk="0">
                  <a:moveTo>
                    <a:pt x="2372" y="1"/>
                  </a:moveTo>
                  <a:cubicBezTo>
                    <a:pt x="2342" y="1"/>
                    <a:pt x="2313" y="16"/>
                    <a:pt x="2292" y="43"/>
                  </a:cubicBezTo>
                  <a:cubicBezTo>
                    <a:pt x="2087" y="328"/>
                    <a:pt x="1904" y="614"/>
                    <a:pt x="1711" y="899"/>
                  </a:cubicBezTo>
                  <a:cubicBezTo>
                    <a:pt x="1608" y="1070"/>
                    <a:pt x="1494" y="1229"/>
                    <a:pt x="1380" y="1400"/>
                  </a:cubicBezTo>
                  <a:cubicBezTo>
                    <a:pt x="1243" y="1252"/>
                    <a:pt x="1095" y="1127"/>
                    <a:pt x="958" y="990"/>
                  </a:cubicBezTo>
                  <a:cubicBezTo>
                    <a:pt x="684" y="750"/>
                    <a:pt x="399" y="500"/>
                    <a:pt x="194" y="203"/>
                  </a:cubicBezTo>
                  <a:cubicBezTo>
                    <a:pt x="180" y="175"/>
                    <a:pt x="150" y="160"/>
                    <a:pt x="118" y="160"/>
                  </a:cubicBezTo>
                  <a:cubicBezTo>
                    <a:pt x="97" y="160"/>
                    <a:pt x="75" y="167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36" y="887"/>
                    <a:pt x="821" y="1138"/>
                  </a:cubicBezTo>
                  <a:cubicBezTo>
                    <a:pt x="992" y="1298"/>
                    <a:pt x="1175" y="1457"/>
                    <a:pt x="1323" y="1617"/>
                  </a:cubicBezTo>
                  <a:cubicBezTo>
                    <a:pt x="1346" y="1640"/>
                    <a:pt x="1368" y="1651"/>
                    <a:pt x="1403" y="1651"/>
                  </a:cubicBezTo>
                  <a:cubicBezTo>
                    <a:pt x="1437" y="1651"/>
                    <a:pt x="1460" y="1640"/>
                    <a:pt x="1482" y="1606"/>
                  </a:cubicBezTo>
                  <a:cubicBezTo>
                    <a:pt x="1619" y="1412"/>
                    <a:pt x="1745" y="1207"/>
                    <a:pt x="1882" y="1013"/>
                  </a:cubicBezTo>
                  <a:cubicBezTo>
                    <a:pt x="2064" y="728"/>
                    <a:pt x="2258" y="443"/>
                    <a:pt x="2452" y="157"/>
                  </a:cubicBezTo>
                  <a:cubicBezTo>
                    <a:pt x="2486" y="112"/>
                    <a:pt x="2475" y="55"/>
                    <a:pt x="2429" y="21"/>
                  </a:cubicBezTo>
                  <a:cubicBezTo>
                    <a:pt x="2411" y="7"/>
                    <a:pt x="2391" y="1"/>
                    <a:pt x="2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3"/>
            <p:cNvSpPr/>
            <p:nvPr/>
          </p:nvSpPr>
          <p:spPr>
            <a:xfrm>
              <a:off x="1430989" y="2049812"/>
              <a:ext cx="76908" cy="54776"/>
            </a:xfrm>
            <a:custGeom>
              <a:avLst/>
              <a:gdLst/>
              <a:ahLst/>
              <a:cxnLst/>
              <a:rect l="l" t="t" r="r" b="b"/>
              <a:pathLst>
                <a:path w="1164" h="829" extrusionOk="0">
                  <a:moveTo>
                    <a:pt x="117" y="0"/>
                  </a:moveTo>
                  <a:cubicBezTo>
                    <a:pt x="105" y="0"/>
                    <a:pt x="93" y="2"/>
                    <a:pt x="81" y="7"/>
                  </a:cubicBezTo>
                  <a:cubicBezTo>
                    <a:pt x="35" y="19"/>
                    <a:pt x="1" y="76"/>
                    <a:pt x="12" y="133"/>
                  </a:cubicBezTo>
                  <a:cubicBezTo>
                    <a:pt x="58" y="292"/>
                    <a:pt x="263" y="509"/>
                    <a:pt x="423" y="680"/>
                  </a:cubicBezTo>
                  <a:cubicBezTo>
                    <a:pt x="457" y="726"/>
                    <a:pt x="502" y="760"/>
                    <a:pt x="525" y="794"/>
                  </a:cubicBezTo>
                  <a:cubicBezTo>
                    <a:pt x="548" y="817"/>
                    <a:pt x="571" y="828"/>
                    <a:pt x="605" y="828"/>
                  </a:cubicBezTo>
                  <a:cubicBezTo>
                    <a:pt x="616" y="828"/>
                    <a:pt x="639" y="828"/>
                    <a:pt x="662" y="805"/>
                  </a:cubicBezTo>
                  <a:cubicBezTo>
                    <a:pt x="844" y="680"/>
                    <a:pt x="1118" y="372"/>
                    <a:pt x="1130" y="349"/>
                  </a:cubicBezTo>
                  <a:cubicBezTo>
                    <a:pt x="1164" y="315"/>
                    <a:pt x="1152" y="247"/>
                    <a:pt x="1118" y="213"/>
                  </a:cubicBezTo>
                  <a:cubicBezTo>
                    <a:pt x="1097" y="197"/>
                    <a:pt x="1073" y="188"/>
                    <a:pt x="1050" y="188"/>
                  </a:cubicBezTo>
                  <a:cubicBezTo>
                    <a:pt x="1022" y="188"/>
                    <a:pt x="994" y="199"/>
                    <a:pt x="970" y="224"/>
                  </a:cubicBezTo>
                  <a:cubicBezTo>
                    <a:pt x="970" y="224"/>
                    <a:pt x="776" y="452"/>
                    <a:pt x="616" y="589"/>
                  </a:cubicBezTo>
                  <a:cubicBezTo>
                    <a:pt x="594" y="577"/>
                    <a:pt x="582" y="566"/>
                    <a:pt x="571" y="543"/>
                  </a:cubicBezTo>
                  <a:cubicBezTo>
                    <a:pt x="434" y="406"/>
                    <a:pt x="240" y="190"/>
                    <a:pt x="206" y="76"/>
                  </a:cubicBezTo>
                  <a:cubicBezTo>
                    <a:pt x="197" y="31"/>
                    <a:pt x="160" y="0"/>
                    <a:pt x="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1170333" y="3549516"/>
              <a:ext cx="287085" cy="352048"/>
            </a:xfrm>
            <a:custGeom>
              <a:avLst/>
              <a:gdLst/>
              <a:ahLst/>
              <a:cxnLst/>
              <a:rect l="l" t="t" r="r" b="b"/>
              <a:pathLst>
                <a:path w="4345" h="5328" extrusionOk="0">
                  <a:moveTo>
                    <a:pt x="124" y="0"/>
                  </a:moveTo>
                  <a:cubicBezTo>
                    <a:pt x="117" y="0"/>
                    <a:pt x="110" y="1"/>
                    <a:pt x="103" y="2"/>
                  </a:cubicBezTo>
                  <a:cubicBezTo>
                    <a:pt x="46" y="13"/>
                    <a:pt x="0" y="82"/>
                    <a:pt x="12" y="139"/>
                  </a:cubicBezTo>
                  <a:cubicBezTo>
                    <a:pt x="137" y="789"/>
                    <a:pt x="810" y="1507"/>
                    <a:pt x="1414" y="2157"/>
                  </a:cubicBezTo>
                  <a:cubicBezTo>
                    <a:pt x="1620" y="2385"/>
                    <a:pt x="1825" y="2602"/>
                    <a:pt x="1984" y="2784"/>
                  </a:cubicBezTo>
                  <a:cubicBezTo>
                    <a:pt x="2178" y="3035"/>
                    <a:pt x="2372" y="3297"/>
                    <a:pt x="2566" y="3548"/>
                  </a:cubicBezTo>
                  <a:cubicBezTo>
                    <a:pt x="2714" y="3742"/>
                    <a:pt x="2862" y="3936"/>
                    <a:pt x="3011" y="4130"/>
                  </a:cubicBezTo>
                  <a:cubicBezTo>
                    <a:pt x="3079" y="4221"/>
                    <a:pt x="3147" y="4312"/>
                    <a:pt x="3216" y="4403"/>
                  </a:cubicBezTo>
                  <a:cubicBezTo>
                    <a:pt x="3455" y="4745"/>
                    <a:pt x="3740" y="5145"/>
                    <a:pt x="4174" y="5316"/>
                  </a:cubicBezTo>
                  <a:cubicBezTo>
                    <a:pt x="4185" y="5327"/>
                    <a:pt x="4208" y="5327"/>
                    <a:pt x="4219" y="5327"/>
                  </a:cubicBezTo>
                  <a:cubicBezTo>
                    <a:pt x="4265" y="5327"/>
                    <a:pt x="4311" y="5293"/>
                    <a:pt x="4322" y="5247"/>
                  </a:cubicBezTo>
                  <a:cubicBezTo>
                    <a:pt x="4345" y="5190"/>
                    <a:pt x="4322" y="5122"/>
                    <a:pt x="4265" y="5099"/>
                  </a:cubicBezTo>
                  <a:cubicBezTo>
                    <a:pt x="3889" y="4951"/>
                    <a:pt x="3638" y="4609"/>
                    <a:pt x="3398" y="4267"/>
                  </a:cubicBezTo>
                  <a:cubicBezTo>
                    <a:pt x="3330" y="4175"/>
                    <a:pt x="3262" y="4073"/>
                    <a:pt x="3193" y="3993"/>
                  </a:cubicBezTo>
                  <a:cubicBezTo>
                    <a:pt x="3045" y="3799"/>
                    <a:pt x="2897" y="3605"/>
                    <a:pt x="2748" y="3400"/>
                  </a:cubicBezTo>
                  <a:cubicBezTo>
                    <a:pt x="2566" y="3149"/>
                    <a:pt x="2361" y="2898"/>
                    <a:pt x="2155" y="2636"/>
                  </a:cubicBezTo>
                  <a:cubicBezTo>
                    <a:pt x="2007" y="2442"/>
                    <a:pt x="1802" y="2225"/>
                    <a:pt x="1585" y="1997"/>
                  </a:cubicBezTo>
                  <a:cubicBezTo>
                    <a:pt x="1004" y="1382"/>
                    <a:pt x="354" y="675"/>
                    <a:pt x="240" y="93"/>
                  </a:cubicBezTo>
                  <a:cubicBezTo>
                    <a:pt x="230" y="42"/>
                    <a:pt x="183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1128905" y="3560419"/>
              <a:ext cx="165776" cy="127921"/>
            </a:xfrm>
            <a:custGeom>
              <a:avLst/>
              <a:gdLst/>
              <a:ahLst/>
              <a:cxnLst/>
              <a:rect l="l" t="t" r="r" b="b"/>
              <a:pathLst>
                <a:path w="2509" h="1936" extrusionOk="0">
                  <a:moveTo>
                    <a:pt x="2380" y="1"/>
                  </a:moveTo>
                  <a:cubicBezTo>
                    <a:pt x="2333" y="1"/>
                    <a:pt x="2287" y="32"/>
                    <a:pt x="2269" y="76"/>
                  </a:cubicBezTo>
                  <a:cubicBezTo>
                    <a:pt x="2110" y="555"/>
                    <a:pt x="2053" y="1194"/>
                    <a:pt x="2110" y="1707"/>
                  </a:cubicBezTo>
                  <a:cubicBezTo>
                    <a:pt x="1540" y="1696"/>
                    <a:pt x="707" y="1525"/>
                    <a:pt x="171" y="1353"/>
                  </a:cubicBezTo>
                  <a:cubicBezTo>
                    <a:pt x="157" y="1349"/>
                    <a:pt x="142" y="1346"/>
                    <a:pt x="129" y="1346"/>
                  </a:cubicBezTo>
                  <a:cubicBezTo>
                    <a:pt x="80" y="1346"/>
                    <a:pt x="41" y="1377"/>
                    <a:pt x="23" y="1422"/>
                  </a:cubicBezTo>
                  <a:cubicBezTo>
                    <a:pt x="0" y="1490"/>
                    <a:pt x="34" y="1547"/>
                    <a:pt x="103" y="1570"/>
                  </a:cubicBezTo>
                  <a:cubicBezTo>
                    <a:pt x="673" y="1753"/>
                    <a:pt x="1574" y="1935"/>
                    <a:pt x="2178" y="1935"/>
                  </a:cubicBezTo>
                  <a:lnTo>
                    <a:pt x="2247" y="1935"/>
                  </a:lnTo>
                  <a:cubicBezTo>
                    <a:pt x="2281" y="1935"/>
                    <a:pt x="2315" y="1924"/>
                    <a:pt x="2338" y="1889"/>
                  </a:cubicBezTo>
                  <a:cubicBezTo>
                    <a:pt x="2361" y="1867"/>
                    <a:pt x="2372" y="1832"/>
                    <a:pt x="2361" y="1798"/>
                  </a:cubicBezTo>
                  <a:cubicBezTo>
                    <a:pt x="2281" y="1296"/>
                    <a:pt x="2326" y="635"/>
                    <a:pt x="2497" y="156"/>
                  </a:cubicBezTo>
                  <a:cubicBezTo>
                    <a:pt x="2509" y="88"/>
                    <a:pt x="2475" y="31"/>
                    <a:pt x="2418" y="8"/>
                  </a:cubicBezTo>
                  <a:cubicBezTo>
                    <a:pt x="2405" y="3"/>
                    <a:pt x="2393" y="1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1137891" y="3591672"/>
              <a:ext cx="184673" cy="150915"/>
            </a:xfrm>
            <a:custGeom>
              <a:avLst/>
              <a:gdLst/>
              <a:ahLst/>
              <a:cxnLst/>
              <a:rect l="l" t="t" r="r" b="b"/>
              <a:pathLst>
                <a:path w="2795" h="2284" extrusionOk="0">
                  <a:moveTo>
                    <a:pt x="2674" y="1"/>
                  </a:moveTo>
                  <a:cubicBezTo>
                    <a:pt x="2621" y="1"/>
                    <a:pt x="2565" y="43"/>
                    <a:pt x="2555" y="94"/>
                  </a:cubicBezTo>
                  <a:cubicBezTo>
                    <a:pt x="2475" y="538"/>
                    <a:pt x="2487" y="960"/>
                    <a:pt x="2498" y="1382"/>
                  </a:cubicBezTo>
                  <a:cubicBezTo>
                    <a:pt x="2510" y="1599"/>
                    <a:pt x="2521" y="1816"/>
                    <a:pt x="2510" y="2044"/>
                  </a:cubicBezTo>
                  <a:cubicBezTo>
                    <a:pt x="2419" y="2051"/>
                    <a:pt x="2326" y="2054"/>
                    <a:pt x="2231" y="2054"/>
                  </a:cubicBezTo>
                  <a:cubicBezTo>
                    <a:pt x="1421" y="2054"/>
                    <a:pt x="467" y="1817"/>
                    <a:pt x="161" y="1736"/>
                  </a:cubicBezTo>
                  <a:cubicBezTo>
                    <a:pt x="153" y="1734"/>
                    <a:pt x="146" y="1734"/>
                    <a:pt x="138" y="1734"/>
                  </a:cubicBezTo>
                  <a:cubicBezTo>
                    <a:pt x="87" y="1734"/>
                    <a:pt x="34" y="1767"/>
                    <a:pt x="24" y="1827"/>
                  </a:cubicBezTo>
                  <a:cubicBezTo>
                    <a:pt x="1" y="1884"/>
                    <a:pt x="47" y="1952"/>
                    <a:pt x="104" y="1964"/>
                  </a:cubicBezTo>
                  <a:cubicBezTo>
                    <a:pt x="423" y="2044"/>
                    <a:pt x="1392" y="2283"/>
                    <a:pt x="2225" y="2283"/>
                  </a:cubicBezTo>
                  <a:cubicBezTo>
                    <a:pt x="2373" y="2283"/>
                    <a:pt x="2510" y="2272"/>
                    <a:pt x="2635" y="2260"/>
                  </a:cubicBezTo>
                  <a:cubicBezTo>
                    <a:pt x="2692" y="2249"/>
                    <a:pt x="2738" y="2203"/>
                    <a:pt x="2738" y="2146"/>
                  </a:cubicBezTo>
                  <a:cubicBezTo>
                    <a:pt x="2749" y="1884"/>
                    <a:pt x="2738" y="1622"/>
                    <a:pt x="2738" y="1371"/>
                  </a:cubicBezTo>
                  <a:cubicBezTo>
                    <a:pt x="2715" y="949"/>
                    <a:pt x="2703" y="550"/>
                    <a:pt x="2783" y="139"/>
                  </a:cubicBezTo>
                  <a:cubicBezTo>
                    <a:pt x="2795" y="82"/>
                    <a:pt x="2760" y="14"/>
                    <a:pt x="2692" y="2"/>
                  </a:cubicBezTo>
                  <a:cubicBezTo>
                    <a:pt x="2686" y="1"/>
                    <a:pt x="2680" y="1"/>
                    <a:pt x="2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1204228" y="3648298"/>
              <a:ext cx="154544" cy="149990"/>
            </a:xfrm>
            <a:custGeom>
              <a:avLst/>
              <a:gdLst/>
              <a:ahLst/>
              <a:cxnLst/>
              <a:rect l="l" t="t" r="r" b="b"/>
              <a:pathLst>
                <a:path w="2339" h="2270" extrusionOk="0">
                  <a:moveTo>
                    <a:pt x="2121" y="1"/>
                  </a:moveTo>
                  <a:cubicBezTo>
                    <a:pt x="2064" y="1"/>
                    <a:pt x="2007" y="46"/>
                    <a:pt x="2007" y="115"/>
                  </a:cubicBezTo>
                  <a:cubicBezTo>
                    <a:pt x="2019" y="514"/>
                    <a:pt x="2042" y="924"/>
                    <a:pt x="2064" y="1323"/>
                  </a:cubicBezTo>
                  <a:cubicBezTo>
                    <a:pt x="2076" y="1551"/>
                    <a:pt x="2099" y="1780"/>
                    <a:pt x="2099" y="2008"/>
                  </a:cubicBezTo>
                  <a:cubicBezTo>
                    <a:pt x="1882" y="1973"/>
                    <a:pt x="1642" y="1962"/>
                    <a:pt x="1426" y="1939"/>
                  </a:cubicBezTo>
                  <a:cubicBezTo>
                    <a:pt x="992" y="1894"/>
                    <a:pt x="559" y="1859"/>
                    <a:pt x="160" y="1723"/>
                  </a:cubicBezTo>
                  <a:cubicBezTo>
                    <a:pt x="151" y="1721"/>
                    <a:pt x="141" y="1720"/>
                    <a:pt x="132" y="1720"/>
                  </a:cubicBezTo>
                  <a:cubicBezTo>
                    <a:pt x="82" y="1720"/>
                    <a:pt x="31" y="1745"/>
                    <a:pt x="12" y="1802"/>
                  </a:cubicBezTo>
                  <a:cubicBezTo>
                    <a:pt x="0" y="1859"/>
                    <a:pt x="23" y="1928"/>
                    <a:pt x="92" y="1951"/>
                  </a:cubicBezTo>
                  <a:cubicBezTo>
                    <a:pt x="502" y="2087"/>
                    <a:pt x="958" y="2133"/>
                    <a:pt x="1403" y="2167"/>
                  </a:cubicBezTo>
                  <a:cubicBezTo>
                    <a:pt x="1665" y="2190"/>
                    <a:pt x="1950" y="2213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4" y="2236"/>
                  </a:cubicBezTo>
                  <a:cubicBezTo>
                    <a:pt x="2327" y="2213"/>
                    <a:pt x="2338" y="2179"/>
                    <a:pt x="2338" y="2144"/>
                  </a:cubicBezTo>
                  <a:cubicBezTo>
                    <a:pt x="2327" y="1871"/>
                    <a:pt x="2315" y="1586"/>
                    <a:pt x="2304" y="1312"/>
                  </a:cubicBezTo>
                  <a:cubicBezTo>
                    <a:pt x="2281" y="913"/>
                    <a:pt x="2258" y="514"/>
                    <a:pt x="2247" y="115"/>
                  </a:cubicBezTo>
                  <a:cubicBezTo>
                    <a:pt x="2247" y="46"/>
                    <a:pt x="2190" y="1"/>
                    <a:pt x="2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1250215" y="3710079"/>
              <a:ext cx="155204" cy="149990"/>
            </a:xfrm>
            <a:custGeom>
              <a:avLst/>
              <a:gdLst/>
              <a:ahLst/>
              <a:cxnLst/>
              <a:rect l="l" t="t" r="r" b="b"/>
              <a:pathLst>
                <a:path w="2349" h="2270" extrusionOk="0">
                  <a:moveTo>
                    <a:pt x="2132" y="1"/>
                  </a:moveTo>
                  <a:cubicBezTo>
                    <a:pt x="2064" y="1"/>
                    <a:pt x="2007" y="58"/>
                    <a:pt x="2018" y="126"/>
                  </a:cubicBezTo>
                  <a:cubicBezTo>
                    <a:pt x="2018" y="525"/>
                    <a:pt x="2041" y="936"/>
                    <a:pt x="2064" y="1323"/>
                  </a:cubicBezTo>
                  <a:cubicBezTo>
                    <a:pt x="2087" y="1563"/>
                    <a:pt x="2098" y="1791"/>
                    <a:pt x="2110" y="2019"/>
                  </a:cubicBezTo>
                  <a:cubicBezTo>
                    <a:pt x="1881" y="1985"/>
                    <a:pt x="1653" y="1962"/>
                    <a:pt x="1425" y="1939"/>
                  </a:cubicBezTo>
                  <a:cubicBezTo>
                    <a:pt x="992" y="1905"/>
                    <a:pt x="559" y="1859"/>
                    <a:pt x="160" y="1734"/>
                  </a:cubicBezTo>
                  <a:cubicBezTo>
                    <a:pt x="147" y="1729"/>
                    <a:pt x="135" y="1727"/>
                    <a:pt x="122" y="1727"/>
                  </a:cubicBezTo>
                  <a:cubicBezTo>
                    <a:pt x="75" y="1727"/>
                    <a:pt x="29" y="1758"/>
                    <a:pt x="11" y="1802"/>
                  </a:cubicBezTo>
                  <a:cubicBezTo>
                    <a:pt x="0" y="1871"/>
                    <a:pt x="34" y="1928"/>
                    <a:pt x="91" y="1951"/>
                  </a:cubicBezTo>
                  <a:cubicBezTo>
                    <a:pt x="513" y="2087"/>
                    <a:pt x="958" y="2133"/>
                    <a:pt x="1403" y="2179"/>
                  </a:cubicBezTo>
                  <a:cubicBezTo>
                    <a:pt x="1665" y="2201"/>
                    <a:pt x="1950" y="2224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3" y="2247"/>
                  </a:cubicBezTo>
                  <a:cubicBezTo>
                    <a:pt x="2326" y="2224"/>
                    <a:pt x="2349" y="2190"/>
                    <a:pt x="2338" y="2156"/>
                  </a:cubicBezTo>
                  <a:cubicBezTo>
                    <a:pt x="2326" y="1871"/>
                    <a:pt x="2315" y="1597"/>
                    <a:pt x="2303" y="1312"/>
                  </a:cubicBezTo>
                  <a:cubicBezTo>
                    <a:pt x="2281" y="924"/>
                    <a:pt x="2258" y="514"/>
                    <a:pt x="2246" y="115"/>
                  </a:cubicBezTo>
                  <a:cubicBezTo>
                    <a:pt x="2246" y="58"/>
                    <a:pt x="2189" y="1"/>
                    <a:pt x="2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1144697" y="3561674"/>
              <a:ext cx="83714" cy="63366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2" y="0"/>
                  </a:moveTo>
                  <a:cubicBezTo>
                    <a:pt x="1095" y="0"/>
                    <a:pt x="1027" y="46"/>
                    <a:pt x="1027" y="103"/>
                  </a:cubicBezTo>
                  <a:cubicBezTo>
                    <a:pt x="1027" y="114"/>
                    <a:pt x="1004" y="468"/>
                    <a:pt x="947" y="707"/>
                  </a:cubicBezTo>
                  <a:cubicBezTo>
                    <a:pt x="913" y="707"/>
                    <a:pt x="890" y="696"/>
                    <a:pt x="867" y="696"/>
                  </a:cubicBezTo>
                  <a:cubicBezTo>
                    <a:pt x="639" y="650"/>
                    <a:pt x="308" y="593"/>
                    <a:pt x="194" y="502"/>
                  </a:cubicBezTo>
                  <a:cubicBezTo>
                    <a:pt x="175" y="487"/>
                    <a:pt x="150" y="479"/>
                    <a:pt x="125" y="479"/>
                  </a:cubicBezTo>
                  <a:cubicBezTo>
                    <a:pt x="93" y="479"/>
                    <a:pt x="61" y="493"/>
                    <a:pt x="35" y="525"/>
                  </a:cubicBezTo>
                  <a:cubicBezTo>
                    <a:pt x="1" y="570"/>
                    <a:pt x="1" y="650"/>
                    <a:pt x="58" y="685"/>
                  </a:cubicBezTo>
                  <a:cubicBezTo>
                    <a:pt x="217" y="810"/>
                    <a:pt x="548" y="867"/>
                    <a:pt x="822" y="924"/>
                  </a:cubicBezTo>
                  <a:cubicBezTo>
                    <a:pt x="890" y="935"/>
                    <a:pt x="958" y="947"/>
                    <a:pt x="1004" y="958"/>
                  </a:cubicBezTo>
                  <a:lnTo>
                    <a:pt x="1027" y="958"/>
                  </a:lnTo>
                  <a:cubicBezTo>
                    <a:pt x="1072" y="958"/>
                    <a:pt x="1118" y="924"/>
                    <a:pt x="1141" y="878"/>
                  </a:cubicBezTo>
                  <a:cubicBezTo>
                    <a:pt x="1221" y="628"/>
                    <a:pt x="1255" y="149"/>
                    <a:pt x="1255" y="126"/>
                  </a:cubicBezTo>
                  <a:cubicBezTo>
                    <a:pt x="1266" y="57"/>
                    <a:pt x="1209" y="0"/>
                    <a:pt x="1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1491247" y="2640985"/>
              <a:ext cx="299969" cy="4671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4391" y="0"/>
                  </a:moveTo>
                  <a:cubicBezTo>
                    <a:pt x="4323" y="0"/>
                    <a:pt x="4254" y="57"/>
                    <a:pt x="4243" y="137"/>
                  </a:cubicBezTo>
                  <a:cubicBezTo>
                    <a:pt x="4197" y="855"/>
                    <a:pt x="3513" y="1802"/>
                    <a:pt x="2897" y="2634"/>
                  </a:cubicBezTo>
                  <a:cubicBezTo>
                    <a:pt x="2669" y="2953"/>
                    <a:pt x="2453" y="3250"/>
                    <a:pt x="2281" y="3512"/>
                  </a:cubicBezTo>
                  <a:cubicBezTo>
                    <a:pt x="2076" y="3843"/>
                    <a:pt x="1871" y="4185"/>
                    <a:pt x="1677" y="4516"/>
                  </a:cubicBezTo>
                  <a:cubicBezTo>
                    <a:pt x="1529" y="4778"/>
                    <a:pt x="1381" y="5040"/>
                    <a:pt x="1221" y="5302"/>
                  </a:cubicBezTo>
                  <a:cubicBezTo>
                    <a:pt x="1153" y="5416"/>
                    <a:pt x="1084" y="5542"/>
                    <a:pt x="1016" y="5667"/>
                  </a:cubicBezTo>
                  <a:cubicBezTo>
                    <a:pt x="776" y="6112"/>
                    <a:pt x="525" y="6568"/>
                    <a:pt x="92" y="6796"/>
                  </a:cubicBezTo>
                  <a:cubicBezTo>
                    <a:pt x="24" y="6842"/>
                    <a:pt x="1" y="6922"/>
                    <a:pt x="35" y="6990"/>
                  </a:cubicBezTo>
                  <a:cubicBezTo>
                    <a:pt x="58" y="7047"/>
                    <a:pt x="104" y="7070"/>
                    <a:pt x="161" y="7070"/>
                  </a:cubicBezTo>
                  <a:cubicBezTo>
                    <a:pt x="183" y="7070"/>
                    <a:pt x="206" y="7058"/>
                    <a:pt x="229" y="7047"/>
                  </a:cubicBezTo>
                  <a:cubicBezTo>
                    <a:pt x="731" y="6785"/>
                    <a:pt x="1016" y="6260"/>
                    <a:pt x="1267" y="5804"/>
                  </a:cubicBezTo>
                  <a:cubicBezTo>
                    <a:pt x="1335" y="5679"/>
                    <a:pt x="1392" y="5553"/>
                    <a:pt x="1460" y="5451"/>
                  </a:cubicBezTo>
                  <a:cubicBezTo>
                    <a:pt x="1620" y="5188"/>
                    <a:pt x="1780" y="4926"/>
                    <a:pt x="1928" y="4664"/>
                  </a:cubicBezTo>
                  <a:cubicBezTo>
                    <a:pt x="2122" y="4333"/>
                    <a:pt x="2316" y="3991"/>
                    <a:pt x="2521" y="3660"/>
                  </a:cubicBezTo>
                  <a:cubicBezTo>
                    <a:pt x="2681" y="3410"/>
                    <a:pt x="2897" y="3113"/>
                    <a:pt x="3125" y="2805"/>
                  </a:cubicBezTo>
                  <a:cubicBezTo>
                    <a:pt x="3764" y="1939"/>
                    <a:pt x="4482" y="958"/>
                    <a:pt x="4528" y="160"/>
                  </a:cubicBezTo>
                  <a:cubicBezTo>
                    <a:pt x="4539" y="80"/>
                    <a:pt x="4471" y="11"/>
                    <a:pt x="4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1641232" y="2670190"/>
              <a:ext cx="214736" cy="153889"/>
            </a:xfrm>
            <a:custGeom>
              <a:avLst/>
              <a:gdLst/>
              <a:ahLst/>
              <a:cxnLst/>
              <a:rect l="l" t="t" r="r" b="b"/>
              <a:pathLst>
                <a:path w="3250" h="2329" extrusionOk="0">
                  <a:moveTo>
                    <a:pt x="161" y="1"/>
                  </a:moveTo>
                  <a:cubicBezTo>
                    <a:pt x="141" y="1"/>
                    <a:pt x="121" y="5"/>
                    <a:pt x="103" y="14"/>
                  </a:cubicBezTo>
                  <a:cubicBezTo>
                    <a:pt x="34" y="48"/>
                    <a:pt x="0" y="128"/>
                    <a:pt x="34" y="197"/>
                  </a:cubicBezTo>
                  <a:cubicBezTo>
                    <a:pt x="308" y="767"/>
                    <a:pt x="468" y="1565"/>
                    <a:pt x="433" y="2181"/>
                  </a:cubicBezTo>
                  <a:cubicBezTo>
                    <a:pt x="433" y="2226"/>
                    <a:pt x="445" y="2261"/>
                    <a:pt x="479" y="2295"/>
                  </a:cubicBezTo>
                  <a:cubicBezTo>
                    <a:pt x="502" y="2318"/>
                    <a:pt x="536" y="2329"/>
                    <a:pt x="582" y="2329"/>
                  </a:cubicBezTo>
                  <a:lnTo>
                    <a:pt x="593" y="2329"/>
                  </a:lnTo>
                  <a:cubicBezTo>
                    <a:pt x="1323" y="2261"/>
                    <a:pt x="2463" y="1896"/>
                    <a:pt x="3147" y="1576"/>
                  </a:cubicBezTo>
                  <a:cubicBezTo>
                    <a:pt x="3227" y="1542"/>
                    <a:pt x="3250" y="1462"/>
                    <a:pt x="3227" y="1383"/>
                  </a:cubicBezTo>
                  <a:cubicBezTo>
                    <a:pt x="3202" y="1332"/>
                    <a:pt x="3146" y="1301"/>
                    <a:pt x="3092" y="1301"/>
                  </a:cubicBezTo>
                  <a:cubicBezTo>
                    <a:pt x="3072" y="1301"/>
                    <a:pt x="3052" y="1305"/>
                    <a:pt x="3033" y="1314"/>
                  </a:cubicBezTo>
                  <a:cubicBezTo>
                    <a:pt x="2406" y="1599"/>
                    <a:pt x="1425" y="1930"/>
                    <a:pt x="718" y="2032"/>
                  </a:cubicBezTo>
                  <a:cubicBezTo>
                    <a:pt x="718" y="1394"/>
                    <a:pt x="559" y="630"/>
                    <a:pt x="297" y="83"/>
                  </a:cubicBezTo>
                  <a:cubicBezTo>
                    <a:pt x="272" y="33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1611829" y="2712148"/>
              <a:ext cx="241891" cy="181310"/>
            </a:xfrm>
            <a:custGeom>
              <a:avLst/>
              <a:gdLst/>
              <a:ahLst/>
              <a:cxnLst/>
              <a:rect l="l" t="t" r="r" b="b"/>
              <a:pathLst>
                <a:path w="3661" h="2744" extrusionOk="0">
                  <a:moveTo>
                    <a:pt x="156" y="0"/>
                  </a:moveTo>
                  <a:cubicBezTo>
                    <a:pt x="143" y="0"/>
                    <a:pt x="129" y="2"/>
                    <a:pt x="114" y="6"/>
                  </a:cubicBezTo>
                  <a:cubicBezTo>
                    <a:pt x="46" y="29"/>
                    <a:pt x="0" y="109"/>
                    <a:pt x="23" y="189"/>
                  </a:cubicBezTo>
                  <a:cubicBezTo>
                    <a:pt x="183" y="679"/>
                    <a:pt x="228" y="1158"/>
                    <a:pt x="274" y="1671"/>
                  </a:cubicBezTo>
                  <a:cubicBezTo>
                    <a:pt x="297" y="1990"/>
                    <a:pt x="320" y="2310"/>
                    <a:pt x="377" y="2618"/>
                  </a:cubicBezTo>
                  <a:cubicBezTo>
                    <a:pt x="388" y="2686"/>
                    <a:pt x="445" y="2743"/>
                    <a:pt x="513" y="2743"/>
                  </a:cubicBezTo>
                  <a:cubicBezTo>
                    <a:pt x="1631" y="2732"/>
                    <a:pt x="3125" y="2184"/>
                    <a:pt x="3547" y="2013"/>
                  </a:cubicBezTo>
                  <a:cubicBezTo>
                    <a:pt x="3626" y="1990"/>
                    <a:pt x="3661" y="1911"/>
                    <a:pt x="3626" y="1831"/>
                  </a:cubicBezTo>
                  <a:cubicBezTo>
                    <a:pt x="3608" y="1777"/>
                    <a:pt x="3555" y="1744"/>
                    <a:pt x="3493" y="1744"/>
                  </a:cubicBezTo>
                  <a:cubicBezTo>
                    <a:pt x="3477" y="1744"/>
                    <a:pt x="3461" y="1746"/>
                    <a:pt x="3444" y="1751"/>
                  </a:cubicBezTo>
                  <a:cubicBezTo>
                    <a:pt x="3045" y="1911"/>
                    <a:pt x="1688" y="2412"/>
                    <a:pt x="639" y="2458"/>
                  </a:cubicBezTo>
                  <a:cubicBezTo>
                    <a:pt x="593" y="2184"/>
                    <a:pt x="571" y="1911"/>
                    <a:pt x="559" y="1648"/>
                  </a:cubicBezTo>
                  <a:cubicBezTo>
                    <a:pt x="513" y="1147"/>
                    <a:pt x="468" y="622"/>
                    <a:pt x="297" y="98"/>
                  </a:cubicBezTo>
                  <a:cubicBezTo>
                    <a:pt x="278" y="41"/>
                    <a:pt x="221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3"/>
            <p:cNvSpPr/>
            <p:nvPr/>
          </p:nvSpPr>
          <p:spPr>
            <a:xfrm>
              <a:off x="1583947" y="2784896"/>
              <a:ext cx="197425" cy="183887"/>
            </a:xfrm>
            <a:custGeom>
              <a:avLst/>
              <a:gdLst/>
              <a:ahLst/>
              <a:cxnLst/>
              <a:rect l="l" t="t" r="r" b="b"/>
              <a:pathLst>
                <a:path w="2988" h="2783" extrusionOk="0">
                  <a:moveTo>
                    <a:pt x="137" y="0"/>
                  </a:moveTo>
                  <a:cubicBezTo>
                    <a:pt x="57" y="11"/>
                    <a:pt x="0" y="80"/>
                    <a:pt x="0" y="160"/>
                  </a:cubicBezTo>
                  <a:cubicBezTo>
                    <a:pt x="57" y="650"/>
                    <a:pt x="80" y="1140"/>
                    <a:pt x="114" y="1619"/>
                  </a:cubicBezTo>
                  <a:cubicBezTo>
                    <a:pt x="137" y="1961"/>
                    <a:pt x="160" y="2303"/>
                    <a:pt x="183" y="2645"/>
                  </a:cubicBezTo>
                  <a:cubicBezTo>
                    <a:pt x="183" y="2691"/>
                    <a:pt x="206" y="2725"/>
                    <a:pt x="240" y="2748"/>
                  </a:cubicBezTo>
                  <a:cubicBezTo>
                    <a:pt x="274" y="2771"/>
                    <a:pt x="297" y="2782"/>
                    <a:pt x="320" y="2782"/>
                  </a:cubicBezTo>
                  <a:cubicBezTo>
                    <a:pt x="343" y="2782"/>
                    <a:pt x="354" y="2771"/>
                    <a:pt x="365" y="2771"/>
                  </a:cubicBezTo>
                  <a:cubicBezTo>
                    <a:pt x="673" y="2680"/>
                    <a:pt x="1004" y="2600"/>
                    <a:pt x="1335" y="2531"/>
                  </a:cubicBezTo>
                  <a:cubicBezTo>
                    <a:pt x="1859" y="2429"/>
                    <a:pt x="2406" y="2303"/>
                    <a:pt x="2897" y="2075"/>
                  </a:cubicBezTo>
                  <a:cubicBezTo>
                    <a:pt x="2965" y="2041"/>
                    <a:pt x="2988" y="1961"/>
                    <a:pt x="2965" y="1893"/>
                  </a:cubicBezTo>
                  <a:cubicBezTo>
                    <a:pt x="2941" y="1837"/>
                    <a:pt x="2889" y="1809"/>
                    <a:pt x="2837" y="1809"/>
                  </a:cubicBezTo>
                  <a:cubicBezTo>
                    <a:pt x="2814" y="1809"/>
                    <a:pt x="2792" y="1814"/>
                    <a:pt x="2771" y="1824"/>
                  </a:cubicBezTo>
                  <a:cubicBezTo>
                    <a:pt x="2315" y="2030"/>
                    <a:pt x="1779" y="2144"/>
                    <a:pt x="1266" y="2258"/>
                  </a:cubicBezTo>
                  <a:cubicBezTo>
                    <a:pt x="1004" y="2315"/>
                    <a:pt x="719" y="2372"/>
                    <a:pt x="457" y="2452"/>
                  </a:cubicBezTo>
                  <a:cubicBezTo>
                    <a:pt x="434" y="2167"/>
                    <a:pt x="411" y="1881"/>
                    <a:pt x="400" y="1608"/>
                  </a:cubicBezTo>
                  <a:cubicBezTo>
                    <a:pt x="365" y="1118"/>
                    <a:pt x="343" y="627"/>
                    <a:pt x="286" y="125"/>
                  </a:cubicBezTo>
                  <a:cubicBezTo>
                    <a:pt x="286" y="57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3"/>
            <p:cNvSpPr/>
            <p:nvPr/>
          </p:nvSpPr>
          <p:spPr>
            <a:xfrm>
              <a:off x="1536507" y="2866962"/>
              <a:ext cx="198217" cy="183953"/>
            </a:xfrm>
            <a:custGeom>
              <a:avLst/>
              <a:gdLst/>
              <a:ahLst/>
              <a:cxnLst/>
              <a:rect l="l" t="t" r="r" b="b"/>
              <a:pathLst>
                <a:path w="3000" h="2784" extrusionOk="0">
                  <a:moveTo>
                    <a:pt x="137" y="1"/>
                  </a:moveTo>
                  <a:cubicBezTo>
                    <a:pt x="68" y="12"/>
                    <a:pt x="0" y="81"/>
                    <a:pt x="11" y="161"/>
                  </a:cubicBezTo>
                  <a:cubicBezTo>
                    <a:pt x="57" y="651"/>
                    <a:pt x="91" y="1141"/>
                    <a:pt x="126" y="1620"/>
                  </a:cubicBezTo>
                  <a:cubicBezTo>
                    <a:pt x="148" y="1962"/>
                    <a:pt x="160" y="2304"/>
                    <a:pt x="194" y="2646"/>
                  </a:cubicBezTo>
                  <a:cubicBezTo>
                    <a:pt x="194" y="2692"/>
                    <a:pt x="217" y="2738"/>
                    <a:pt x="251" y="2760"/>
                  </a:cubicBezTo>
                  <a:cubicBezTo>
                    <a:pt x="274" y="2772"/>
                    <a:pt x="308" y="2783"/>
                    <a:pt x="331" y="2783"/>
                  </a:cubicBezTo>
                  <a:cubicBezTo>
                    <a:pt x="342" y="2783"/>
                    <a:pt x="365" y="2783"/>
                    <a:pt x="376" y="2772"/>
                  </a:cubicBezTo>
                  <a:cubicBezTo>
                    <a:pt x="684" y="2681"/>
                    <a:pt x="1015" y="2612"/>
                    <a:pt x="1334" y="2544"/>
                  </a:cubicBezTo>
                  <a:cubicBezTo>
                    <a:pt x="1870" y="2430"/>
                    <a:pt x="2417" y="2304"/>
                    <a:pt x="2896" y="2076"/>
                  </a:cubicBezTo>
                  <a:cubicBezTo>
                    <a:pt x="2976" y="2042"/>
                    <a:pt x="2999" y="1962"/>
                    <a:pt x="2965" y="1894"/>
                  </a:cubicBezTo>
                  <a:cubicBezTo>
                    <a:pt x="2940" y="1844"/>
                    <a:pt x="2890" y="1812"/>
                    <a:pt x="2839" y="1812"/>
                  </a:cubicBezTo>
                  <a:cubicBezTo>
                    <a:pt x="2820" y="1812"/>
                    <a:pt x="2801" y="1816"/>
                    <a:pt x="2782" y="1825"/>
                  </a:cubicBezTo>
                  <a:cubicBezTo>
                    <a:pt x="2326" y="2042"/>
                    <a:pt x="1790" y="2156"/>
                    <a:pt x="1277" y="2259"/>
                  </a:cubicBezTo>
                  <a:cubicBezTo>
                    <a:pt x="1004" y="2316"/>
                    <a:pt x="730" y="2373"/>
                    <a:pt x="456" y="2453"/>
                  </a:cubicBezTo>
                  <a:cubicBezTo>
                    <a:pt x="445" y="2167"/>
                    <a:pt x="422" y="1894"/>
                    <a:pt x="411" y="1609"/>
                  </a:cubicBezTo>
                  <a:cubicBezTo>
                    <a:pt x="376" y="1130"/>
                    <a:pt x="342" y="628"/>
                    <a:pt x="297" y="138"/>
                  </a:cubicBezTo>
                  <a:cubicBezTo>
                    <a:pt x="285" y="58"/>
                    <a:pt x="217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1722567" y="2661931"/>
              <a:ext cx="106311" cy="76317"/>
            </a:xfrm>
            <a:custGeom>
              <a:avLst/>
              <a:gdLst/>
              <a:ahLst/>
              <a:cxnLst/>
              <a:rect l="l" t="t" r="r" b="b"/>
              <a:pathLst>
                <a:path w="1609" h="1155" extrusionOk="0">
                  <a:moveTo>
                    <a:pt x="150" y="1"/>
                  </a:moveTo>
                  <a:cubicBezTo>
                    <a:pt x="142" y="1"/>
                    <a:pt x="134" y="1"/>
                    <a:pt x="126" y="2"/>
                  </a:cubicBezTo>
                  <a:cubicBezTo>
                    <a:pt x="46" y="14"/>
                    <a:pt x="1" y="94"/>
                    <a:pt x="12" y="173"/>
                  </a:cubicBezTo>
                  <a:cubicBezTo>
                    <a:pt x="23" y="196"/>
                    <a:pt x="126" y="766"/>
                    <a:pt x="274" y="1063"/>
                  </a:cubicBezTo>
                  <a:cubicBezTo>
                    <a:pt x="297" y="1120"/>
                    <a:pt x="343" y="1154"/>
                    <a:pt x="400" y="1154"/>
                  </a:cubicBezTo>
                  <a:cubicBezTo>
                    <a:pt x="411" y="1154"/>
                    <a:pt x="434" y="1143"/>
                    <a:pt x="445" y="1143"/>
                  </a:cubicBezTo>
                  <a:cubicBezTo>
                    <a:pt x="502" y="1120"/>
                    <a:pt x="571" y="1097"/>
                    <a:pt x="662" y="1074"/>
                  </a:cubicBezTo>
                  <a:cubicBezTo>
                    <a:pt x="981" y="972"/>
                    <a:pt x="1380" y="846"/>
                    <a:pt x="1551" y="675"/>
                  </a:cubicBezTo>
                  <a:cubicBezTo>
                    <a:pt x="1608" y="618"/>
                    <a:pt x="1608" y="538"/>
                    <a:pt x="1551" y="481"/>
                  </a:cubicBezTo>
                  <a:cubicBezTo>
                    <a:pt x="1529" y="453"/>
                    <a:pt x="1494" y="439"/>
                    <a:pt x="1459" y="439"/>
                  </a:cubicBezTo>
                  <a:cubicBezTo>
                    <a:pt x="1423" y="439"/>
                    <a:pt x="1386" y="453"/>
                    <a:pt x="1358" y="481"/>
                  </a:cubicBezTo>
                  <a:cubicBezTo>
                    <a:pt x="1232" y="595"/>
                    <a:pt x="833" y="721"/>
                    <a:pt x="571" y="801"/>
                  </a:cubicBezTo>
                  <a:cubicBezTo>
                    <a:pt x="537" y="812"/>
                    <a:pt x="514" y="823"/>
                    <a:pt x="479" y="835"/>
                  </a:cubicBezTo>
                  <a:cubicBezTo>
                    <a:pt x="377" y="550"/>
                    <a:pt x="297" y="116"/>
                    <a:pt x="297" y="116"/>
                  </a:cubicBezTo>
                  <a:cubicBezTo>
                    <a:pt x="277" y="45"/>
                    <a:pt x="219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1489793" y="3057522"/>
              <a:ext cx="386524" cy="498932"/>
            </a:xfrm>
            <a:custGeom>
              <a:avLst/>
              <a:gdLst/>
              <a:ahLst/>
              <a:cxnLst/>
              <a:rect l="l" t="t" r="r" b="b"/>
              <a:pathLst>
                <a:path w="5850" h="7551" extrusionOk="0">
                  <a:moveTo>
                    <a:pt x="5678" y="0"/>
                  </a:moveTo>
                  <a:cubicBezTo>
                    <a:pt x="5597" y="0"/>
                    <a:pt x="5530" y="55"/>
                    <a:pt x="5519" y="139"/>
                  </a:cubicBezTo>
                  <a:cubicBezTo>
                    <a:pt x="5394" y="948"/>
                    <a:pt x="4504" y="1940"/>
                    <a:pt x="3729" y="2818"/>
                  </a:cubicBezTo>
                  <a:cubicBezTo>
                    <a:pt x="3432" y="3149"/>
                    <a:pt x="3159" y="3468"/>
                    <a:pt x="2953" y="3742"/>
                  </a:cubicBezTo>
                  <a:cubicBezTo>
                    <a:pt x="2668" y="4095"/>
                    <a:pt x="2406" y="4472"/>
                    <a:pt x="2155" y="4825"/>
                  </a:cubicBezTo>
                  <a:cubicBezTo>
                    <a:pt x="1961" y="5110"/>
                    <a:pt x="1768" y="5384"/>
                    <a:pt x="1562" y="5658"/>
                  </a:cubicBezTo>
                  <a:cubicBezTo>
                    <a:pt x="1471" y="5783"/>
                    <a:pt x="1380" y="5909"/>
                    <a:pt x="1289" y="6057"/>
                  </a:cubicBezTo>
                  <a:cubicBezTo>
                    <a:pt x="969" y="6524"/>
                    <a:pt x="639" y="7026"/>
                    <a:pt x="126" y="7243"/>
                  </a:cubicBezTo>
                  <a:cubicBezTo>
                    <a:pt x="46" y="7277"/>
                    <a:pt x="0" y="7368"/>
                    <a:pt x="34" y="7448"/>
                  </a:cubicBezTo>
                  <a:cubicBezTo>
                    <a:pt x="69" y="7516"/>
                    <a:pt x="126" y="7551"/>
                    <a:pt x="183" y="7551"/>
                  </a:cubicBezTo>
                  <a:cubicBezTo>
                    <a:pt x="205" y="7551"/>
                    <a:pt x="228" y="7539"/>
                    <a:pt x="251" y="7539"/>
                  </a:cubicBezTo>
                  <a:cubicBezTo>
                    <a:pt x="855" y="7277"/>
                    <a:pt x="1220" y="6718"/>
                    <a:pt x="1551" y="6228"/>
                  </a:cubicBezTo>
                  <a:cubicBezTo>
                    <a:pt x="1642" y="6102"/>
                    <a:pt x="1733" y="5966"/>
                    <a:pt x="1813" y="5852"/>
                  </a:cubicBezTo>
                  <a:cubicBezTo>
                    <a:pt x="2030" y="5578"/>
                    <a:pt x="2224" y="5293"/>
                    <a:pt x="2418" y="5019"/>
                  </a:cubicBezTo>
                  <a:cubicBezTo>
                    <a:pt x="2668" y="4654"/>
                    <a:pt x="2931" y="4289"/>
                    <a:pt x="3204" y="3936"/>
                  </a:cubicBezTo>
                  <a:cubicBezTo>
                    <a:pt x="3410" y="3674"/>
                    <a:pt x="3683" y="3366"/>
                    <a:pt x="3968" y="3035"/>
                  </a:cubicBezTo>
                  <a:cubicBezTo>
                    <a:pt x="4778" y="2123"/>
                    <a:pt x="5702" y="1085"/>
                    <a:pt x="5838" y="184"/>
                  </a:cubicBezTo>
                  <a:cubicBezTo>
                    <a:pt x="5850" y="93"/>
                    <a:pt x="5793" y="13"/>
                    <a:pt x="5702" y="2"/>
                  </a:cubicBezTo>
                  <a:cubicBezTo>
                    <a:pt x="5694" y="1"/>
                    <a:pt x="5686" y="0"/>
                    <a:pt x="5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1703736" y="3076419"/>
              <a:ext cx="234359" cy="177874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187" y="1"/>
                  </a:moveTo>
                  <a:cubicBezTo>
                    <a:pt x="167" y="1"/>
                    <a:pt x="146" y="5"/>
                    <a:pt x="126" y="12"/>
                  </a:cubicBezTo>
                  <a:cubicBezTo>
                    <a:pt x="46" y="47"/>
                    <a:pt x="1" y="138"/>
                    <a:pt x="35" y="218"/>
                  </a:cubicBezTo>
                  <a:cubicBezTo>
                    <a:pt x="274" y="890"/>
                    <a:pt x="377" y="1803"/>
                    <a:pt x="274" y="2498"/>
                  </a:cubicBezTo>
                  <a:cubicBezTo>
                    <a:pt x="274" y="2555"/>
                    <a:pt x="286" y="2601"/>
                    <a:pt x="320" y="2635"/>
                  </a:cubicBezTo>
                  <a:cubicBezTo>
                    <a:pt x="343" y="2669"/>
                    <a:pt x="400" y="2681"/>
                    <a:pt x="434" y="2692"/>
                  </a:cubicBezTo>
                  <a:cubicBezTo>
                    <a:pt x="1278" y="2692"/>
                    <a:pt x="2600" y="2384"/>
                    <a:pt x="3410" y="2099"/>
                  </a:cubicBezTo>
                  <a:cubicBezTo>
                    <a:pt x="3501" y="2065"/>
                    <a:pt x="3547" y="1974"/>
                    <a:pt x="3513" y="1894"/>
                  </a:cubicBezTo>
                  <a:cubicBezTo>
                    <a:pt x="3484" y="1828"/>
                    <a:pt x="3417" y="1785"/>
                    <a:pt x="3350" y="1785"/>
                  </a:cubicBezTo>
                  <a:cubicBezTo>
                    <a:pt x="3335" y="1785"/>
                    <a:pt x="3321" y="1787"/>
                    <a:pt x="3307" y="1791"/>
                  </a:cubicBezTo>
                  <a:cubicBezTo>
                    <a:pt x="2566" y="2053"/>
                    <a:pt x="1426" y="2327"/>
                    <a:pt x="616" y="2361"/>
                  </a:cubicBezTo>
                  <a:cubicBezTo>
                    <a:pt x="685" y="1643"/>
                    <a:pt x="571" y="765"/>
                    <a:pt x="331" y="115"/>
                  </a:cubicBezTo>
                  <a:cubicBezTo>
                    <a:pt x="314" y="44"/>
                    <a:pt x="255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1666075" y="3121350"/>
              <a:ext cx="261515" cy="208334"/>
            </a:xfrm>
            <a:custGeom>
              <a:avLst/>
              <a:gdLst/>
              <a:ahLst/>
              <a:cxnLst/>
              <a:rect l="l" t="t" r="r" b="b"/>
              <a:pathLst>
                <a:path w="3958" h="3153" extrusionOk="0">
                  <a:moveTo>
                    <a:pt x="185" y="0"/>
                  </a:moveTo>
                  <a:cubicBezTo>
                    <a:pt x="173" y="0"/>
                    <a:pt x="161" y="2"/>
                    <a:pt x="149" y="5"/>
                  </a:cubicBezTo>
                  <a:cubicBezTo>
                    <a:pt x="57" y="16"/>
                    <a:pt x="0" y="108"/>
                    <a:pt x="23" y="199"/>
                  </a:cubicBezTo>
                  <a:cubicBezTo>
                    <a:pt x="149" y="769"/>
                    <a:pt x="149" y="1316"/>
                    <a:pt x="149" y="1898"/>
                  </a:cubicBezTo>
                  <a:cubicBezTo>
                    <a:pt x="137" y="2251"/>
                    <a:pt x="137" y="2616"/>
                    <a:pt x="171" y="2981"/>
                  </a:cubicBezTo>
                  <a:cubicBezTo>
                    <a:pt x="171" y="3061"/>
                    <a:pt x="240" y="3129"/>
                    <a:pt x="320" y="3129"/>
                  </a:cubicBezTo>
                  <a:cubicBezTo>
                    <a:pt x="445" y="3141"/>
                    <a:pt x="582" y="3152"/>
                    <a:pt x="719" y="3152"/>
                  </a:cubicBezTo>
                  <a:cubicBezTo>
                    <a:pt x="1916" y="3152"/>
                    <a:pt x="3364" y="2765"/>
                    <a:pt x="3820" y="2628"/>
                  </a:cubicBezTo>
                  <a:cubicBezTo>
                    <a:pt x="3900" y="2605"/>
                    <a:pt x="3957" y="2514"/>
                    <a:pt x="3923" y="2434"/>
                  </a:cubicBezTo>
                  <a:cubicBezTo>
                    <a:pt x="3904" y="2358"/>
                    <a:pt x="3838" y="2314"/>
                    <a:pt x="3771" y="2314"/>
                  </a:cubicBezTo>
                  <a:cubicBezTo>
                    <a:pt x="3757" y="2314"/>
                    <a:pt x="3743" y="2316"/>
                    <a:pt x="3729" y="2320"/>
                  </a:cubicBezTo>
                  <a:cubicBezTo>
                    <a:pt x="3280" y="2448"/>
                    <a:pt x="1869" y="2827"/>
                    <a:pt x="708" y="2827"/>
                  </a:cubicBezTo>
                  <a:cubicBezTo>
                    <a:pt x="631" y="2827"/>
                    <a:pt x="554" y="2825"/>
                    <a:pt x="479" y="2822"/>
                  </a:cubicBezTo>
                  <a:cubicBezTo>
                    <a:pt x="468" y="2514"/>
                    <a:pt x="468" y="2206"/>
                    <a:pt x="468" y="1909"/>
                  </a:cubicBezTo>
                  <a:cubicBezTo>
                    <a:pt x="468" y="1328"/>
                    <a:pt x="479" y="735"/>
                    <a:pt x="342" y="119"/>
                  </a:cubicBezTo>
                  <a:cubicBezTo>
                    <a:pt x="323" y="51"/>
                    <a:pt x="254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1623128" y="3200772"/>
              <a:ext cx="214802" cy="208731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217" y="0"/>
                  </a:moveTo>
                  <a:cubicBezTo>
                    <a:pt x="137" y="0"/>
                    <a:pt x="57" y="69"/>
                    <a:pt x="57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57" y="3113"/>
                  </a:cubicBezTo>
                  <a:cubicBezTo>
                    <a:pt x="92" y="3148"/>
                    <a:pt x="126" y="3159"/>
                    <a:pt x="160" y="3159"/>
                  </a:cubicBezTo>
                  <a:cubicBezTo>
                    <a:pt x="171" y="3159"/>
                    <a:pt x="183" y="3159"/>
                    <a:pt x="194" y="3148"/>
                  </a:cubicBezTo>
                  <a:cubicBezTo>
                    <a:pt x="559" y="3079"/>
                    <a:pt x="935" y="3034"/>
                    <a:pt x="1312" y="2988"/>
                  </a:cubicBezTo>
                  <a:cubicBezTo>
                    <a:pt x="1916" y="2908"/>
                    <a:pt x="2555" y="2840"/>
                    <a:pt x="3125" y="2634"/>
                  </a:cubicBezTo>
                  <a:cubicBezTo>
                    <a:pt x="3205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3" y="2315"/>
                  </a:cubicBezTo>
                  <a:cubicBezTo>
                    <a:pt x="3053" y="2315"/>
                    <a:pt x="3032" y="2319"/>
                    <a:pt x="3011" y="2327"/>
                  </a:cubicBezTo>
                  <a:cubicBezTo>
                    <a:pt x="2475" y="2520"/>
                    <a:pt x="1859" y="2589"/>
                    <a:pt x="1278" y="2669"/>
                  </a:cubicBezTo>
                  <a:cubicBezTo>
                    <a:pt x="958" y="2703"/>
                    <a:pt x="639" y="2737"/>
                    <a:pt x="331" y="2794"/>
                  </a:cubicBezTo>
                  <a:cubicBezTo>
                    <a:pt x="331" y="2475"/>
                    <a:pt x="342" y="2156"/>
                    <a:pt x="354" y="1836"/>
                  </a:cubicBezTo>
                  <a:cubicBezTo>
                    <a:pt x="365" y="1289"/>
                    <a:pt x="388" y="719"/>
                    <a:pt x="388" y="160"/>
                  </a:cubicBezTo>
                  <a:cubicBezTo>
                    <a:pt x="388" y="69"/>
                    <a:pt x="308" y="0"/>
                    <a:pt x="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3"/>
            <p:cNvSpPr/>
            <p:nvPr/>
          </p:nvSpPr>
          <p:spPr>
            <a:xfrm>
              <a:off x="1561350" y="3288916"/>
              <a:ext cx="214802" cy="208797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228" y="1"/>
                  </a:moveTo>
                  <a:cubicBezTo>
                    <a:pt x="137" y="1"/>
                    <a:pt x="69" y="69"/>
                    <a:pt x="69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69" y="3113"/>
                  </a:cubicBezTo>
                  <a:cubicBezTo>
                    <a:pt x="92" y="3148"/>
                    <a:pt x="126" y="3159"/>
                    <a:pt x="171" y="3159"/>
                  </a:cubicBezTo>
                  <a:cubicBezTo>
                    <a:pt x="183" y="3159"/>
                    <a:pt x="194" y="3159"/>
                    <a:pt x="206" y="3148"/>
                  </a:cubicBezTo>
                  <a:cubicBezTo>
                    <a:pt x="559" y="3079"/>
                    <a:pt x="947" y="3034"/>
                    <a:pt x="1312" y="2988"/>
                  </a:cubicBezTo>
                  <a:cubicBezTo>
                    <a:pt x="1927" y="2908"/>
                    <a:pt x="2555" y="2840"/>
                    <a:pt x="3125" y="2635"/>
                  </a:cubicBezTo>
                  <a:cubicBezTo>
                    <a:pt x="3216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8" y="2315"/>
                  </a:cubicBezTo>
                  <a:cubicBezTo>
                    <a:pt x="3059" y="2315"/>
                    <a:pt x="3040" y="2319"/>
                    <a:pt x="3022" y="2327"/>
                  </a:cubicBezTo>
                  <a:cubicBezTo>
                    <a:pt x="2475" y="2521"/>
                    <a:pt x="1870" y="2589"/>
                    <a:pt x="1277" y="2669"/>
                  </a:cubicBezTo>
                  <a:cubicBezTo>
                    <a:pt x="970" y="2703"/>
                    <a:pt x="639" y="2737"/>
                    <a:pt x="331" y="2794"/>
                  </a:cubicBezTo>
                  <a:cubicBezTo>
                    <a:pt x="342" y="2475"/>
                    <a:pt x="342" y="2156"/>
                    <a:pt x="354" y="1836"/>
                  </a:cubicBezTo>
                  <a:cubicBezTo>
                    <a:pt x="377" y="1289"/>
                    <a:pt x="388" y="719"/>
                    <a:pt x="388" y="160"/>
                  </a:cubicBezTo>
                  <a:cubicBezTo>
                    <a:pt x="388" y="69"/>
                    <a:pt x="320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3"/>
            <p:cNvSpPr/>
            <p:nvPr/>
          </p:nvSpPr>
          <p:spPr>
            <a:xfrm>
              <a:off x="1796436" y="3075626"/>
              <a:ext cx="117543" cy="87549"/>
            </a:xfrm>
            <a:custGeom>
              <a:avLst/>
              <a:gdLst/>
              <a:ahLst/>
              <a:cxnLst/>
              <a:rect l="l" t="t" r="r" b="b"/>
              <a:pathLst>
                <a:path w="1779" h="1325" extrusionOk="0">
                  <a:moveTo>
                    <a:pt x="180" y="0"/>
                  </a:moveTo>
                  <a:cubicBezTo>
                    <a:pt x="173" y="0"/>
                    <a:pt x="166" y="1"/>
                    <a:pt x="160" y="2"/>
                  </a:cubicBezTo>
                  <a:cubicBezTo>
                    <a:pt x="68" y="13"/>
                    <a:pt x="0" y="93"/>
                    <a:pt x="11" y="184"/>
                  </a:cubicBezTo>
                  <a:cubicBezTo>
                    <a:pt x="11" y="207"/>
                    <a:pt x="80" y="868"/>
                    <a:pt x="205" y="1222"/>
                  </a:cubicBezTo>
                  <a:cubicBezTo>
                    <a:pt x="228" y="1290"/>
                    <a:pt x="297" y="1324"/>
                    <a:pt x="365" y="1324"/>
                  </a:cubicBezTo>
                  <a:lnTo>
                    <a:pt x="399" y="1324"/>
                  </a:lnTo>
                  <a:cubicBezTo>
                    <a:pt x="468" y="1313"/>
                    <a:pt x="547" y="1290"/>
                    <a:pt x="650" y="1267"/>
                  </a:cubicBezTo>
                  <a:cubicBezTo>
                    <a:pt x="1026" y="1187"/>
                    <a:pt x="1482" y="1096"/>
                    <a:pt x="1699" y="914"/>
                  </a:cubicBezTo>
                  <a:cubicBezTo>
                    <a:pt x="1767" y="857"/>
                    <a:pt x="1779" y="754"/>
                    <a:pt x="1722" y="686"/>
                  </a:cubicBezTo>
                  <a:cubicBezTo>
                    <a:pt x="1690" y="647"/>
                    <a:pt x="1642" y="626"/>
                    <a:pt x="1595" y="626"/>
                  </a:cubicBezTo>
                  <a:cubicBezTo>
                    <a:pt x="1559" y="626"/>
                    <a:pt x="1523" y="638"/>
                    <a:pt x="1494" y="663"/>
                  </a:cubicBezTo>
                  <a:cubicBezTo>
                    <a:pt x="1346" y="788"/>
                    <a:pt x="889" y="891"/>
                    <a:pt x="582" y="948"/>
                  </a:cubicBezTo>
                  <a:cubicBezTo>
                    <a:pt x="547" y="959"/>
                    <a:pt x="502" y="971"/>
                    <a:pt x="468" y="982"/>
                  </a:cubicBezTo>
                  <a:cubicBezTo>
                    <a:pt x="388" y="640"/>
                    <a:pt x="331" y="150"/>
                    <a:pt x="331" y="150"/>
                  </a:cubicBezTo>
                  <a:cubicBezTo>
                    <a:pt x="331" y="65"/>
                    <a:pt x="262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3"/>
            <p:cNvSpPr/>
            <p:nvPr/>
          </p:nvSpPr>
          <p:spPr>
            <a:xfrm>
              <a:off x="1484508" y="2359902"/>
              <a:ext cx="210243" cy="327071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3079" y="1"/>
                  </a:moveTo>
                  <a:cubicBezTo>
                    <a:pt x="3022" y="1"/>
                    <a:pt x="2976" y="35"/>
                    <a:pt x="2976" y="92"/>
                  </a:cubicBezTo>
                  <a:cubicBezTo>
                    <a:pt x="2942" y="594"/>
                    <a:pt x="2463" y="1255"/>
                    <a:pt x="2030" y="1848"/>
                  </a:cubicBezTo>
                  <a:cubicBezTo>
                    <a:pt x="1870" y="2065"/>
                    <a:pt x="1722" y="2270"/>
                    <a:pt x="1608" y="2452"/>
                  </a:cubicBezTo>
                  <a:cubicBezTo>
                    <a:pt x="1448" y="2692"/>
                    <a:pt x="1312" y="2931"/>
                    <a:pt x="1175" y="3159"/>
                  </a:cubicBezTo>
                  <a:cubicBezTo>
                    <a:pt x="1072" y="3342"/>
                    <a:pt x="970" y="3524"/>
                    <a:pt x="855" y="3707"/>
                  </a:cubicBezTo>
                  <a:cubicBezTo>
                    <a:pt x="810" y="3787"/>
                    <a:pt x="764" y="3878"/>
                    <a:pt x="719" y="3958"/>
                  </a:cubicBezTo>
                  <a:cubicBezTo>
                    <a:pt x="548" y="4277"/>
                    <a:pt x="365" y="4596"/>
                    <a:pt x="69" y="4756"/>
                  </a:cubicBezTo>
                  <a:cubicBezTo>
                    <a:pt x="23" y="4779"/>
                    <a:pt x="0" y="4847"/>
                    <a:pt x="23" y="4893"/>
                  </a:cubicBezTo>
                  <a:cubicBezTo>
                    <a:pt x="46" y="4927"/>
                    <a:pt x="80" y="4950"/>
                    <a:pt x="114" y="4950"/>
                  </a:cubicBezTo>
                  <a:cubicBezTo>
                    <a:pt x="126" y="4950"/>
                    <a:pt x="149" y="4938"/>
                    <a:pt x="160" y="4938"/>
                  </a:cubicBezTo>
                  <a:cubicBezTo>
                    <a:pt x="513" y="4744"/>
                    <a:pt x="719" y="4380"/>
                    <a:pt x="890" y="4060"/>
                  </a:cubicBezTo>
                  <a:cubicBezTo>
                    <a:pt x="935" y="3969"/>
                    <a:pt x="981" y="3889"/>
                    <a:pt x="1027" y="3809"/>
                  </a:cubicBezTo>
                  <a:cubicBezTo>
                    <a:pt x="1141" y="3627"/>
                    <a:pt x="1243" y="3444"/>
                    <a:pt x="1346" y="3262"/>
                  </a:cubicBezTo>
                  <a:cubicBezTo>
                    <a:pt x="1483" y="3034"/>
                    <a:pt x="1619" y="2795"/>
                    <a:pt x="1768" y="2555"/>
                  </a:cubicBezTo>
                  <a:cubicBezTo>
                    <a:pt x="1882" y="2384"/>
                    <a:pt x="2030" y="2179"/>
                    <a:pt x="2190" y="1962"/>
                  </a:cubicBezTo>
                  <a:cubicBezTo>
                    <a:pt x="2634" y="1358"/>
                    <a:pt x="3136" y="674"/>
                    <a:pt x="3170" y="103"/>
                  </a:cubicBezTo>
                  <a:cubicBezTo>
                    <a:pt x="3182" y="46"/>
                    <a:pt x="3136" y="1"/>
                    <a:pt x="3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1589959" y="2379989"/>
              <a:ext cx="149985" cy="108099"/>
            </a:xfrm>
            <a:custGeom>
              <a:avLst/>
              <a:gdLst/>
              <a:ahLst/>
              <a:cxnLst/>
              <a:rect l="l" t="t" r="r" b="b"/>
              <a:pathLst>
                <a:path w="2270" h="1636" extrusionOk="0">
                  <a:moveTo>
                    <a:pt x="118" y="0"/>
                  </a:moveTo>
                  <a:cubicBezTo>
                    <a:pt x="101" y="0"/>
                    <a:pt x="84" y="5"/>
                    <a:pt x="69" y="16"/>
                  </a:cubicBezTo>
                  <a:cubicBezTo>
                    <a:pt x="23" y="39"/>
                    <a:pt x="1" y="96"/>
                    <a:pt x="23" y="142"/>
                  </a:cubicBezTo>
                  <a:cubicBezTo>
                    <a:pt x="206" y="541"/>
                    <a:pt x="320" y="1099"/>
                    <a:pt x="297" y="1533"/>
                  </a:cubicBezTo>
                  <a:cubicBezTo>
                    <a:pt x="297" y="1555"/>
                    <a:pt x="309" y="1590"/>
                    <a:pt x="331" y="1612"/>
                  </a:cubicBezTo>
                  <a:cubicBezTo>
                    <a:pt x="354" y="1624"/>
                    <a:pt x="377" y="1635"/>
                    <a:pt x="400" y="1635"/>
                  </a:cubicBezTo>
                  <a:lnTo>
                    <a:pt x="411" y="1635"/>
                  </a:lnTo>
                  <a:cubicBezTo>
                    <a:pt x="924" y="1590"/>
                    <a:pt x="1711" y="1327"/>
                    <a:pt x="2201" y="1111"/>
                  </a:cubicBezTo>
                  <a:cubicBezTo>
                    <a:pt x="2258" y="1088"/>
                    <a:pt x="2270" y="1020"/>
                    <a:pt x="2247" y="974"/>
                  </a:cubicBezTo>
                  <a:cubicBezTo>
                    <a:pt x="2230" y="941"/>
                    <a:pt x="2195" y="919"/>
                    <a:pt x="2160" y="919"/>
                  </a:cubicBezTo>
                  <a:cubicBezTo>
                    <a:pt x="2147" y="919"/>
                    <a:pt x="2134" y="922"/>
                    <a:pt x="2122" y="928"/>
                  </a:cubicBezTo>
                  <a:cubicBezTo>
                    <a:pt x="1688" y="1122"/>
                    <a:pt x="993" y="1350"/>
                    <a:pt x="502" y="1419"/>
                  </a:cubicBezTo>
                  <a:cubicBezTo>
                    <a:pt x="502" y="985"/>
                    <a:pt x="388" y="449"/>
                    <a:pt x="206" y="62"/>
                  </a:cubicBezTo>
                  <a:cubicBezTo>
                    <a:pt x="190" y="23"/>
                    <a:pt x="154" y="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3"/>
            <p:cNvSpPr/>
            <p:nvPr/>
          </p:nvSpPr>
          <p:spPr>
            <a:xfrm>
              <a:off x="1568882" y="2409458"/>
              <a:ext cx="169608" cy="126864"/>
            </a:xfrm>
            <a:custGeom>
              <a:avLst/>
              <a:gdLst/>
              <a:ahLst/>
              <a:cxnLst/>
              <a:rect l="l" t="t" r="r" b="b"/>
              <a:pathLst>
                <a:path w="2567" h="1920" extrusionOk="0">
                  <a:moveTo>
                    <a:pt x="115" y="1"/>
                  </a:moveTo>
                  <a:cubicBezTo>
                    <a:pt x="107" y="1"/>
                    <a:pt x="99" y="2"/>
                    <a:pt x="92" y="3"/>
                  </a:cubicBezTo>
                  <a:cubicBezTo>
                    <a:pt x="35" y="26"/>
                    <a:pt x="0" y="83"/>
                    <a:pt x="23" y="129"/>
                  </a:cubicBezTo>
                  <a:cubicBezTo>
                    <a:pt x="137" y="471"/>
                    <a:pt x="160" y="813"/>
                    <a:pt x="194" y="1178"/>
                  </a:cubicBezTo>
                  <a:cubicBezTo>
                    <a:pt x="206" y="1395"/>
                    <a:pt x="228" y="1611"/>
                    <a:pt x="274" y="1839"/>
                  </a:cubicBezTo>
                  <a:cubicBezTo>
                    <a:pt x="274" y="1885"/>
                    <a:pt x="320" y="1919"/>
                    <a:pt x="365" y="1919"/>
                  </a:cubicBezTo>
                  <a:cubicBezTo>
                    <a:pt x="1141" y="1919"/>
                    <a:pt x="2190" y="1531"/>
                    <a:pt x="2486" y="1417"/>
                  </a:cubicBezTo>
                  <a:cubicBezTo>
                    <a:pt x="2543" y="1395"/>
                    <a:pt x="2566" y="1338"/>
                    <a:pt x="2543" y="1281"/>
                  </a:cubicBezTo>
                  <a:cubicBezTo>
                    <a:pt x="2524" y="1243"/>
                    <a:pt x="2482" y="1221"/>
                    <a:pt x="2442" y="1221"/>
                  </a:cubicBezTo>
                  <a:cubicBezTo>
                    <a:pt x="2434" y="1221"/>
                    <a:pt x="2426" y="1222"/>
                    <a:pt x="2418" y="1224"/>
                  </a:cubicBezTo>
                  <a:cubicBezTo>
                    <a:pt x="2133" y="1338"/>
                    <a:pt x="1186" y="1691"/>
                    <a:pt x="457" y="1714"/>
                  </a:cubicBezTo>
                  <a:cubicBezTo>
                    <a:pt x="422" y="1531"/>
                    <a:pt x="411" y="1338"/>
                    <a:pt x="388" y="1155"/>
                  </a:cubicBezTo>
                  <a:cubicBezTo>
                    <a:pt x="365" y="802"/>
                    <a:pt x="331" y="437"/>
                    <a:pt x="217" y="72"/>
                  </a:cubicBezTo>
                  <a:cubicBezTo>
                    <a:pt x="198" y="24"/>
                    <a:pt x="155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3"/>
            <p:cNvSpPr/>
            <p:nvPr/>
          </p:nvSpPr>
          <p:spPr>
            <a:xfrm>
              <a:off x="1549259" y="2460798"/>
              <a:ext cx="138752" cy="128252"/>
            </a:xfrm>
            <a:custGeom>
              <a:avLst/>
              <a:gdLst/>
              <a:ahLst/>
              <a:cxnLst/>
              <a:rect l="l" t="t" r="r" b="b"/>
              <a:pathLst>
                <a:path w="2100" h="1941" extrusionOk="0">
                  <a:moveTo>
                    <a:pt x="121" y="0"/>
                  </a:moveTo>
                  <a:cubicBezTo>
                    <a:pt x="115" y="0"/>
                    <a:pt x="110" y="1"/>
                    <a:pt x="104" y="2"/>
                  </a:cubicBezTo>
                  <a:cubicBezTo>
                    <a:pt x="47" y="2"/>
                    <a:pt x="1" y="47"/>
                    <a:pt x="12" y="104"/>
                  </a:cubicBezTo>
                  <a:cubicBezTo>
                    <a:pt x="47" y="447"/>
                    <a:pt x="69" y="789"/>
                    <a:pt x="81" y="1131"/>
                  </a:cubicBezTo>
                  <a:cubicBezTo>
                    <a:pt x="104" y="1370"/>
                    <a:pt x="115" y="1610"/>
                    <a:pt x="138" y="1849"/>
                  </a:cubicBezTo>
                  <a:cubicBezTo>
                    <a:pt x="138" y="1872"/>
                    <a:pt x="149" y="1906"/>
                    <a:pt x="172" y="1917"/>
                  </a:cubicBezTo>
                  <a:cubicBezTo>
                    <a:pt x="195" y="1929"/>
                    <a:pt x="218" y="1940"/>
                    <a:pt x="229" y="1940"/>
                  </a:cubicBezTo>
                  <a:cubicBezTo>
                    <a:pt x="240" y="1940"/>
                    <a:pt x="252" y="1940"/>
                    <a:pt x="263" y="1929"/>
                  </a:cubicBezTo>
                  <a:cubicBezTo>
                    <a:pt x="480" y="1872"/>
                    <a:pt x="708" y="1815"/>
                    <a:pt x="936" y="1769"/>
                  </a:cubicBezTo>
                  <a:cubicBezTo>
                    <a:pt x="1301" y="1689"/>
                    <a:pt x="1689" y="1610"/>
                    <a:pt x="2031" y="1450"/>
                  </a:cubicBezTo>
                  <a:cubicBezTo>
                    <a:pt x="2076" y="1427"/>
                    <a:pt x="2099" y="1370"/>
                    <a:pt x="2076" y="1313"/>
                  </a:cubicBezTo>
                  <a:cubicBezTo>
                    <a:pt x="2060" y="1280"/>
                    <a:pt x="2025" y="1259"/>
                    <a:pt x="1985" y="1259"/>
                  </a:cubicBezTo>
                  <a:cubicBezTo>
                    <a:pt x="1970" y="1259"/>
                    <a:pt x="1955" y="1261"/>
                    <a:pt x="1939" y="1268"/>
                  </a:cubicBezTo>
                  <a:cubicBezTo>
                    <a:pt x="1620" y="1416"/>
                    <a:pt x="1255" y="1496"/>
                    <a:pt x="890" y="1575"/>
                  </a:cubicBezTo>
                  <a:cubicBezTo>
                    <a:pt x="708" y="1610"/>
                    <a:pt x="514" y="1655"/>
                    <a:pt x="320" y="1712"/>
                  </a:cubicBezTo>
                  <a:cubicBezTo>
                    <a:pt x="309" y="1507"/>
                    <a:pt x="297" y="1313"/>
                    <a:pt x="286" y="1119"/>
                  </a:cubicBezTo>
                  <a:cubicBezTo>
                    <a:pt x="263" y="777"/>
                    <a:pt x="240" y="435"/>
                    <a:pt x="206" y="82"/>
                  </a:cubicBezTo>
                  <a:cubicBezTo>
                    <a:pt x="206" y="41"/>
                    <a:pt x="170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3"/>
            <p:cNvSpPr/>
            <p:nvPr/>
          </p:nvSpPr>
          <p:spPr>
            <a:xfrm>
              <a:off x="1516883" y="2518152"/>
              <a:ext cx="138686" cy="128119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92" y="0"/>
                  </a:moveTo>
                  <a:cubicBezTo>
                    <a:pt x="35" y="0"/>
                    <a:pt x="1" y="57"/>
                    <a:pt x="1" y="114"/>
                  </a:cubicBezTo>
                  <a:cubicBezTo>
                    <a:pt x="35" y="445"/>
                    <a:pt x="58" y="799"/>
                    <a:pt x="80" y="1141"/>
                  </a:cubicBezTo>
                  <a:cubicBezTo>
                    <a:pt x="92" y="1369"/>
                    <a:pt x="103" y="1608"/>
                    <a:pt x="126" y="1848"/>
                  </a:cubicBezTo>
                  <a:cubicBezTo>
                    <a:pt x="126" y="1882"/>
                    <a:pt x="149" y="1905"/>
                    <a:pt x="172" y="1927"/>
                  </a:cubicBezTo>
                  <a:cubicBezTo>
                    <a:pt x="183" y="1939"/>
                    <a:pt x="206" y="1939"/>
                    <a:pt x="229" y="1939"/>
                  </a:cubicBezTo>
                  <a:lnTo>
                    <a:pt x="251" y="1939"/>
                  </a:lnTo>
                  <a:cubicBezTo>
                    <a:pt x="468" y="1870"/>
                    <a:pt x="708" y="1825"/>
                    <a:pt x="924" y="1768"/>
                  </a:cubicBezTo>
                  <a:cubicBezTo>
                    <a:pt x="1301" y="1699"/>
                    <a:pt x="1677" y="1608"/>
                    <a:pt x="2019" y="1449"/>
                  </a:cubicBezTo>
                  <a:cubicBezTo>
                    <a:pt x="2076" y="1426"/>
                    <a:pt x="2099" y="1369"/>
                    <a:pt x="2065" y="1323"/>
                  </a:cubicBezTo>
                  <a:cubicBezTo>
                    <a:pt x="2048" y="1281"/>
                    <a:pt x="2012" y="1257"/>
                    <a:pt x="1976" y="1257"/>
                  </a:cubicBezTo>
                  <a:cubicBezTo>
                    <a:pt x="1963" y="1257"/>
                    <a:pt x="1951" y="1260"/>
                    <a:pt x="1939" y="1266"/>
                  </a:cubicBezTo>
                  <a:cubicBezTo>
                    <a:pt x="1620" y="1426"/>
                    <a:pt x="1244" y="1506"/>
                    <a:pt x="890" y="1574"/>
                  </a:cubicBezTo>
                  <a:cubicBezTo>
                    <a:pt x="696" y="1620"/>
                    <a:pt x="502" y="1665"/>
                    <a:pt x="320" y="1711"/>
                  </a:cubicBezTo>
                  <a:cubicBezTo>
                    <a:pt x="297" y="1517"/>
                    <a:pt x="286" y="1323"/>
                    <a:pt x="274" y="1118"/>
                  </a:cubicBezTo>
                  <a:cubicBezTo>
                    <a:pt x="251" y="787"/>
                    <a:pt x="240" y="434"/>
                    <a:pt x="206" y="92"/>
                  </a:cubicBezTo>
                  <a:cubicBezTo>
                    <a:pt x="194" y="35"/>
                    <a:pt x="149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1646451" y="2374108"/>
              <a:ext cx="74662" cy="53719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14" y="0"/>
                  </a:moveTo>
                  <a:cubicBezTo>
                    <a:pt x="107" y="0"/>
                    <a:pt x="99" y="1"/>
                    <a:pt x="92" y="2"/>
                  </a:cubicBezTo>
                  <a:cubicBezTo>
                    <a:pt x="35" y="14"/>
                    <a:pt x="1" y="71"/>
                    <a:pt x="12" y="117"/>
                  </a:cubicBezTo>
                  <a:cubicBezTo>
                    <a:pt x="12" y="139"/>
                    <a:pt x="92" y="538"/>
                    <a:pt x="195" y="755"/>
                  </a:cubicBezTo>
                  <a:cubicBezTo>
                    <a:pt x="206" y="789"/>
                    <a:pt x="240" y="812"/>
                    <a:pt x="286" y="812"/>
                  </a:cubicBezTo>
                  <a:cubicBezTo>
                    <a:pt x="297" y="812"/>
                    <a:pt x="309" y="812"/>
                    <a:pt x="309" y="801"/>
                  </a:cubicBezTo>
                  <a:cubicBezTo>
                    <a:pt x="354" y="789"/>
                    <a:pt x="400" y="778"/>
                    <a:pt x="457" y="755"/>
                  </a:cubicBezTo>
                  <a:cubicBezTo>
                    <a:pt x="685" y="687"/>
                    <a:pt x="970" y="595"/>
                    <a:pt x="1096" y="481"/>
                  </a:cubicBezTo>
                  <a:cubicBezTo>
                    <a:pt x="1130" y="436"/>
                    <a:pt x="1130" y="379"/>
                    <a:pt x="1096" y="333"/>
                  </a:cubicBezTo>
                  <a:cubicBezTo>
                    <a:pt x="1073" y="316"/>
                    <a:pt x="1047" y="308"/>
                    <a:pt x="1021" y="308"/>
                  </a:cubicBezTo>
                  <a:cubicBezTo>
                    <a:pt x="996" y="308"/>
                    <a:pt x="970" y="316"/>
                    <a:pt x="947" y="333"/>
                  </a:cubicBezTo>
                  <a:cubicBezTo>
                    <a:pt x="868" y="424"/>
                    <a:pt x="582" y="504"/>
                    <a:pt x="400" y="561"/>
                  </a:cubicBezTo>
                  <a:cubicBezTo>
                    <a:pt x="377" y="573"/>
                    <a:pt x="354" y="584"/>
                    <a:pt x="343" y="584"/>
                  </a:cubicBezTo>
                  <a:cubicBezTo>
                    <a:pt x="263" y="390"/>
                    <a:pt x="206" y="82"/>
                    <a:pt x="206" y="82"/>
                  </a:cubicBezTo>
                  <a:cubicBezTo>
                    <a:pt x="196" y="33"/>
                    <a:pt x="160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3"/>
            <p:cNvSpPr/>
            <p:nvPr/>
          </p:nvSpPr>
          <p:spPr>
            <a:xfrm>
              <a:off x="1500299" y="3549516"/>
              <a:ext cx="287151" cy="352048"/>
            </a:xfrm>
            <a:custGeom>
              <a:avLst/>
              <a:gdLst/>
              <a:ahLst/>
              <a:cxnLst/>
              <a:rect l="l" t="t" r="r" b="b"/>
              <a:pathLst>
                <a:path w="4346" h="5328" extrusionOk="0">
                  <a:moveTo>
                    <a:pt x="4224" y="0"/>
                  </a:moveTo>
                  <a:cubicBezTo>
                    <a:pt x="4172" y="0"/>
                    <a:pt x="4116" y="42"/>
                    <a:pt x="4106" y="93"/>
                  </a:cubicBezTo>
                  <a:cubicBezTo>
                    <a:pt x="4003" y="675"/>
                    <a:pt x="3353" y="1382"/>
                    <a:pt x="2772" y="1997"/>
                  </a:cubicBezTo>
                  <a:cubicBezTo>
                    <a:pt x="2555" y="2225"/>
                    <a:pt x="2350" y="2442"/>
                    <a:pt x="2190" y="2636"/>
                  </a:cubicBezTo>
                  <a:cubicBezTo>
                    <a:pt x="1985" y="2898"/>
                    <a:pt x="1791" y="3149"/>
                    <a:pt x="1597" y="3411"/>
                  </a:cubicBezTo>
                  <a:cubicBezTo>
                    <a:pt x="1460" y="3605"/>
                    <a:pt x="1312" y="3799"/>
                    <a:pt x="1152" y="3993"/>
                  </a:cubicBezTo>
                  <a:cubicBezTo>
                    <a:pt x="1084" y="4073"/>
                    <a:pt x="1027" y="4175"/>
                    <a:pt x="959" y="4267"/>
                  </a:cubicBezTo>
                  <a:cubicBezTo>
                    <a:pt x="719" y="4609"/>
                    <a:pt x="468" y="4951"/>
                    <a:pt x="92" y="5099"/>
                  </a:cubicBezTo>
                  <a:cubicBezTo>
                    <a:pt x="35" y="5122"/>
                    <a:pt x="1" y="5190"/>
                    <a:pt x="24" y="5247"/>
                  </a:cubicBezTo>
                  <a:cubicBezTo>
                    <a:pt x="46" y="5293"/>
                    <a:pt x="92" y="5327"/>
                    <a:pt x="138" y="5327"/>
                  </a:cubicBezTo>
                  <a:cubicBezTo>
                    <a:pt x="149" y="5327"/>
                    <a:pt x="160" y="5327"/>
                    <a:pt x="183" y="5316"/>
                  </a:cubicBezTo>
                  <a:cubicBezTo>
                    <a:pt x="616" y="5145"/>
                    <a:pt x="890" y="4757"/>
                    <a:pt x="1141" y="4403"/>
                  </a:cubicBezTo>
                  <a:cubicBezTo>
                    <a:pt x="1209" y="4312"/>
                    <a:pt x="1278" y="4221"/>
                    <a:pt x="1335" y="4130"/>
                  </a:cubicBezTo>
                  <a:cubicBezTo>
                    <a:pt x="1495" y="3936"/>
                    <a:pt x="1643" y="3742"/>
                    <a:pt x="1791" y="3548"/>
                  </a:cubicBezTo>
                  <a:cubicBezTo>
                    <a:pt x="1973" y="3297"/>
                    <a:pt x="2167" y="3035"/>
                    <a:pt x="2373" y="2784"/>
                  </a:cubicBezTo>
                  <a:cubicBezTo>
                    <a:pt x="2532" y="2602"/>
                    <a:pt x="2726" y="2385"/>
                    <a:pt x="2943" y="2157"/>
                  </a:cubicBezTo>
                  <a:cubicBezTo>
                    <a:pt x="3547" y="1507"/>
                    <a:pt x="4220" y="789"/>
                    <a:pt x="4334" y="139"/>
                  </a:cubicBezTo>
                  <a:cubicBezTo>
                    <a:pt x="4345" y="82"/>
                    <a:pt x="4311" y="13"/>
                    <a:pt x="4243" y="2"/>
                  </a:cubicBezTo>
                  <a:cubicBezTo>
                    <a:pt x="4237" y="1"/>
                    <a:pt x="4231" y="0"/>
                    <a:pt x="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3"/>
            <p:cNvSpPr/>
            <p:nvPr/>
          </p:nvSpPr>
          <p:spPr>
            <a:xfrm>
              <a:off x="1663036" y="3560419"/>
              <a:ext cx="166569" cy="127921"/>
            </a:xfrm>
            <a:custGeom>
              <a:avLst/>
              <a:gdLst/>
              <a:ahLst/>
              <a:cxnLst/>
              <a:rect l="l" t="t" r="r" b="b"/>
              <a:pathLst>
                <a:path w="2521" h="1936" extrusionOk="0">
                  <a:moveTo>
                    <a:pt x="141" y="1"/>
                  </a:moveTo>
                  <a:cubicBezTo>
                    <a:pt x="128" y="1"/>
                    <a:pt x="116" y="3"/>
                    <a:pt x="103" y="8"/>
                  </a:cubicBezTo>
                  <a:cubicBezTo>
                    <a:pt x="35" y="31"/>
                    <a:pt x="1" y="88"/>
                    <a:pt x="24" y="156"/>
                  </a:cubicBezTo>
                  <a:cubicBezTo>
                    <a:pt x="183" y="635"/>
                    <a:pt x="240" y="1296"/>
                    <a:pt x="160" y="1798"/>
                  </a:cubicBezTo>
                  <a:cubicBezTo>
                    <a:pt x="149" y="1832"/>
                    <a:pt x="160" y="1867"/>
                    <a:pt x="183" y="1889"/>
                  </a:cubicBezTo>
                  <a:cubicBezTo>
                    <a:pt x="206" y="1924"/>
                    <a:pt x="229" y="1935"/>
                    <a:pt x="263" y="1935"/>
                  </a:cubicBezTo>
                  <a:lnTo>
                    <a:pt x="343" y="1935"/>
                  </a:lnTo>
                  <a:cubicBezTo>
                    <a:pt x="947" y="1935"/>
                    <a:pt x="1848" y="1753"/>
                    <a:pt x="2418" y="1570"/>
                  </a:cubicBezTo>
                  <a:cubicBezTo>
                    <a:pt x="2487" y="1547"/>
                    <a:pt x="2521" y="1490"/>
                    <a:pt x="2498" y="1422"/>
                  </a:cubicBezTo>
                  <a:cubicBezTo>
                    <a:pt x="2480" y="1377"/>
                    <a:pt x="2434" y="1346"/>
                    <a:pt x="2387" y="1346"/>
                  </a:cubicBezTo>
                  <a:cubicBezTo>
                    <a:pt x="2375" y="1346"/>
                    <a:pt x="2362" y="1349"/>
                    <a:pt x="2350" y="1353"/>
                  </a:cubicBezTo>
                  <a:cubicBezTo>
                    <a:pt x="1814" y="1525"/>
                    <a:pt x="981" y="1696"/>
                    <a:pt x="400" y="1707"/>
                  </a:cubicBezTo>
                  <a:cubicBezTo>
                    <a:pt x="468" y="1194"/>
                    <a:pt x="411" y="555"/>
                    <a:pt x="252" y="76"/>
                  </a:cubicBezTo>
                  <a:cubicBezTo>
                    <a:pt x="234" y="32"/>
                    <a:pt x="188" y="1"/>
                    <a:pt x="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3"/>
            <p:cNvSpPr/>
            <p:nvPr/>
          </p:nvSpPr>
          <p:spPr>
            <a:xfrm>
              <a:off x="1635946" y="3591672"/>
              <a:ext cx="183880" cy="150915"/>
            </a:xfrm>
            <a:custGeom>
              <a:avLst/>
              <a:gdLst/>
              <a:ahLst/>
              <a:cxnLst/>
              <a:rect l="l" t="t" r="r" b="b"/>
              <a:pathLst>
                <a:path w="2783" h="2284" extrusionOk="0">
                  <a:moveTo>
                    <a:pt x="121" y="1"/>
                  </a:moveTo>
                  <a:cubicBezTo>
                    <a:pt x="115" y="1"/>
                    <a:pt x="109" y="1"/>
                    <a:pt x="103" y="2"/>
                  </a:cubicBezTo>
                  <a:cubicBezTo>
                    <a:pt x="34" y="14"/>
                    <a:pt x="0" y="82"/>
                    <a:pt x="12" y="139"/>
                  </a:cubicBezTo>
                  <a:cubicBezTo>
                    <a:pt x="91" y="550"/>
                    <a:pt x="80" y="949"/>
                    <a:pt x="57" y="1371"/>
                  </a:cubicBezTo>
                  <a:cubicBezTo>
                    <a:pt x="46" y="1622"/>
                    <a:pt x="46" y="1884"/>
                    <a:pt x="57" y="2146"/>
                  </a:cubicBezTo>
                  <a:cubicBezTo>
                    <a:pt x="57" y="2203"/>
                    <a:pt x="103" y="2249"/>
                    <a:pt x="160" y="2260"/>
                  </a:cubicBezTo>
                  <a:cubicBezTo>
                    <a:pt x="285" y="2272"/>
                    <a:pt x="422" y="2283"/>
                    <a:pt x="559" y="2283"/>
                  </a:cubicBezTo>
                  <a:cubicBezTo>
                    <a:pt x="1403" y="2283"/>
                    <a:pt x="2372" y="2044"/>
                    <a:pt x="2691" y="1964"/>
                  </a:cubicBezTo>
                  <a:cubicBezTo>
                    <a:pt x="2748" y="1952"/>
                    <a:pt x="2783" y="1884"/>
                    <a:pt x="2771" y="1827"/>
                  </a:cubicBezTo>
                  <a:cubicBezTo>
                    <a:pt x="2761" y="1767"/>
                    <a:pt x="2708" y="1734"/>
                    <a:pt x="2649" y="1734"/>
                  </a:cubicBezTo>
                  <a:cubicBezTo>
                    <a:pt x="2640" y="1734"/>
                    <a:pt x="2632" y="1734"/>
                    <a:pt x="2623" y="1736"/>
                  </a:cubicBezTo>
                  <a:cubicBezTo>
                    <a:pt x="2327" y="1817"/>
                    <a:pt x="1374" y="2054"/>
                    <a:pt x="564" y="2054"/>
                  </a:cubicBezTo>
                  <a:cubicBezTo>
                    <a:pt x="469" y="2054"/>
                    <a:pt x="375" y="2051"/>
                    <a:pt x="285" y="2044"/>
                  </a:cubicBezTo>
                  <a:cubicBezTo>
                    <a:pt x="274" y="1816"/>
                    <a:pt x="285" y="1599"/>
                    <a:pt x="297" y="1382"/>
                  </a:cubicBezTo>
                  <a:cubicBezTo>
                    <a:pt x="308" y="960"/>
                    <a:pt x="320" y="538"/>
                    <a:pt x="240" y="94"/>
                  </a:cubicBezTo>
                  <a:cubicBezTo>
                    <a:pt x="229" y="43"/>
                    <a:pt x="174" y="1"/>
                    <a:pt x="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3"/>
            <p:cNvSpPr/>
            <p:nvPr/>
          </p:nvSpPr>
          <p:spPr>
            <a:xfrm>
              <a:off x="1599011" y="3648298"/>
              <a:ext cx="155270" cy="14999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7" y="1"/>
                  </a:moveTo>
                  <a:cubicBezTo>
                    <a:pt x="160" y="1"/>
                    <a:pt x="103" y="46"/>
                    <a:pt x="103" y="115"/>
                  </a:cubicBezTo>
                  <a:cubicBezTo>
                    <a:pt x="92" y="514"/>
                    <a:pt x="69" y="913"/>
                    <a:pt x="46" y="1312"/>
                  </a:cubicBezTo>
                  <a:cubicBezTo>
                    <a:pt x="35" y="1586"/>
                    <a:pt x="12" y="1871"/>
                    <a:pt x="1" y="2144"/>
                  </a:cubicBezTo>
                  <a:cubicBezTo>
                    <a:pt x="1" y="2179"/>
                    <a:pt x="23" y="2213"/>
                    <a:pt x="46" y="2236"/>
                  </a:cubicBezTo>
                  <a:cubicBezTo>
                    <a:pt x="69" y="2258"/>
                    <a:pt x="92" y="2270"/>
                    <a:pt x="126" y="2270"/>
                  </a:cubicBezTo>
                  <a:lnTo>
                    <a:pt x="137" y="2270"/>
                  </a:lnTo>
                  <a:cubicBezTo>
                    <a:pt x="400" y="2213"/>
                    <a:pt x="673" y="2190"/>
                    <a:pt x="947" y="2167"/>
                  </a:cubicBezTo>
                  <a:cubicBezTo>
                    <a:pt x="1380" y="2133"/>
                    <a:pt x="1836" y="2087"/>
                    <a:pt x="2258" y="1951"/>
                  </a:cubicBezTo>
                  <a:cubicBezTo>
                    <a:pt x="2315" y="1928"/>
                    <a:pt x="2349" y="1859"/>
                    <a:pt x="2327" y="1802"/>
                  </a:cubicBezTo>
                  <a:cubicBezTo>
                    <a:pt x="2317" y="1745"/>
                    <a:pt x="2268" y="1720"/>
                    <a:pt x="2212" y="1720"/>
                  </a:cubicBezTo>
                  <a:cubicBezTo>
                    <a:pt x="2201" y="1720"/>
                    <a:pt x="2190" y="1721"/>
                    <a:pt x="2178" y="1723"/>
                  </a:cubicBezTo>
                  <a:cubicBezTo>
                    <a:pt x="1791" y="1859"/>
                    <a:pt x="1346" y="1894"/>
                    <a:pt x="924" y="1939"/>
                  </a:cubicBezTo>
                  <a:cubicBezTo>
                    <a:pt x="696" y="1962"/>
                    <a:pt x="468" y="1973"/>
                    <a:pt x="240" y="2008"/>
                  </a:cubicBezTo>
                  <a:cubicBezTo>
                    <a:pt x="251" y="1780"/>
                    <a:pt x="263" y="1551"/>
                    <a:pt x="286" y="1323"/>
                  </a:cubicBezTo>
                  <a:cubicBezTo>
                    <a:pt x="297" y="924"/>
                    <a:pt x="331" y="514"/>
                    <a:pt x="331" y="115"/>
                  </a:cubicBezTo>
                  <a:cubicBezTo>
                    <a:pt x="331" y="46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1553025" y="3710079"/>
              <a:ext cx="155270" cy="14999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8" y="1"/>
                  </a:moveTo>
                  <a:cubicBezTo>
                    <a:pt x="161" y="1"/>
                    <a:pt x="104" y="58"/>
                    <a:pt x="104" y="115"/>
                  </a:cubicBezTo>
                  <a:cubicBezTo>
                    <a:pt x="92" y="514"/>
                    <a:pt x="69" y="924"/>
                    <a:pt x="47" y="1312"/>
                  </a:cubicBezTo>
                  <a:cubicBezTo>
                    <a:pt x="35" y="1597"/>
                    <a:pt x="12" y="1871"/>
                    <a:pt x="1" y="2156"/>
                  </a:cubicBezTo>
                  <a:cubicBezTo>
                    <a:pt x="1" y="2190"/>
                    <a:pt x="12" y="2224"/>
                    <a:pt x="47" y="2247"/>
                  </a:cubicBezTo>
                  <a:cubicBezTo>
                    <a:pt x="69" y="2258"/>
                    <a:pt x="92" y="2270"/>
                    <a:pt x="115" y="2270"/>
                  </a:cubicBezTo>
                  <a:lnTo>
                    <a:pt x="138" y="2270"/>
                  </a:lnTo>
                  <a:cubicBezTo>
                    <a:pt x="400" y="2224"/>
                    <a:pt x="674" y="2201"/>
                    <a:pt x="947" y="2179"/>
                  </a:cubicBezTo>
                  <a:cubicBezTo>
                    <a:pt x="1381" y="2133"/>
                    <a:pt x="1837" y="2087"/>
                    <a:pt x="2259" y="1951"/>
                  </a:cubicBezTo>
                  <a:cubicBezTo>
                    <a:pt x="2316" y="1928"/>
                    <a:pt x="2350" y="1871"/>
                    <a:pt x="2327" y="1802"/>
                  </a:cubicBezTo>
                  <a:cubicBezTo>
                    <a:pt x="2318" y="1758"/>
                    <a:pt x="2274" y="1727"/>
                    <a:pt x="2222" y="1727"/>
                  </a:cubicBezTo>
                  <a:cubicBezTo>
                    <a:pt x="2208" y="1727"/>
                    <a:pt x="2194" y="1729"/>
                    <a:pt x="2179" y="1734"/>
                  </a:cubicBezTo>
                  <a:cubicBezTo>
                    <a:pt x="1791" y="1859"/>
                    <a:pt x="1346" y="1905"/>
                    <a:pt x="925" y="1939"/>
                  </a:cubicBezTo>
                  <a:cubicBezTo>
                    <a:pt x="697" y="1962"/>
                    <a:pt x="468" y="1985"/>
                    <a:pt x="240" y="2019"/>
                  </a:cubicBezTo>
                  <a:cubicBezTo>
                    <a:pt x="252" y="1791"/>
                    <a:pt x="263" y="1563"/>
                    <a:pt x="275" y="1323"/>
                  </a:cubicBezTo>
                  <a:cubicBezTo>
                    <a:pt x="297" y="936"/>
                    <a:pt x="320" y="525"/>
                    <a:pt x="332" y="126"/>
                  </a:cubicBezTo>
                  <a:cubicBezTo>
                    <a:pt x="332" y="58"/>
                    <a:pt x="286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3"/>
            <p:cNvSpPr/>
            <p:nvPr/>
          </p:nvSpPr>
          <p:spPr>
            <a:xfrm>
              <a:off x="1730099" y="3561674"/>
              <a:ext cx="83714" cy="63366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" y="0"/>
                  </a:moveTo>
                  <a:cubicBezTo>
                    <a:pt x="46" y="0"/>
                    <a:pt x="1" y="57"/>
                    <a:pt x="12" y="126"/>
                  </a:cubicBezTo>
                  <a:cubicBezTo>
                    <a:pt x="12" y="149"/>
                    <a:pt x="46" y="628"/>
                    <a:pt x="126" y="878"/>
                  </a:cubicBezTo>
                  <a:cubicBezTo>
                    <a:pt x="137" y="924"/>
                    <a:pt x="183" y="958"/>
                    <a:pt x="240" y="958"/>
                  </a:cubicBezTo>
                  <a:lnTo>
                    <a:pt x="263" y="958"/>
                  </a:lnTo>
                  <a:cubicBezTo>
                    <a:pt x="308" y="947"/>
                    <a:pt x="377" y="935"/>
                    <a:pt x="445" y="924"/>
                  </a:cubicBezTo>
                  <a:cubicBezTo>
                    <a:pt x="708" y="867"/>
                    <a:pt x="1050" y="810"/>
                    <a:pt x="1209" y="685"/>
                  </a:cubicBezTo>
                  <a:cubicBezTo>
                    <a:pt x="1255" y="650"/>
                    <a:pt x="1266" y="570"/>
                    <a:pt x="1232" y="525"/>
                  </a:cubicBezTo>
                  <a:cubicBezTo>
                    <a:pt x="1206" y="493"/>
                    <a:pt x="1173" y="479"/>
                    <a:pt x="1139" y="479"/>
                  </a:cubicBezTo>
                  <a:cubicBezTo>
                    <a:pt x="1113" y="479"/>
                    <a:pt x="1086" y="487"/>
                    <a:pt x="1061" y="502"/>
                  </a:cubicBezTo>
                  <a:cubicBezTo>
                    <a:pt x="947" y="593"/>
                    <a:pt x="616" y="650"/>
                    <a:pt x="400" y="696"/>
                  </a:cubicBezTo>
                  <a:cubicBezTo>
                    <a:pt x="377" y="696"/>
                    <a:pt x="343" y="707"/>
                    <a:pt x="320" y="707"/>
                  </a:cubicBezTo>
                  <a:cubicBezTo>
                    <a:pt x="263" y="468"/>
                    <a:pt x="240" y="114"/>
                    <a:pt x="240" y="103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0" name="Google Shape;2470;p63"/>
          <p:cNvCxnSpPr/>
          <p:nvPr/>
        </p:nvCxnSpPr>
        <p:spPr>
          <a:xfrm>
            <a:off x="7240775" y="4601775"/>
            <a:ext cx="19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1" name="Google Shape;2471;p63"/>
          <p:cNvCxnSpPr/>
          <p:nvPr/>
        </p:nvCxnSpPr>
        <p:spPr>
          <a:xfrm>
            <a:off x="14100" y="4608575"/>
            <a:ext cx="186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C28E8E36-7EC2-645E-6E8D-C9D383121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3" y="1877498"/>
            <a:ext cx="2188953" cy="1233578"/>
          </a:xfrm>
          <a:prstGeom prst="rect">
            <a:avLst/>
          </a:prstGeom>
        </p:spPr>
      </p:pic>
      <p:pic>
        <p:nvPicPr>
          <p:cNvPr id="12" name="Picture 11" descr="A group of people walking in a tunnel&#10;&#10;Description automatically generated">
            <a:extLst>
              <a:ext uri="{FF2B5EF4-FFF2-40B4-BE49-F238E27FC236}">
                <a16:creationId xmlns:a16="http://schemas.microsoft.com/office/drawing/2014/main" id="{CD966E08-B461-ED17-2EEB-FC98A2A8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746" y="1870679"/>
            <a:ext cx="2128237" cy="1240397"/>
          </a:xfrm>
          <a:prstGeom prst="rect">
            <a:avLst/>
          </a:prstGeom>
        </p:spPr>
      </p:pic>
      <p:pic>
        <p:nvPicPr>
          <p:cNvPr id="13" name="Picture 12" descr="A street with people walking down the sidewalk&#10;&#10;Description automatically generated">
            <a:extLst>
              <a:ext uri="{FF2B5EF4-FFF2-40B4-BE49-F238E27FC236}">
                <a16:creationId xmlns:a16="http://schemas.microsoft.com/office/drawing/2014/main" id="{B269AC88-40C5-ACC8-B147-64BB42A60C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922" r="6812" b="15841"/>
          <a:stretch/>
        </p:blipFill>
        <p:spPr>
          <a:xfrm>
            <a:off x="2592070" y="3188950"/>
            <a:ext cx="2185546" cy="1121381"/>
          </a:xfrm>
          <a:prstGeom prst="rect">
            <a:avLst/>
          </a:prstGeom>
        </p:spPr>
      </p:pic>
      <p:pic>
        <p:nvPicPr>
          <p:cNvPr id="14" name="Picture 13" descr="People walking on a street with people and buses&#10;&#10;Description automatically generated">
            <a:extLst>
              <a:ext uri="{FF2B5EF4-FFF2-40B4-BE49-F238E27FC236}">
                <a16:creationId xmlns:a16="http://schemas.microsoft.com/office/drawing/2014/main" id="{283EF5E7-F3DA-2017-7AE7-75AA802E7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822" y="3166021"/>
            <a:ext cx="2188953" cy="1127904"/>
          </a:xfrm>
          <a:prstGeom prst="rect">
            <a:avLst/>
          </a:prstGeom>
        </p:spPr>
      </p:pic>
      <p:sp>
        <p:nvSpPr>
          <p:cNvPr id="2" name="Title 38">
            <a:extLst>
              <a:ext uri="{FF2B5EF4-FFF2-40B4-BE49-F238E27FC236}">
                <a16:creationId xmlns:a16="http://schemas.microsoft.com/office/drawing/2014/main" id="{C346EC37-1C48-CE68-9DBD-68E148DD3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19845"/>
            <a:ext cx="8267439" cy="572700"/>
          </a:xfrm>
        </p:spPr>
        <p:txBody>
          <a:bodyPr/>
          <a:lstStyle/>
          <a:p>
            <a:pPr algn="l"/>
            <a:r>
              <a:rPr lang="en-US" sz="2800">
                <a:solidFill>
                  <a:schemeClr val="tx2"/>
                </a:solidFill>
              </a:rPr>
              <a:t>Infrastructure Improvements</a:t>
            </a:r>
          </a:p>
        </p:txBody>
      </p:sp>
      <p:sp>
        <p:nvSpPr>
          <p:cNvPr id="4" name="Google Shape;2468;p63">
            <a:extLst>
              <a:ext uri="{FF2B5EF4-FFF2-40B4-BE49-F238E27FC236}">
                <a16:creationId xmlns:a16="http://schemas.microsoft.com/office/drawing/2014/main" id="{57160BCD-817C-38B0-C116-F81ABB9B5854}"/>
              </a:ext>
            </a:extLst>
          </p:cNvPr>
          <p:cNvSpPr/>
          <p:nvPr/>
        </p:nvSpPr>
        <p:spPr>
          <a:xfrm flipH="1">
            <a:off x="6654545" y="1222938"/>
            <a:ext cx="825000" cy="921300"/>
          </a:xfrm>
          <a:prstGeom prst="bentArrow">
            <a:avLst>
              <a:gd name="adj1" fmla="val 3161"/>
              <a:gd name="adj2" fmla="val 6476"/>
              <a:gd name="adj3" fmla="val 19861"/>
              <a:gd name="adj4" fmla="val 4375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68;p63">
            <a:extLst>
              <a:ext uri="{FF2B5EF4-FFF2-40B4-BE49-F238E27FC236}">
                <a16:creationId xmlns:a16="http://schemas.microsoft.com/office/drawing/2014/main" id="{7E070F46-3C81-4249-E30F-34FF1ECF1602}"/>
              </a:ext>
            </a:extLst>
          </p:cNvPr>
          <p:cNvSpPr/>
          <p:nvPr/>
        </p:nvSpPr>
        <p:spPr>
          <a:xfrm rot="16200000" flipH="1">
            <a:off x="1942177" y="1172807"/>
            <a:ext cx="825000" cy="921300"/>
          </a:xfrm>
          <a:prstGeom prst="bentArrow">
            <a:avLst>
              <a:gd name="adj1" fmla="val 3161"/>
              <a:gd name="adj2" fmla="val 6476"/>
              <a:gd name="adj3" fmla="val 19861"/>
              <a:gd name="adj4" fmla="val 4375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812;p70">
            <a:extLst>
              <a:ext uri="{FF2B5EF4-FFF2-40B4-BE49-F238E27FC236}">
                <a16:creationId xmlns:a16="http://schemas.microsoft.com/office/drawing/2014/main" id="{D6ADA233-B769-5CC4-C7B0-D5C5838C80CD}"/>
              </a:ext>
            </a:extLst>
          </p:cNvPr>
          <p:cNvSpPr txBox="1"/>
          <p:nvPr/>
        </p:nvSpPr>
        <p:spPr>
          <a:xfrm>
            <a:off x="2807463" y="1283116"/>
            <a:ext cx="3952278" cy="42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</a:rPr>
              <a:t>Tracking user routes to uncover infrastructural needs</a:t>
            </a:r>
            <a:endParaRPr lang="en" sz="1600" b="1">
              <a:solidFill>
                <a:schemeClr val="dk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4004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1">
          <a:extLst>
            <a:ext uri="{FF2B5EF4-FFF2-40B4-BE49-F238E27FC236}">
              <a16:creationId xmlns:a16="http://schemas.microsoft.com/office/drawing/2014/main" id="{FA62EAAE-C059-B3C3-B849-97BF67A29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77">
            <a:extLst>
              <a:ext uri="{FF2B5EF4-FFF2-40B4-BE49-F238E27FC236}">
                <a16:creationId xmlns:a16="http://schemas.microsoft.com/office/drawing/2014/main" id="{10F6AAFB-FC82-98AF-A689-8857064CB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0999" y="72677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Mobility Inclusivity</a:t>
            </a:r>
          </a:p>
        </p:txBody>
      </p:sp>
      <p:sp>
        <p:nvSpPr>
          <p:cNvPr id="3163" name="Google Shape;3163;p77">
            <a:extLst>
              <a:ext uri="{FF2B5EF4-FFF2-40B4-BE49-F238E27FC236}">
                <a16:creationId xmlns:a16="http://schemas.microsoft.com/office/drawing/2014/main" id="{4F76097B-17DB-9F89-D35F-9783C20D748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87082" y="3344225"/>
            <a:ext cx="241442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/>
              <a:t>Rehab Bus</a:t>
            </a:r>
          </a:p>
        </p:txBody>
      </p:sp>
      <p:sp>
        <p:nvSpPr>
          <p:cNvPr id="2" name="AutoShape 2" descr="KIM, Kylton Jyutaro">
            <a:extLst>
              <a:ext uri="{FF2B5EF4-FFF2-40B4-BE49-F238E27FC236}">
                <a16:creationId xmlns:a16="http://schemas.microsoft.com/office/drawing/2014/main" id="{39A5B538-7376-21F6-6610-CF842C1087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KIM, Kylton Jyutaro">
            <a:extLst>
              <a:ext uri="{FF2B5EF4-FFF2-40B4-BE49-F238E27FC236}">
                <a16:creationId xmlns:a16="http://schemas.microsoft.com/office/drawing/2014/main" id="{20D9D530-E94D-D9C8-4BFD-A0018B1ACB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9480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 descr="A person in a wheelchair getting into a bus&#10;&#10;Description automatically generated">
            <a:extLst>
              <a:ext uri="{FF2B5EF4-FFF2-40B4-BE49-F238E27FC236}">
                <a16:creationId xmlns:a16="http://schemas.microsoft.com/office/drawing/2014/main" id="{53995896-86CA-D60B-5B68-A57B89D0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4" b="4244"/>
          <a:stretch>
            <a:fillRect/>
          </a:stretch>
        </p:blipFill>
        <p:spPr>
          <a:xfrm>
            <a:off x="611263" y="1506889"/>
            <a:ext cx="2581275" cy="18145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9C64B7-A2AD-D4EC-F5DC-1252844F6E7C}"/>
              </a:ext>
            </a:extLst>
          </p:cNvPr>
          <p:cNvSpPr txBox="1"/>
          <p:nvPr/>
        </p:nvSpPr>
        <p:spPr>
          <a:xfrm>
            <a:off x="589030" y="3753777"/>
            <a:ext cx="263277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i="1">
                <a:latin typeface="Montserrat"/>
              </a:rPr>
              <a:t>Includes routing and scheduling of the Rehab Bus</a:t>
            </a:r>
            <a:endParaRPr lang="en-US" i="1">
              <a:latin typeface="Montserrat" panose="00000500000000000000" pitchFamily="2" charset="0"/>
            </a:endParaRPr>
          </a:p>
        </p:txBody>
      </p:sp>
      <p:pic>
        <p:nvPicPr>
          <p:cNvPr id="6" name="Picture 5" descr="A person in a wheelchair getting off a wheelchair&#10;&#10;Description automatically generated">
            <a:extLst>
              <a:ext uri="{FF2B5EF4-FFF2-40B4-BE49-F238E27FC236}">
                <a16:creationId xmlns:a16="http://schemas.microsoft.com/office/drawing/2014/main" id="{4FDA0977-6FA4-8CF6-42E8-33F4E1DE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096" b="4096"/>
          <a:stretch>
            <a:fillRect/>
          </a:stretch>
        </p:blipFill>
        <p:spPr>
          <a:xfrm>
            <a:off x="3352743" y="1521993"/>
            <a:ext cx="2635250" cy="18145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Google Shape;3163;p77">
            <a:extLst>
              <a:ext uri="{FF2B5EF4-FFF2-40B4-BE49-F238E27FC236}">
                <a16:creationId xmlns:a16="http://schemas.microsoft.com/office/drawing/2014/main" id="{059ED341-C054-6B1D-E1DA-8E2FA177E652}"/>
              </a:ext>
            </a:extLst>
          </p:cNvPr>
          <p:cNvSpPr txBox="1">
            <a:spLocks/>
          </p:cNvSpPr>
          <p:nvPr/>
        </p:nvSpPr>
        <p:spPr>
          <a:xfrm>
            <a:off x="3463158" y="3369702"/>
            <a:ext cx="241442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"/>
              <a:t>Diamond Cab</a:t>
            </a:r>
          </a:p>
        </p:txBody>
      </p:sp>
      <p:pic>
        <p:nvPicPr>
          <p:cNvPr id="22" name="Picture 21" descr="A blue sign with a white symbol on it&#10;&#10;Description automatically generated">
            <a:extLst>
              <a:ext uri="{FF2B5EF4-FFF2-40B4-BE49-F238E27FC236}">
                <a16:creationId xmlns:a16="http://schemas.microsoft.com/office/drawing/2014/main" id="{9F48DFFE-5118-6A47-21C9-326B1F7F2C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86" r="5986"/>
          <a:stretch>
            <a:fillRect/>
          </a:stretch>
        </p:blipFill>
        <p:spPr>
          <a:xfrm>
            <a:off x="6136707" y="1516141"/>
            <a:ext cx="2354053" cy="18145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3" name="Google Shape;3163;p77">
            <a:extLst>
              <a:ext uri="{FF2B5EF4-FFF2-40B4-BE49-F238E27FC236}">
                <a16:creationId xmlns:a16="http://schemas.microsoft.com/office/drawing/2014/main" id="{8CC646AC-AA9B-EE51-E141-016304BF5420}"/>
              </a:ext>
            </a:extLst>
          </p:cNvPr>
          <p:cNvSpPr txBox="1">
            <a:spLocks/>
          </p:cNvSpPr>
          <p:nvPr/>
        </p:nvSpPr>
        <p:spPr>
          <a:xfrm>
            <a:off x="5851510" y="3380338"/>
            <a:ext cx="2867306" cy="92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"/>
              <a:t>Structural Needs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F5CED8-A12C-6EB8-7927-90C2DB04E8F3}"/>
              </a:ext>
            </a:extLst>
          </p:cNvPr>
          <p:cNvSpPr txBox="1"/>
          <p:nvPr/>
        </p:nvSpPr>
        <p:spPr>
          <a:xfrm>
            <a:off x="5999519" y="3715936"/>
            <a:ext cx="2628427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i="1">
                <a:latin typeface="Montserrat"/>
              </a:rPr>
              <a:t>Some areas in HK need adaptions to allow for wheelchairs to access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64AC220-0D8E-C5F4-B2ED-CE58F6EA2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9" y="726807"/>
            <a:ext cx="439282" cy="1510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14235E-998D-18FA-8D46-6B2CB425D418}"/>
              </a:ext>
            </a:extLst>
          </p:cNvPr>
          <p:cNvSpPr txBox="1"/>
          <p:nvPr/>
        </p:nvSpPr>
        <p:spPr>
          <a:xfrm>
            <a:off x="3408015" y="3763302"/>
            <a:ext cx="263277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i="1">
                <a:latin typeface="Montserrat"/>
              </a:rPr>
              <a:t>Includes routing and scheduling of the Diamond Cab</a:t>
            </a:r>
            <a:endParaRPr lang="en-US" i="1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279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3" grpId="0" build="p"/>
      <p:bldP spid="5" grpId="0"/>
      <p:bldP spid="20" grpId="0"/>
      <p:bldP spid="23" grpId="0"/>
      <p:bldP spid="2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EE761D-1290-53EE-4500-5AC27452CC20}"/>
              </a:ext>
            </a:extLst>
          </p:cNvPr>
          <p:cNvSpPr/>
          <p:nvPr/>
        </p:nvSpPr>
        <p:spPr>
          <a:xfrm>
            <a:off x="6637075" y="2120465"/>
            <a:ext cx="2505618" cy="1477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4F906C3A-EBD3-FAA7-E534-0D483E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Carbon Emission Tracking</a:t>
            </a:r>
            <a:endParaRPr lang="en-US"/>
          </a:p>
        </p:txBody>
      </p:sp>
      <p:grpSp>
        <p:nvGrpSpPr>
          <p:cNvPr id="1152" name="Google Shape;1872;p60">
            <a:extLst>
              <a:ext uri="{FF2B5EF4-FFF2-40B4-BE49-F238E27FC236}">
                <a16:creationId xmlns:a16="http://schemas.microsoft.com/office/drawing/2014/main" id="{37777C2C-1021-2E2C-9309-67ED40EBCA86}"/>
              </a:ext>
            </a:extLst>
          </p:cNvPr>
          <p:cNvGrpSpPr/>
          <p:nvPr/>
        </p:nvGrpSpPr>
        <p:grpSpPr>
          <a:xfrm>
            <a:off x="6738996" y="4480552"/>
            <a:ext cx="968603" cy="315922"/>
            <a:chOff x="3316950" y="4651375"/>
            <a:chExt cx="561900" cy="295850"/>
          </a:xfrm>
        </p:grpSpPr>
        <p:sp>
          <p:nvSpPr>
            <p:cNvPr id="1153" name="Google Shape;1873;p60">
              <a:extLst>
                <a:ext uri="{FF2B5EF4-FFF2-40B4-BE49-F238E27FC236}">
                  <a16:creationId xmlns:a16="http://schemas.microsoft.com/office/drawing/2014/main" id="{F427B0E7-4CB4-6368-2D78-A79EE00AA3C4}"/>
                </a:ext>
              </a:extLst>
            </p:cNvPr>
            <p:cNvSpPr/>
            <p:nvPr/>
          </p:nvSpPr>
          <p:spPr>
            <a:xfrm>
              <a:off x="3316950" y="4651375"/>
              <a:ext cx="561900" cy="295850"/>
            </a:xfrm>
            <a:custGeom>
              <a:avLst/>
              <a:gdLst/>
              <a:ahLst/>
              <a:cxnLst/>
              <a:rect l="l" t="t" r="r" b="b"/>
              <a:pathLst>
                <a:path w="22476" h="11834" extrusionOk="0">
                  <a:moveTo>
                    <a:pt x="12113" y="1"/>
                  </a:moveTo>
                  <a:cubicBezTo>
                    <a:pt x="11519" y="1"/>
                    <a:pt x="10891" y="33"/>
                    <a:pt x="10229" y="100"/>
                  </a:cubicBezTo>
                  <a:cubicBezTo>
                    <a:pt x="7663" y="374"/>
                    <a:pt x="6112" y="1468"/>
                    <a:pt x="4094" y="2745"/>
                  </a:cubicBezTo>
                  <a:cubicBezTo>
                    <a:pt x="3991" y="2814"/>
                    <a:pt x="3889" y="2882"/>
                    <a:pt x="3786" y="2962"/>
                  </a:cubicBezTo>
                  <a:cubicBezTo>
                    <a:pt x="3752" y="2974"/>
                    <a:pt x="3718" y="3008"/>
                    <a:pt x="3683" y="3031"/>
                  </a:cubicBezTo>
                  <a:cubicBezTo>
                    <a:pt x="3615" y="3076"/>
                    <a:pt x="3547" y="3133"/>
                    <a:pt x="3478" y="3179"/>
                  </a:cubicBezTo>
                  <a:cubicBezTo>
                    <a:pt x="3444" y="3213"/>
                    <a:pt x="3410" y="3236"/>
                    <a:pt x="3364" y="3259"/>
                  </a:cubicBezTo>
                  <a:cubicBezTo>
                    <a:pt x="3307" y="3316"/>
                    <a:pt x="3239" y="3373"/>
                    <a:pt x="3170" y="3418"/>
                  </a:cubicBezTo>
                  <a:cubicBezTo>
                    <a:pt x="3136" y="3452"/>
                    <a:pt x="3102" y="3475"/>
                    <a:pt x="3079" y="3509"/>
                  </a:cubicBezTo>
                  <a:cubicBezTo>
                    <a:pt x="3011" y="3566"/>
                    <a:pt x="2942" y="3623"/>
                    <a:pt x="2874" y="3680"/>
                  </a:cubicBezTo>
                  <a:cubicBezTo>
                    <a:pt x="2851" y="3703"/>
                    <a:pt x="2817" y="3738"/>
                    <a:pt x="2794" y="3760"/>
                  </a:cubicBezTo>
                  <a:cubicBezTo>
                    <a:pt x="2726" y="3829"/>
                    <a:pt x="2657" y="3897"/>
                    <a:pt x="2577" y="3966"/>
                  </a:cubicBezTo>
                  <a:cubicBezTo>
                    <a:pt x="2566" y="3988"/>
                    <a:pt x="2543" y="4000"/>
                    <a:pt x="2520" y="4023"/>
                  </a:cubicBezTo>
                  <a:cubicBezTo>
                    <a:pt x="2406" y="4148"/>
                    <a:pt x="2292" y="4273"/>
                    <a:pt x="2178" y="4399"/>
                  </a:cubicBezTo>
                  <a:cubicBezTo>
                    <a:pt x="2144" y="4433"/>
                    <a:pt x="2121" y="4467"/>
                    <a:pt x="2087" y="4502"/>
                  </a:cubicBezTo>
                  <a:cubicBezTo>
                    <a:pt x="2007" y="4604"/>
                    <a:pt x="1927" y="4707"/>
                    <a:pt x="1848" y="4809"/>
                  </a:cubicBezTo>
                  <a:cubicBezTo>
                    <a:pt x="1813" y="4844"/>
                    <a:pt x="1791" y="4878"/>
                    <a:pt x="1756" y="4923"/>
                  </a:cubicBezTo>
                  <a:cubicBezTo>
                    <a:pt x="1677" y="5026"/>
                    <a:pt x="1597" y="5129"/>
                    <a:pt x="1528" y="5243"/>
                  </a:cubicBezTo>
                  <a:cubicBezTo>
                    <a:pt x="1506" y="5277"/>
                    <a:pt x="1483" y="5311"/>
                    <a:pt x="1460" y="5345"/>
                  </a:cubicBezTo>
                  <a:cubicBezTo>
                    <a:pt x="1380" y="5471"/>
                    <a:pt x="1300" y="5596"/>
                    <a:pt x="1220" y="5722"/>
                  </a:cubicBezTo>
                  <a:cubicBezTo>
                    <a:pt x="1209" y="5744"/>
                    <a:pt x="1198" y="5756"/>
                    <a:pt x="1186" y="5779"/>
                  </a:cubicBezTo>
                  <a:cubicBezTo>
                    <a:pt x="913" y="6246"/>
                    <a:pt x="685" y="6736"/>
                    <a:pt x="502" y="7250"/>
                  </a:cubicBezTo>
                  <a:cubicBezTo>
                    <a:pt x="491" y="7261"/>
                    <a:pt x="491" y="7272"/>
                    <a:pt x="491" y="7284"/>
                  </a:cubicBezTo>
                  <a:cubicBezTo>
                    <a:pt x="434" y="7443"/>
                    <a:pt x="377" y="7592"/>
                    <a:pt x="331" y="7751"/>
                  </a:cubicBezTo>
                  <a:cubicBezTo>
                    <a:pt x="331" y="7763"/>
                    <a:pt x="331" y="7774"/>
                    <a:pt x="320" y="7786"/>
                  </a:cubicBezTo>
                  <a:cubicBezTo>
                    <a:pt x="320" y="7797"/>
                    <a:pt x="320" y="7820"/>
                    <a:pt x="308" y="7831"/>
                  </a:cubicBezTo>
                  <a:cubicBezTo>
                    <a:pt x="285" y="7934"/>
                    <a:pt x="251" y="8036"/>
                    <a:pt x="228" y="8128"/>
                  </a:cubicBezTo>
                  <a:cubicBezTo>
                    <a:pt x="228" y="8162"/>
                    <a:pt x="217" y="8185"/>
                    <a:pt x="217" y="8207"/>
                  </a:cubicBezTo>
                  <a:cubicBezTo>
                    <a:pt x="137" y="8527"/>
                    <a:pt x="92" y="8846"/>
                    <a:pt x="46" y="9165"/>
                  </a:cubicBezTo>
                  <a:cubicBezTo>
                    <a:pt x="46" y="9211"/>
                    <a:pt x="35" y="9268"/>
                    <a:pt x="35" y="9314"/>
                  </a:cubicBezTo>
                  <a:cubicBezTo>
                    <a:pt x="23" y="9393"/>
                    <a:pt x="23" y="9473"/>
                    <a:pt x="12" y="9553"/>
                  </a:cubicBezTo>
                  <a:cubicBezTo>
                    <a:pt x="12" y="9621"/>
                    <a:pt x="12" y="9690"/>
                    <a:pt x="0" y="9758"/>
                  </a:cubicBezTo>
                  <a:cubicBezTo>
                    <a:pt x="0" y="9827"/>
                    <a:pt x="0" y="9906"/>
                    <a:pt x="0" y="9975"/>
                  </a:cubicBezTo>
                  <a:cubicBezTo>
                    <a:pt x="0" y="10055"/>
                    <a:pt x="0" y="10135"/>
                    <a:pt x="0" y="10214"/>
                  </a:cubicBezTo>
                  <a:cubicBezTo>
                    <a:pt x="0" y="10283"/>
                    <a:pt x="0" y="10340"/>
                    <a:pt x="0" y="10397"/>
                  </a:cubicBezTo>
                  <a:cubicBezTo>
                    <a:pt x="12" y="10545"/>
                    <a:pt x="12" y="10693"/>
                    <a:pt x="35" y="10830"/>
                  </a:cubicBezTo>
                  <a:cubicBezTo>
                    <a:pt x="35" y="10841"/>
                    <a:pt x="35" y="10841"/>
                    <a:pt x="35" y="10841"/>
                  </a:cubicBezTo>
                  <a:cubicBezTo>
                    <a:pt x="46" y="11035"/>
                    <a:pt x="80" y="11229"/>
                    <a:pt x="103" y="11423"/>
                  </a:cubicBezTo>
                  <a:cubicBezTo>
                    <a:pt x="114" y="11457"/>
                    <a:pt x="114" y="11480"/>
                    <a:pt x="126" y="11514"/>
                  </a:cubicBezTo>
                  <a:cubicBezTo>
                    <a:pt x="137" y="11617"/>
                    <a:pt x="171" y="11731"/>
                    <a:pt x="194" y="11834"/>
                  </a:cubicBezTo>
                  <a:lnTo>
                    <a:pt x="2577" y="11834"/>
                  </a:lnTo>
                  <a:lnTo>
                    <a:pt x="6808" y="11822"/>
                  </a:lnTo>
                  <a:cubicBezTo>
                    <a:pt x="6443" y="11434"/>
                    <a:pt x="6101" y="11035"/>
                    <a:pt x="5804" y="10625"/>
                  </a:cubicBezTo>
                  <a:cubicBezTo>
                    <a:pt x="5702" y="10477"/>
                    <a:pt x="5599" y="10328"/>
                    <a:pt x="5485" y="10180"/>
                  </a:cubicBezTo>
                  <a:cubicBezTo>
                    <a:pt x="4687" y="9051"/>
                    <a:pt x="3854" y="7888"/>
                    <a:pt x="3501" y="6565"/>
                  </a:cubicBezTo>
                  <a:cubicBezTo>
                    <a:pt x="3467" y="6451"/>
                    <a:pt x="3535" y="6349"/>
                    <a:pt x="3649" y="6326"/>
                  </a:cubicBezTo>
                  <a:cubicBezTo>
                    <a:pt x="3667" y="6320"/>
                    <a:pt x="3686" y="6317"/>
                    <a:pt x="3704" y="6317"/>
                  </a:cubicBezTo>
                  <a:cubicBezTo>
                    <a:pt x="3790" y="6317"/>
                    <a:pt x="3872" y="6378"/>
                    <a:pt x="3900" y="6463"/>
                  </a:cubicBezTo>
                  <a:cubicBezTo>
                    <a:pt x="4231" y="7717"/>
                    <a:pt x="5040" y="8857"/>
                    <a:pt x="5827" y="9952"/>
                  </a:cubicBezTo>
                  <a:cubicBezTo>
                    <a:pt x="5930" y="10100"/>
                    <a:pt x="6044" y="10260"/>
                    <a:pt x="6146" y="10408"/>
                  </a:cubicBezTo>
                  <a:cubicBezTo>
                    <a:pt x="6489" y="10898"/>
                    <a:pt x="6910" y="11355"/>
                    <a:pt x="7367" y="11822"/>
                  </a:cubicBezTo>
                  <a:lnTo>
                    <a:pt x="9009" y="11822"/>
                  </a:lnTo>
                  <a:cubicBezTo>
                    <a:pt x="8518" y="10157"/>
                    <a:pt x="8096" y="8447"/>
                    <a:pt x="7686" y="6759"/>
                  </a:cubicBezTo>
                  <a:cubicBezTo>
                    <a:pt x="7401" y="5630"/>
                    <a:pt x="7139" y="4570"/>
                    <a:pt x="6853" y="3509"/>
                  </a:cubicBezTo>
                  <a:cubicBezTo>
                    <a:pt x="6831" y="3407"/>
                    <a:pt x="6899" y="3293"/>
                    <a:pt x="7002" y="3270"/>
                  </a:cubicBezTo>
                  <a:cubicBezTo>
                    <a:pt x="7018" y="3267"/>
                    <a:pt x="7035" y="3265"/>
                    <a:pt x="7052" y="3265"/>
                  </a:cubicBezTo>
                  <a:cubicBezTo>
                    <a:pt x="7147" y="3265"/>
                    <a:pt x="7233" y="3319"/>
                    <a:pt x="7253" y="3407"/>
                  </a:cubicBezTo>
                  <a:cubicBezTo>
                    <a:pt x="7538" y="4467"/>
                    <a:pt x="7811" y="5585"/>
                    <a:pt x="8074" y="6668"/>
                  </a:cubicBezTo>
                  <a:cubicBezTo>
                    <a:pt x="8495" y="8390"/>
                    <a:pt x="8929" y="10135"/>
                    <a:pt x="9442" y="11822"/>
                  </a:cubicBezTo>
                  <a:lnTo>
                    <a:pt x="10753" y="11822"/>
                  </a:lnTo>
                  <a:cubicBezTo>
                    <a:pt x="10662" y="7386"/>
                    <a:pt x="10993" y="2369"/>
                    <a:pt x="11015" y="2061"/>
                  </a:cubicBezTo>
                  <a:cubicBezTo>
                    <a:pt x="11026" y="1965"/>
                    <a:pt x="11108" y="1878"/>
                    <a:pt x="11213" y="1878"/>
                  </a:cubicBezTo>
                  <a:cubicBezTo>
                    <a:pt x="11219" y="1878"/>
                    <a:pt x="11226" y="1878"/>
                    <a:pt x="11232" y="1879"/>
                  </a:cubicBezTo>
                  <a:cubicBezTo>
                    <a:pt x="11346" y="1890"/>
                    <a:pt x="11437" y="1981"/>
                    <a:pt x="11426" y="2084"/>
                  </a:cubicBezTo>
                  <a:cubicBezTo>
                    <a:pt x="11415" y="2164"/>
                    <a:pt x="11072" y="7318"/>
                    <a:pt x="11164" y="11822"/>
                  </a:cubicBezTo>
                  <a:lnTo>
                    <a:pt x="12646" y="11822"/>
                  </a:lnTo>
                  <a:cubicBezTo>
                    <a:pt x="13068" y="10408"/>
                    <a:pt x="13524" y="8937"/>
                    <a:pt x="13969" y="7557"/>
                  </a:cubicBezTo>
                  <a:cubicBezTo>
                    <a:pt x="14824" y="4889"/>
                    <a:pt x="15588" y="2620"/>
                    <a:pt x="15839" y="1993"/>
                  </a:cubicBezTo>
                  <a:cubicBezTo>
                    <a:pt x="15866" y="1920"/>
                    <a:pt x="15945" y="1869"/>
                    <a:pt x="16033" y="1869"/>
                  </a:cubicBezTo>
                  <a:cubicBezTo>
                    <a:pt x="16056" y="1869"/>
                    <a:pt x="16078" y="1872"/>
                    <a:pt x="16101" y="1879"/>
                  </a:cubicBezTo>
                  <a:cubicBezTo>
                    <a:pt x="16204" y="1924"/>
                    <a:pt x="16261" y="2038"/>
                    <a:pt x="16215" y="2141"/>
                  </a:cubicBezTo>
                  <a:cubicBezTo>
                    <a:pt x="15930" y="2859"/>
                    <a:pt x="14938" y="5801"/>
                    <a:pt x="13935" y="8994"/>
                  </a:cubicBezTo>
                  <a:cubicBezTo>
                    <a:pt x="13650" y="9929"/>
                    <a:pt x="13353" y="10887"/>
                    <a:pt x="13068" y="11822"/>
                  </a:cubicBezTo>
                  <a:lnTo>
                    <a:pt x="13661" y="11811"/>
                  </a:lnTo>
                  <a:cubicBezTo>
                    <a:pt x="13741" y="11685"/>
                    <a:pt x="13821" y="11548"/>
                    <a:pt x="13900" y="11423"/>
                  </a:cubicBezTo>
                  <a:cubicBezTo>
                    <a:pt x="14687" y="10112"/>
                    <a:pt x="15531" y="8766"/>
                    <a:pt x="16272" y="7592"/>
                  </a:cubicBezTo>
                  <a:cubicBezTo>
                    <a:pt x="17116" y="6258"/>
                    <a:pt x="17823" y="5163"/>
                    <a:pt x="18176" y="4627"/>
                  </a:cubicBezTo>
                  <a:cubicBezTo>
                    <a:pt x="18290" y="4444"/>
                    <a:pt x="18370" y="4319"/>
                    <a:pt x="18393" y="4285"/>
                  </a:cubicBezTo>
                  <a:cubicBezTo>
                    <a:pt x="18429" y="4227"/>
                    <a:pt x="18494" y="4192"/>
                    <a:pt x="18562" y="4192"/>
                  </a:cubicBezTo>
                  <a:cubicBezTo>
                    <a:pt x="18601" y="4192"/>
                    <a:pt x="18641" y="4203"/>
                    <a:pt x="18678" y="4228"/>
                  </a:cubicBezTo>
                  <a:cubicBezTo>
                    <a:pt x="18769" y="4285"/>
                    <a:pt x="18804" y="4399"/>
                    <a:pt x="18735" y="4490"/>
                  </a:cubicBezTo>
                  <a:cubicBezTo>
                    <a:pt x="18735" y="4502"/>
                    <a:pt x="18633" y="4650"/>
                    <a:pt x="18473" y="4912"/>
                  </a:cubicBezTo>
                  <a:cubicBezTo>
                    <a:pt x="18062" y="5539"/>
                    <a:pt x="17230" y="6828"/>
                    <a:pt x="16272" y="8344"/>
                  </a:cubicBezTo>
                  <a:cubicBezTo>
                    <a:pt x="15588" y="9439"/>
                    <a:pt x="14835" y="10648"/>
                    <a:pt x="14128" y="11811"/>
                  </a:cubicBezTo>
                  <a:lnTo>
                    <a:pt x="15850" y="11811"/>
                  </a:lnTo>
                  <a:cubicBezTo>
                    <a:pt x="16010" y="11640"/>
                    <a:pt x="16181" y="11457"/>
                    <a:pt x="16341" y="11286"/>
                  </a:cubicBezTo>
                  <a:lnTo>
                    <a:pt x="16352" y="11286"/>
                  </a:lnTo>
                  <a:cubicBezTo>
                    <a:pt x="17367" y="10169"/>
                    <a:pt x="18211" y="9245"/>
                    <a:pt x="18302" y="9085"/>
                  </a:cubicBezTo>
                  <a:cubicBezTo>
                    <a:pt x="18340" y="9016"/>
                    <a:pt x="18410" y="8978"/>
                    <a:pt x="18479" y="8978"/>
                  </a:cubicBezTo>
                  <a:cubicBezTo>
                    <a:pt x="18512" y="8978"/>
                    <a:pt x="18546" y="8987"/>
                    <a:pt x="18576" y="9006"/>
                  </a:cubicBezTo>
                  <a:cubicBezTo>
                    <a:pt x="18678" y="9051"/>
                    <a:pt x="18712" y="9177"/>
                    <a:pt x="18667" y="9268"/>
                  </a:cubicBezTo>
                  <a:cubicBezTo>
                    <a:pt x="18553" y="9473"/>
                    <a:pt x="17720" y="10385"/>
                    <a:pt x="16398" y="11811"/>
                  </a:cubicBezTo>
                  <a:lnTo>
                    <a:pt x="18701" y="11811"/>
                  </a:lnTo>
                  <a:cubicBezTo>
                    <a:pt x="20024" y="10944"/>
                    <a:pt x="21050" y="10283"/>
                    <a:pt x="21221" y="10157"/>
                  </a:cubicBezTo>
                  <a:cubicBezTo>
                    <a:pt x="21258" y="10134"/>
                    <a:pt x="21300" y="10122"/>
                    <a:pt x="21342" y="10122"/>
                  </a:cubicBezTo>
                  <a:cubicBezTo>
                    <a:pt x="21404" y="10122"/>
                    <a:pt x="21465" y="10148"/>
                    <a:pt x="21506" y="10203"/>
                  </a:cubicBezTo>
                  <a:cubicBezTo>
                    <a:pt x="21552" y="10271"/>
                    <a:pt x="21552" y="10363"/>
                    <a:pt x="21506" y="10431"/>
                  </a:cubicBezTo>
                  <a:cubicBezTo>
                    <a:pt x="21495" y="10454"/>
                    <a:pt x="21472" y="10477"/>
                    <a:pt x="21449" y="10499"/>
                  </a:cubicBezTo>
                  <a:cubicBezTo>
                    <a:pt x="21289" y="10602"/>
                    <a:pt x="20503" y="11115"/>
                    <a:pt x="19442" y="11811"/>
                  </a:cubicBezTo>
                  <a:lnTo>
                    <a:pt x="22259" y="11799"/>
                  </a:lnTo>
                  <a:cubicBezTo>
                    <a:pt x="22259" y="11765"/>
                    <a:pt x="22270" y="11731"/>
                    <a:pt x="22281" y="11708"/>
                  </a:cubicBezTo>
                  <a:cubicBezTo>
                    <a:pt x="22293" y="11640"/>
                    <a:pt x="22304" y="11571"/>
                    <a:pt x="22316" y="11491"/>
                  </a:cubicBezTo>
                  <a:cubicBezTo>
                    <a:pt x="22350" y="11343"/>
                    <a:pt x="22373" y="11184"/>
                    <a:pt x="22384" y="11024"/>
                  </a:cubicBezTo>
                  <a:cubicBezTo>
                    <a:pt x="22395" y="10956"/>
                    <a:pt x="22407" y="10898"/>
                    <a:pt x="22418" y="10830"/>
                  </a:cubicBezTo>
                  <a:cubicBezTo>
                    <a:pt x="22441" y="10591"/>
                    <a:pt x="22452" y="10363"/>
                    <a:pt x="22464" y="10123"/>
                  </a:cubicBezTo>
                  <a:cubicBezTo>
                    <a:pt x="22475" y="9735"/>
                    <a:pt x="22475" y="9359"/>
                    <a:pt x="22475" y="8983"/>
                  </a:cubicBezTo>
                  <a:cubicBezTo>
                    <a:pt x="22475" y="8732"/>
                    <a:pt x="22464" y="8492"/>
                    <a:pt x="22452" y="8242"/>
                  </a:cubicBezTo>
                  <a:cubicBezTo>
                    <a:pt x="22452" y="8116"/>
                    <a:pt x="22441" y="8002"/>
                    <a:pt x="22430" y="7877"/>
                  </a:cubicBezTo>
                  <a:cubicBezTo>
                    <a:pt x="22407" y="7637"/>
                    <a:pt x="22384" y="7398"/>
                    <a:pt x="22350" y="7158"/>
                  </a:cubicBezTo>
                  <a:cubicBezTo>
                    <a:pt x="22327" y="7056"/>
                    <a:pt x="22316" y="6965"/>
                    <a:pt x="22293" y="6862"/>
                  </a:cubicBezTo>
                  <a:cubicBezTo>
                    <a:pt x="22213" y="6429"/>
                    <a:pt x="22099" y="6007"/>
                    <a:pt x="21939" y="5596"/>
                  </a:cubicBezTo>
                  <a:cubicBezTo>
                    <a:pt x="21894" y="5471"/>
                    <a:pt x="21837" y="5345"/>
                    <a:pt x="21780" y="5220"/>
                  </a:cubicBezTo>
                  <a:cubicBezTo>
                    <a:pt x="21654" y="4946"/>
                    <a:pt x="21506" y="4673"/>
                    <a:pt x="21335" y="4399"/>
                  </a:cubicBezTo>
                  <a:cubicBezTo>
                    <a:pt x="21187" y="4171"/>
                    <a:pt x="20993" y="3897"/>
                    <a:pt x="20742" y="3601"/>
                  </a:cubicBezTo>
                  <a:cubicBezTo>
                    <a:pt x="20708" y="3566"/>
                    <a:pt x="20674" y="3521"/>
                    <a:pt x="20639" y="3475"/>
                  </a:cubicBezTo>
                  <a:cubicBezTo>
                    <a:pt x="20503" y="3327"/>
                    <a:pt x="20366" y="3167"/>
                    <a:pt x="20206" y="3008"/>
                  </a:cubicBezTo>
                  <a:cubicBezTo>
                    <a:pt x="19955" y="2768"/>
                    <a:pt x="19682" y="2517"/>
                    <a:pt x="19362" y="2267"/>
                  </a:cubicBezTo>
                  <a:cubicBezTo>
                    <a:pt x="19237" y="2164"/>
                    <a:pt x="19100" y="2073"/>
                    <a:pt x="18963" y="1970"/>
                  </a:cubicBezTo>
                  <a:cubicBezTo>
                    <a:pt x="18883" y="1913"/>
                    <a:pt x="18804" y="1856"/>
                    <a:pt x="18724" y="1810"/>
                  </a:cubicBezTo>
                  <a:cubicBezTo>
                    <a:pt x="18610" y="1731"/>
                    <a:pt x="18484" y="1651"/>
                    <a:pt x="18359" y="1582"/>
                  </a:cubicBezTo>
                  <a:cubicBezTo>
                    <a:pt x="18154" y="1457"/>
                    <a:pt x="17926" y="1332"/>
                    <a:pt x="17698" y="1217"/>
                  </a:cubicBezTo>
                  <a:cubicBezTo>
                    <a:pt x="17458" y="1103"/>
                    <a:pt x="17219" y="989"/>
                    <a:pt x="16956" y="887"/>
                  </a:cubicBezTo>
                  <a:cubicBezTo>
                    <a:pt x="16888" y="853"/>
                    <a:pt x="16808" y="818"/>
                    <a:pt x="16728" y="796"/>
                  </a:cubicBezTo>
                  <a:cubicBezTo>
                    <a:pt x="16717" y="796"/>
                    <a:pt x="16717" y="796"/>
                    <a:pt x="16717" y="784"/>
                  </a:cubicBezTo>
                  <a:cubicBezTo>
                    <a:pt x="16671" y="773"/>
                    <a:pt x="16614" y="750"/>
                    <a:pt x="16569" y="727"/>
                  </a:cubicBezTo>
                  <a:cubicBezTo>
                    <a:pt x="16455" y="693"/>
                    <a:pt x="16352" y="659"/>
                    <a:pt x="16238" y="625"/>
                  </a:cubicBezTo>
                  <a:cubicBezTo>
                    <a:pt x="16067" y="568"/>
                    <a:pt x="15896" y="511"/>
                    <a:pt x="15713" y="465"/>
                  </a:cubicBezTo>
                  <a:cubicBezTo>
                    <a:pt x="15463" y="396"/>
                    <a:pt x="15212" y="328"/>
                    <a:pt x="14938" y="271"/>
                  </a:cubicBezTo>
                  <a:cubicBezTo>
                    <a:pt x="14676" y="225"/>
                    <a:pt x="14402" y="180"/>
                    <a:pt x="14117" y="134"/>
                  </a:cubicBezTo>
                  <a:cubicBezTo>
                    <a:pt x="13494" y="47"/>
                    <a:pt x="12827" y="1"/>
                    <a:pt x="121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874;p60">
              <a:extLst>
                <a:ext uri="{FF2B5EF4-FFF2-40B4-BE49-F238E27FC236}">
                  <a16:creationId xmlns:a16="http://schemas.microsoft.com/office/drawing/2014/main" id="{1D143FE3-DC6A-8316-2234-67A13750CA05}"/>
                </a:ext>
              </a:extLst>
            </p:cNvPr>
            <p:cNvSpPr/>
            <p:nvPr/>
          </p:nvSpPr>
          <p:spPr>
            <a:xfrm>
              <a:off x="3583475" y="4698300"/>
              <a:ext cx="19425" cy="248650"/>
            </a:xfrm>
            <a:custGeom>
              <a:avLst/>
              <a:gdLst/>
              <a:ahLst/>
              <a:cxnLst/>
              <a:rect l="l" t="t" r="r" b="b"/>
              <a:pathLst>
                <a:path w="777" h="9946" extrusionOk="0">
                  <a:moveTo>
                    <a:pt x="552" y="1"/>
                  </a:moveTo>
                  <a:cubicBezTo>
                    <a:pt x="447" y="1"/>
                    <a:pt x="365" y="88"/>
                    <a:pt x="354" y="184"/>
                  </a:cubicBezTo>
                  <a:cubicBezTo>
                    <a:pt x="332" y="492"/>
                    <a:pt x="1" y="5509"/>
                    <a:pt x="92" y="9945"/>
                  </a:cubicBezTo>
                  <a:lnTo>
                    <a:pt x="503" y="9945"/>
                  </a:lnTo>
                  <a:cubicBezTo>
                    <a:pt x="411" y="5441"/>
                    <a:pt x="754" y="287"/>
                    <a:pt x="765" y="207"/>
                  </a:cubicBezTo>
                  <a:cubicBezTo>
                    <a:pt x="776" y="104"/>
                    <a:pt x="685" y="13"/>
                    <a:pt x="571" y="2"/>
                  </a:cubicBezTo>
                  <a:cubicBezTo>
                    <a:pt x="565" y="1"/>
                    <a:pt x="558" y="1"/>
                    <a:pt x="552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875;p60">
              <a:extLst>
                <a:ext uri="{FF2B5EF4-FFF2-40B4-BE49-F238E27FC236}">
                  <a16:creationId xmlns:a16="http://schemas.microsoft.com/office/drawing/2014/main" id="{354BD5E8-B562-FFA1-A735-2DF7FD1B906E}"/>
                </a:ext>
              </a:extLst>
            </p:cNvPr>
            <p:cNvSpPr/>
            <p:nvPr/>
          </p:nvSpPr>
          <p:spPr>
            <a:xfrm>
              <a:off x="3633100" y="4698075"/>
              <a:ext cx="90375" cy="248875"/>
            </a:xfrm>
            <a:custGeom>
              <a:avLst/>
              <a:gdLst/>
              <a:ahLst/>
              <a:cxnLst/>
              <a:rect l="l" t="t" r="r" b="b"/>
              <a:pathLst>
                <a:path w="3615" h="9955" extrusionOk="0">
                  <a:moveTo>
                    <a:pt x="3387" y="1"/>
                  </a:moveTo>
                  <a:cubicBezTo>
                    <a:pt x="3299" y="1"/>
                    <a:pt x="3220" y="52"/>
                    <a:pt x="3193" y="125"/>
                  </a:cubicBezTo>
                  <a:cubicBezTo>
                    <a:pt x="2942" y="752"/>
                    <a:pt x="2178" y="3021"/>
                    <a:pt x="1323" y="5689"/>
                  </a:cubicBezTo>
                  <a:cubicBezTo>
                    <a:pt x="878" y="7058"/>
                    <a:pt x="422" y="8540"/>
                    <a:pt x="0" y="9954"/>
                  </a:cubicBezTo>
                  <a:lnTo>
                    <a:pt x="422" y="9954"/>
                  </a:lnTo>
                  <a:cubicBezTo>
                    <a:pt x="707" y="9019"/>
                    <a:pt x="1004" y="8061"/>
                    <a:pt x="1289" y="7126"/>
                  </a:cubicBezTo>
                  <a:cubicBezTo>
                    <a:pt x="2292" y="3933"/>
                    <a:pt x="3284" y="991"/>
                    <a:pt x="3569" y="273"/>
                  </a:cubicBezTo>
                  <a:cubicBezTo>
                    <a:pt x="3615" y="170"/>
                    <a:pt x="3558" y="56"/>
                    <a:pt x="3455" y="11"/>
                  </a:cubicBezTo>
                  <a:cubicBezTo>
                    <a:pt x="3432" y="4"/>
                    <a:pt x="3410" y="1"/>
                    <a:pt x="3387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876;p60">
              <a:extLst>
                <a:ext uri="{FF2B5EF4-FFF2-40B4-BE49-F238E27FC236}">
                  <a16:creationId xmlns:a16="http://schemas.microsoft.com/office/drawing/2014/main" id="{E87D1542-59B2-21EB-22D9-3F2D98EB797B}"/>
                </a:ext>
              </a:extLst>
            </p:cNvPr>
            <p:cNvSpPr/>
            <p:nvPr/>
          </p:nvSpPr>
          <p:spPr>
            <a:xfrm>
              <a:off x="3487700" y="4733000"/>
              <a:ext cx="65300" cy="213950"/>
            </a:xfrm>
            <a:custGeom>
              <a:avLst/>
              <a:gdLst/>
              <a:ahLst/>
              <a:cxnLst/>
              <a:rect l="l" t="t" r="r" b="b"/>
              <a:pathLst>
                <a:path w="2612" h="8558" extrusionOk="0">
                  <a:moveTo>
                    <a:pt x="222" y="0"/>
                  </a:moveTo>
                  <a:cubicBezTo>
                    <a:pt x="205" y="0"/>
                    <a:pt x="188" y="2"/>
                    <a:pt x="172" y="5"/>
                  </a:cubicBezTo>
                  <a:cubicBezTo>
                    <a:pt x="69" y="28"/>
                    <a:pt x="1" y="142"/>
                    <a:pt x="23" y="244"/>
                  </a:cubicBezTo>
                  <a:cubicBezTo>
                    <a:pt x="309" y="1305"/>
                    <a:pt x="571" y="2365"/>
                    <a:pt x="856" y="3494"/>
                  </a:cubicBezTo>
                  <a:cubicBezTo>
                    <a:pt x="1266" y="5182"/>
                    <a:pt x="1688" y="6892"/>
                    <a:pt x="2179" y="8557"/>
                  </a:cubicBezTo>
                  <a:lnTo>
                    <a:pt x="2612" y="8557"/>
                  </a:lnTo>
                  <a:cubicBezTo>
                    <a:pt x="2099" y="6858"/>
                    <a:pt x="1665" y="5125"/>
                    <a:pt x="1244" y="3403"/>
                  </a:cubicBezTo>
                  <a:cubicBezTo>
                    <a:pt x="981" y="2320"/>
                    <a:pt x="708" y="1202"/>
                    <a:pt x="423" y="142"/>
                  </a:cubicBezTo>
                  <a:cubicBezTo>
                    <a:pt x="403" y="54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877;p60">
              <a:extLst>
                <a:ext uri="{FF2B5EF4-FFF2-40B4-BE49-F238E27FC236}">
                  <a16:creationId xmlns:a16="http://schemas.microsoft.com/office/drawing/2014/main" id="{FA53DF7F-9369-0550-62C5-EDE34AAA0CD0}"/>
                </a:ext>
              </a:extLst>
            </p:cNvPr>
            <p:cNvSpPr/>
            <p:nvPr/>
          </p:nvSpPr>
          <p:spPr>
            <a:xfrm>
              <a:off x="3403600" y="4809300"/>
              <a:ext cx="97525" cy="137650"/>
            </a:xfrm>
            <a:custGeom>
              <a:avLst/>
              <a:gdLst/>
              <a:ahLst/>
              <a:cxnLst/>
              <a:rect l="l" t="t" r="r" b="b"/>
              <a:pathLst>
                <a:path w="3901" h="5506" extrusionOk="0">
                  <a:moveTo>
                    <a:pt x="238" y="0"/>
                  </a:moveTo>
                  <a:cubicBezTo>
                    <a:pt x="220" y="0"/>
                    <a:pt x="201" y="3"/>
                    <a:pt x="183" y="9"/>
                  </a:cubicBezTo>
                  <a:cubicBezTo>
                    <a:pt x="69" y="32"/>
                    <a:pt x="1" y="134"/>
                    <a:pt x="35" y="248"/>
                  </a:cubicBezTo>
                  <a:cubicBezTo>
                    <a:pt x="388" y="1571"/>
                    <a:pt x="1221" y="2734"/>
                    <a:pt x="2019" y="3863"/>
                  </a:cubicBezTo>
                  <a:cubicBezTo>
                    <a:pt x="2133" y="4011"/>
                    <a:pt x="2236" y="4160"/>
                    <a:pt x="2338" y="4308"/>
                  </a:cubicBezTo>
                  <a:cubicBezTo>
                    <a:pt x="2635" y="4718"/>
                    <a:pt x="2977" y="5117"/>
                    <a:pt x="3342" y="5505"/>
                  </a:cubicBezTo>
                  <a:lnTo>
                    <a:pt x="3901" y="5505"/>
                  </a:lnTo>
                  <a:cubicBezTo>
                    <a:pt x="3444" y="5038"/>
                    <a:pt x="3023" y="4581"/>
                    <a:pt x="2680" y="4091"/>
                  </a:cubicBezTo>
                  <a:cubicBezTo>
                    <a:pt x="2578" y="3943"/>
                    <a:pt x="2464" y="3783"/>
                    <a:pt x="2361" y="3635"/>
                  </a:cubicBezTo>
                  <a:cubicBezTo>
                    <a:pt x="1574" y="2540"/>
                    <a:pt x="765" y="1400"/>
                    <a:pt x="434" y="146"/>
                  </a:cubicBezTo>
                  <a:cubicBezTo>
                    <a:pt x="406" y="61"/>
                    <a:pt x="324" y="0"/>
                    <a:pt x="238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878;p60">
              <a:extLst>
                <a:ext uri="{FF2B5EF4-FFF2-40B4-BE49-F238E27FC236}">
                  <a16:creationId xmlns:a16="http://schemas.microsoft.com/office/drawing/2014/main" id="{8844EE20-4A45-88A7-206A-1635DF819500}"/>
                </a:ext>
              </a:extLst>
            </p:cNvPr>
            <p:cNvSpPr/>
            <p:nvPr/>
          </p:nvSpPr>
          <p:spPr>
            <a:xfrm>
              <a:off x="3664150" y="4756150"/>
              <a:ext cx="122900" cy="190500"/>
            </a:xfrm>
            <a:custGeom>
              <a:avLst/>
              <a:gdLst/>
              <a:ahLst/>
              <a:cxnLst/>
              <a:rect l="l" t="t" r="r" b="b"/>
              <a:pathLst>
                <a:path w="4916" h="7620" extrusionOk="0">
                  <a:moveTo>
                    <a:pt x="4674" y="1"/>
                  </a:moveTo>
                  <a:cubicBezTo>
                    <a:pt x="4606" y="1"/>
                    <a:pt x="4541" y="36"/>
                    <a:pt x="4505" y="94"/>
                  </a:cubicBezTo>
                  <a:cubicBezTo>
                    <a:pt x="4482" y="128"/>
                    <a:pt x="4402" y="253"/>
                    <a:pt x="4288" y="436"/>
                  </a:cubicBezTo>
                  <a:cubicBezTo>
                    <a:pt x="3935" y="972"/>
                    <a:pt x="3228" y="2067"/>
                    <a:pt x="2384" y="3401"/>
                  </a:cubicBezTo>
                  <a:cubicBezTo>
                    <a:pt x="1643" y="4575"/>
                    <a:pt x="799" y="5921"/>
                    <a:pt x="12" y="7232"/>
                  </a:cubicBezTo>
                  <a:cubicBezTo>
                    <a:pt x="1" y="7357"/>
                    <a:pt x="1" y="7494"/>
                    <a:pt x="1" y="7620"/>
                  </a:cubicBezTo>
                  <a:lnTo>
                    <a:pt x="240" y="7620"/>
                  </a:lnTo>
                  <a:cubicBezTo>
                    <a:pt x="947" y="6457"/>
                    <a:pt x="1700" y="5248"/>
                    <a:pt x="2384" y="4153"/>
                  </a:cubicBezTo>
                  <a:cubicBezTo>
                    <a:pt x="3342" y="2637"/>
                    <a:pt x="4174" y="1348"/>
                    <a:pt x="4585" y="721"/>
                  </a:cubicBezTo>
                  <a:cubicBezTo>
                    <a:pt x="4745" y="459"/>
                    <a:pt x="4847" y="311"/>
                    <a:pt x="4847" y="299"/>
                  </a:cubicBezTo>
                  <a:cubicBezTo>
                    <a:pt x="4916" y="208"/>
                    <a:pt x="4881" y="94"/>
                    <a:pt x="4790" y="37"/>
                  </a:cubicBezTo>
                  <a:cubicBezTo>
                    <a:pt x="4753" y="12"/>
                    <a:pt x="4713" y="1"/>
                    <a:pt x="4674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879;p60">
              <a:extLst>
                <a:ext uri="{FF2B5EF4-FFF2-40B4-BE49-F238E27FC236}">
                  <a16:creationId xmlns:a16="http://schemas.microsoft.com/office/drawing/2014/main" id="{7058E5CD-EA24-CEA4-C5A2-87F719EFF1BF}"/>
                </a:ext>
              </a:extLst>
            </p:cNvPr>
            <p:cNvSpPr/>
            <p:nvPr/>
          </p:nvSpPr>
          <p:spPr>
            <a:xfrm>
              <a:off x="3784175" y="4904800"/>
              <a:ext cx="71300" cy="42150"/>
            </a:xfrm>
            <a:custGeom>
              <a:avLst/>
              <a:gdLst/>
              <a:ahLst/>
              <a:cxnLst/>
              <a:rect l="l" t="t" r="r" b="b"/>
              <a:pathLst>
                <a:path w="2852" h="1686" extrusionOk="0">
                  <a:moveTo>
                    <a:pt x="2644" y="0"/>
                  </a:moveTo>
                  <a:cubicBezTo>
                    <a:pt x="2606" y="0"/>
                    <a:pt x="2566" y="10"/>
                    <a:pt x="2532" y="32"/>
                  </a:cubicBezTo>
                  <a:cubicBezTo>
                    <a:pt x="2350" y="157"/>
                    <a:pt x="1335" y="819"/>
                    <a:pt x="1" y="1685"/>
                  </a:cubicBezTo>
                  <a:lnTo>
                    <a:pt x="730" y="1685"/>
                  </a:lnTo>
                  <a:cubicBezTo>
                    <a:pt x="742" y="1674"/>
                    <a:pt x="742" y="1674"/>
                    <a:pt x="753" y="1674"/>
                  </a:cubicBezTo>
                  <a:cubicBezTo>
                    <a:pt x="1814" y="978"/>
                    <a:pt x="2600" y="465"/>
                    <a:pt x="2760" y="362"/>
                  </a:cubicBezTo>
                  <a:cubicBezTo>
                    <a:pt x="2783" y="340"/>
                    <a:pt x="2806" y="317"/>
                    <a:pt x="2817" y="294"/>
                  </a:cubicBezTo>
                  <a:cubicBezTo>
                    <a:pt x="2851" y="226"/>
                    <a:pt x="2851" y="146"/>
                    <a:pt x="2806" y="77"/>
                  </a:cubicBezTo>
                  <a:cubicBezTo>
                    <a:pt x="2770" y="28"/>
                    <a:pt x="2708" y="0"/>
                    <a:pt x="2644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880;p60">
              <a:extLst>
                <a:ext uri="{FF2B5EF4-FFF2-40B4-BE49-F238E27FC236}">
                  <a16:creationId xmlns:a16="http://schemas.microsoft.com/office/drawing/2014/main" id="{877C2FD1-565D-18E3-1A4E-41C94694E554}"/>
                </a:ext>
              </a:extLst>
            </p:cNvPr>
            <p:cNvSpPr/>
            <p:nvPr/>
          </p:nvSpPr>
          <p:spPr>
            <a:xfrm>
              <a:off x="3725725" y="4875825"/>
              <a:ext cx="59050" cy="70825"/>
            </a:xfrm>
            <a:custGeom>
              <a:avLst/>
              <a:gdLst/>
              <a:ahLst/>
              <a:cxnLst/>
              <a:rect l="l" t="t" r="r" b="b"/>
              <a:pathLst>
                <a:path w="2362" h="2833" extrusionOk="0">
                  <a:moveTo>
                    <a:pt x="2128" y="0"/>
                  </a:moveTo>
                  <a:cubicBezTo>
                    <a:pt x="2059" y="0"/>
                    <a:pt x="1989" y="38"/>
                    <a:pt x="1951" y="107"/>
                  </a:cubicBezTo>
                  <a:cubicBezTo>
                    <a:pt x="1860" y="267"/>
                    <a:pt x="1016" y="1191"/>
                    <a:pt x="1" y="2308"/>
                  </a:cubicBezTo>
                  <a:cubicBezTo>
                    <a:pt x="1" y="2479"/>
                    <a:pt x="24" y="2662"/>
                    <a:pt x="35" y="2833"/>
                  </a:cubicBezTo>
                  <a:lnTo>
                    <a:pt x="47" y="2833"/>
                  </a:lnTo>
                  <a:cubicBezTo>
                    <a:pt x="1369" y="1407"/>
                    <a:pt x="2202" y="495"/>
                    <a:pt x="2316" y="290"/>
                  </a:cubicBezTo>
                  <a:cubicBezTo>
                    <a:pt x="2361" y="199"/>
                    <a:pt x="2327" y="73"/>
                    <a:pt x="2225" y="28"/>
                  </a:cubicBezTo>
                  <a:cubicBezTo>
                    <a:pt x="2195" y="9"/>
                    <a:pt x="2161" y="0"/>
                    <a:pt x="2128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881;p60">
              <a:extLst>
                <a:ext uri="{FF2B5EF4-FFF2-40B4-BE49-F238E27FC236}">
                  <a16:creationId xmlns:a16="http://schemas.microsoft.com/office/drawing/2014/main" id="{E3102C03-7878-5202-F559-75A321825353}"/>
                </a:ext>
              </a:extLst>
            </p:cNvPr>
            <p:cNvSpPr/>
            <p:nvPr/>
          </p:nvSpPr>
          <p:spPr>
            <a:xfrm>
              <a:off x="3712900" y="49335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503" y="0"/>
                  </a:moveTo>
                  <a:cubicBezTo>
                    <a:pt x="343" y="171"/>
                    <a:pt x="172" y="354"/>
                    <a:pt x="12" y="525"/>
                  </a:cubicBezTo>
                  <a:cubicBezTo>
                    <a:pt x="12" y="525"/>
                    <a:pt x="12" y="525"/>
                    <a:pt x="1" y="536"/>
                  </a:cubicBezTo>
                  <a:lnTo>
                    <a:pt x="537" y="536"/>
                  </a:lnTo>
                  <a:cubicBezTo>
                    <a:pt x="525" y="354"/>
                    <a:pt x="514" y="183"/>
                    <a:pt x="503" y="0"/>
                  </a:cubicBezTo>
                  <a:close/>
                </a:path>
              </a:pathLst>
            </a:custGeom>
            <a:solidFill>
              <a:srgbClr val="929A5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3" name="Google Shape;1883;p60">
            <a:extLst>
              <a:ext uri="{FF2B5EF4-FFF2-40B4-BE49-F238E27FC236}">
                <a16:creationId xmlns:a16="http://schemas.microsoft.com/office/drawing/2014/main" id="{5B666629-45F7-EFBC-B05A-4F815C0120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9946" y="3388410"/>
            <a:ext cx="3379729" cy="2251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400" b="0"/>
              <a:t>The specific amount of Carbon Emissions reduced will be calculated and projected to the user.</a:t>
            </a:r>
            <a:br>
              <a:rPr lang="en-US" sz="1400" b="0"/>
            </a:br>
            <a:br>
              <a:rPr lang="en-US" sz="1400" b="0"/>
            </a:br>
            <a:br>
              <a:rPr lang="en-US" sz="1400" b="0"/>
            </a:br>
            <a:br>
              <a:rPr lang="en-US" sz="1400" b="0"/>
            </a:br>
            <a:endParaRPr lang="en-US" sz="1400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/>
          </a:p>
        </p:txBody>
      </p:sp>
      <p:grpSp>
        <p:nvGrpSpPr>
          <p:cNvPr id="1165" name="Google Shape;1886;p60">
            <a:extLst>
              <a:ext uri="{FF2B5EF4-FFF2-40B4-BE49-F238E27FC236}">
                <a16:creationId xmlns:a16="http://schemas.microsoft.com/office/drawing/2014/main" id="{D318394A-871D-F014-D13A-729F276C5757}"/>
              </a:ext>
            </a:extLst>
          </p:cNvPr>
          <p:cNvGrpSpPr/>
          <p:nvPr/>
        </p:nvGrpSpPr>
        <p:grpSpPr>
          <a:xfrm>
            <a:off x="6401025" y="4613082"/>
            <a:ext cx="561900" cy="183271"/>
            <a:chOff x="3316950" y="4651375"/>
            <a:chExt cx="561900" cy="295850"/>
          </a:xfrm>
        </p:grpSpPr>
        <p:sp>
          <p:nvSpPr>
            <p:cNvPr id="1166" name="Google Shape;1887;p60">
              <a:extLst>
                <a:ext uri="{FF2B5EF4-FFF2-40B4-BE49-F238E27FC236}">
                  <a16:creationId xmlns:a16="http://schemas.microsoft.com/office/drawing/2014/main" id="{9CF8CA93-DEF2-27C2-873F-AB98C853EB16}"/>
                </a:ext>
              </a:extLst>
            </p:cNvPr>
            <p:cNvSpPr/>
            <p:nvPr/>
          </p:nvSpPr>
          <p:spPr>
            <a:xfrm>
              <a:off x="3316950" y="4651375"/>
              <a:ext cx="561900" cy="295850"/>
            </a:xfrm>
            <a:custGeom>
              <a:avLst/>
              <a:gdLst/>
              <a:ahLst/>
              <a:cxnLst/>
              <a:rect l="l" t="t" r="r" b="b"/>
              <a:pathLst>
                <a:path w="22476" h="11834" extrusionOk="0">
                  <a:moveTo>
                    <a:pt x="12113" y="1"/>
                  </a:moveTo>
                  <a:cubicBezTo>
                    <a:pt x="11519" y="1"/>
                    <a:pt x="10891" y="33"/>
                    <a:pt x="10229" y="100"/>
                  </a:cubicBezTo>
                  <a:cubicBezTo>
                    <a:pt x="7663" y="374"/>
                    <a:pt x="6112" y="1468"/>
                    <a:pt x="4094" y="2745"/>
                  </a:cubicBezTo>
                  <a:cubicBezTo>
                    <a:pt x="3991" y="2814"/>
                    <a:pt x="3889" y="2882"/>
                    <a:pt x="3786" y="2962"/>
                  </a:cubicBezTo>
                  <a:cubicBezTo>
                    <a:pt x="3752" y="2974"/>
                    <a:pt x="3718" y="3008"/>
                    <a:pt x="3683" y="3031"/>
                  </a:cubicBezTo>
                  <a:cubicBezTo>
                    <a:pt x="3615" y="3076"/>
                    <a:pt x="3547" y="3133"/>
                    <a:pt x="3478" y="3179"/>
                  </a:cubicBezTo>
                  <a:cubicBezTo>
                    <a:pt x="3444" y="3213"/>
                    <a:pt x="3410" y="3236"/>
                    <a:pt x="3364" y="3259"/>
                  </a:cubicBezTo>
                  <a:cubicBezTo>
                    <a:pt x="3307" y="3316"/>
                    <a:pt x="3239" y="3373"/>
                    <a:pt x="3170" y="3418"/>
                  </a:cubicBezTo>
                  <a:cubicBezTo>
                    <a:pt x="3136" y="3452"/>
                    <a:pt x="3102" y="3475"/>
                    <a:pt x="3079" y="3509"/>
                  </a:cubicBezTo>
                  <a:cubicBezTo>
                    <a:pt x="3011" y="3566"/>
                    <a:pt x="2942" y="3623"/>
                    <a:pt x="2874" y="3680"/>
                  </a:cubicBezTo>
                  <a:cubicBezTo>
                    <a:pt x="2851" y="3703"/>
                    <a:pt x="2817" y="3738"/>
                    <a:pt x="2794" y="3760"/>
                  </a:cubicBezTo>
                  <a:cubicBezTo>
                    <a:pt x="2726" y="3829"/>
                    <a:pt x="2657" y="3897"/>
                    <a:pt x="2577" y="3966"/>
                  </a:cubicBezTo>
                  <a:cubicBezTo>
                    <a:pt x="2566" y="3988"/>
                    <a:pt x="2543" y="4000"/>
                    <a:pt x="2520" y="4023"/>
                  </a:cubicBezTo>
                  <a:cubicBezTo>
                    <a:pt x="2406" y="4148"/>
                    <a:pt x="2292" y="4273"/>
                    <a:pt x="2178" y="4399"/>
                  </a:cubicBezTo>
                  <a:cubicBezTo>
                    <a:pt x="2144" y="4433"/>
                    <a:pt x="2121" y="4467"/>
                    <a:pt x="2087" y="4502"/>
                  </a:cubicBezTo>
                  <a:cubicBezTo>
                    <a:pt x="2007" y="4604"/>
                    <a:pt x="1927" y="4707"/>
                    <a:pt x="1848" y="4809"/>
                  </a:cubicBezTo>
                  <a:cubicBezTo>
                    <a:pt x="1813" y="4844"/>
                    <a:pt x="1791" y="4878"/>
                    <a:pt x="1756" y="4923"/>
                  </a:cubicBezTo>
                  <a:cubicBezTo>
                    <a:pt x="1677" y="5026"/>
                    <a:pt x="1597" y="5129"/>
                    <a:pt x="1528" y="5243"/>
                  </a:cubicBezTo>
                  <a:cubicBezTo>
                    <a:pt x="1506" y="5277"/>
                    <a:pt x="1483" y="5311"/>
                    <a:pt x="1460" y="5345"/>
                  </a:cubicBezTo>
                  <a:cubicBezTo>
                    <a:pt x="1380" y="5471"/>
                    <a:pt x="1300" y="5596"/>
                    <a:pt x="1220" y="5722"/>
                  </a:cubicBezTo>
                  <a:cubicBezTo>
                    <a:pt x="1209" y="5744"/>
                    <a:pt x="1198" y="5756"/>
                    <a:pt x="1186" y="5779"/>
                  </a:cubicBezTo>
                  <a:cubicBezTo>
                    <a:pt x="913" y="6246"/>
                    <a:pt x="685" y="6736"/>
                    <a:pt x="502" y="7250"/>
                  </a:cubicBezTo>
                  <a:cubicBezTo>
                    <a:pt x="491" y="7261"/>
                    <a:pt x="491" y="7272"/>
                    <a:pt x="491" y="7284"/>
                  </a:cubicBezTo>
                  <a:cubicBezTo>
                    <a:pt x="434" y="7443"/>
                    <a:pt x="377" y="7592"/>
                    <a:pt x="331" y="7751"/>
                  </a:cubicBezTo>
                  <a:cubicBezTo>
                    <a:pt x="331" y="7763"/>
                    <a:pt x="331" y="7774"/>
                    <a:pt x="320" y="7786"/>
                  </a:cubicBezTo>
                  <a:cubicBezTo>
                    <a:pt x="320" y="7797"/>
                    <a:pt x="320" y="7820"/>
                    <a:pt x="308" y="7831"/>
                  </a:cubicBezTo>
                  <a:cubicBezTo>
                    <a:pt x="285" y="7934"/>
                    <a:pt x="251" y="8036"/>
                    <a:pt x="228" y="8128"/>
                  </a:cubicBezTo>
                  <a:cubicBezTo>
                    <a:pt x="228" y="8162"/>
                    <a:pt x="217" y="8185"/>
                    <a:pt x="217" y="8207"/>
                  </a:cubicBezTo>
                  <a:cubicBezTo>
                    <a:pt x="137" y="8527"/>
                    <a:pt x="92" y="8846"/>
                    <a:pt x="46" y="9165"/>
                  </a:cubicBezTo>
                  <a:cubicBezTo>
                    <a:pt x="46" y="9211"/>
                    <a:pt x="35" y="9268"/>
                    <a:pt x="35" y="9314"/>
                  </a:cubicBezTo>
                  <a:cubicBezTo>
                    <a:pt x="23" y="9393"/>
                    <a:pt x="23" y="9473"/>
                    <a:pt x="12" y="9553"/>
                  </a:cubicBezTo>
                  <a:cubicBezTo>
                    <a:pt x="12" y="9621"/>
                    <a:pt x="12" y="9690"/>
                    <a:pt x="0" y="9758"/>
                  </a:cubicBezTo>
                  <a:cubicBezTo>
                    <a:pt x="0" y="9827"/>
                    <a:pt x="0" y="9906"/>
                    <a:pt x="0" y="9975"/>
                  </a:cubicBezTo>
                  <a:cubicBezTo>
                    <a:pt x="0" y="10055"/>
                    <a:pt x="0" y="10135"/>
                    <a:pt x="0" y="10214"/>
                  </a:cubicBezTo>
                  <a:cubicBezTo>
                    <a:pt x="0" y="10283"/>
                    <a:pt x="0" y="10340"/>
                    <a:pt x="0" y="10397"/>
                  </a:cubicBezTo>
                  <a:cubicBezTo>
                    <a:pt x="12" y="10545"/>
                    <a:pt x="12" y="10693"/>
                    <a:pt x="35" y="10830"/>
                  </a:cubicBezTo>
                  <a:cubicBezTo>
                    <a:pt x="35" y="10841"/>
                    <a:pt x="35" y="10841"/>
                    <a:pt x="35" y="10841"/>
                  </a:cubicBezTo>
                  <a:cubicBezTo>
                    <a:pt x="46" y="11035"/>
                    <a:pt x="80" y="11229"/>
                    <a:pt x="103" y="11423"/>
                  </a:cubicBezTo>
                  <a:cubicBezTo>
                    <a:pt x="114" y="11457"/>
                    <a:pt x="114" y="11480"/>
                    <a:pt x="126" y="11514"/>
                  </a:cubicBezTo>
                  <a:cubicBezTo>
                    <a:pt x="137" y="11617"/>
                    <a:pt x="171" y="11731"/>
                    <a:pt x="194" y="11834"/>
                  </a:cubicBezTo>
                  <a:lnTo>
                    <a:pt x="2577" y="11834"/>
                  </a:lnTo>
                  <a:lnTo>
                    <a:pt x="6808" y="11822"/>
                  </a:lnTo>
                  <a:cubicBezTo>
                    <a:pt x="6443" y="11434"/>
                    <a:pt x="6101" y="11035"/>
                    <a:pt x="5804" y="10625"/>
                  </a:cubicBezTo>
                  <a:cubicBezTo>
                    <a:pt x="5702" y="10477"/>
                    <a:pt x="5599" y="10328"/>
                    <a:pt x="5485" y="10180"/>
                  </a:cubicBezTo>
                  <a:cubicBezTo>
                    <a:pt x="4687" y="9051"/>
                    <a:pt x="3854" y="7888"/>
                    <a:pt x="3501" y="6565"/>
                  </a:cubicBezTo>
                  <a:cubicBezTo>
                    <a:pt x="3467" y="6451"/>
                    <a:pt x="3535" y="6349"/>
                    <a:pt x="3649" y="6326"/>
                  </a:cubicBezTo>
                  <a:cubicBezTo>
                    <a:pt x="3667" y="6320"/>
                    <a:pt x="3686" y="6317"/>
                    <a:pt x="3704" y="6317"/>
                  </a:cubicBezTo>
                  <a:cubicBezTo>
                    <a:pt x="3790" y="6317"/>
                    <a:pt x="3872" y="6378"/>
                    <a:pt x="3900" y="6463"/>
                  </a:cubicBezTo>
                  <a:cubicBezTo>
                    <a:pt x="4231" y="7717"/>
                    <a:pt x="5040" y="8857"/>
                    <a:pt x="5827" y="9952"/>
                  </a:cubicBezTo>
                  <a:cubicBezTo>
                    <a:pt x="5930" y="10100"/>
                    <a:pt x="6044" y="10260"/>
                    <a:pt x="6146" y="10408"/>
                  </a:cubicBezTo>
                  <a:cubicBezTo>
                    <a:pt x="6489" y="10898"/>
                    <a:pt x="6910" y="11355"/>
                    <a:pt x="7367" y="11822"/>
                  </a:cubicBezTo>
                  <a:lnTo>
                    <a:pt x="9009" y="11822"/>
                  </a:lnTo>
                  <a:cubicBezTo>
                    <a:pt x="8518" y="10157"/>
                    <a:pt x="8096" y="8447"/>
                    <a:pt x="7686" y="6759"/>
                  </a:cubicBezTo>
                  <a:cubicBezTo>
                    <a:pt x="7401" y="5630"/>
                    <a:pt x="7139" y="4570"/>
                    <a:pt x="6853" y="3509"/>
                  </a:cubicBezTo>
                  <a:cubicBezTo>
                    <a:pt x="6831" y="3407"/>
                    <a:pt x="6899" y="3293"/>
                    <a:pt x="7002" y="3270"/>
                  </a:cubicBezTo>
                  <a:cubicBezTo>
                    <a:pt x="7018" y="3267"/>
                    <a:pt x="7035" y="3265"/>
                    <a:pt x="7052" y="3265"/>
                  </a:cubicBezTo>
                  <a:cubicBezTo>
                    <a:pt x="7147" y="3265"/>
                    <a:pt x="7233" y="3319"/>
                    <a:pt x="7253" y="3407"/>
                  </a:cubicBezTo>
                  <a:cubicBezTo>
                    <a:pt x="7538" y="4467"/>
                    <a:pt x="7811" y="5585"/>
                    <a:pt x="8074" y="6668"/>
                  </a:cubicBezTo>
                  <a:cubicBezTo>
                    <a:pt x="8495" y="8390"/>
                    <a:pt x="8929" y="10135"/>
                    <a:pt x="9442" y="11822"/>
                  </a:cubicBezTo>
                  <a:lnTo>
                    <a:pt x="10753" y="11822"/>
                  </a:lnTo>
                  <a:cubicBezTo>
                    <a:pt x="10662" y="7386"/>
                    <a:pt x="10993" y="2369"/>
                    <a:pt x="11015" y="2061"/>
                  </a:cubicBezTo>
                  <a:cubicBezTo>
                    <a:pt x="11026" y="1965"/>
                    <a:pt x="11108" y="1878"/>
                    <a:pt x="11213" y="1878"/>
                  </a:cubicBezTo>
                  <a:cubicBezTo>
                    <a:pt x="11219" y="1878"/>
                    <a:pt x="11226" y="1878"/>
                    <a:pt x="11232" y="1879"/>
                  </a:cubicBezTo>
                  <a:cubicBezTo>
                    <a:pt x="11346" y="1890"/>
                    <a:pt x="11437" y="1981"/>
                    <a:pt x="11426" y="2084"/>
                  </a:cubicBezTo>
                  <a:cubicBezTo>
                    <a:pt x="11415" y="2164"/>
                    <a:pt x="11072" y="7318"/>
                    <a:pt x="11164" y="11822"/>
                  </a:cubicBezTo>
                  <a:lnTo>
                    <a:pt x="12646" y="11822"/>
                  </a:lnTo>
                  <a:cubicBezTo>
                    <a:pt x="13068" y="10408"/>
                    <a:pt x="13524" y="8937"/>
                    <a:pt x="13969" y="7557"/>
                  </a:cubicBezTo>
                  <a:cubicBezTo>
                    <a:pt x="14824" y="4889"/>
                    <a:pt x="15588" y="2620"/>
                    <a:pt x="15839" y="1993"/>
                  </a:cubicBezTo>
                  <a:cubicBezTo>
                    <a:pt x="15866" y="1920"/>
                    <a:pt x="15945" y="1869"/>
                    <a:pt x="16033" y="1869"/>
                  </a:cubicBezTo>
                  <a:cubicBezTo>
                    <a:pt x="16056" y="1869"/>
                    <a:pt x="16078" y="1872"/>
                    <a:pt x="16101" y="1879"/>
                  </a:cubicBezTo>
                  <a:cubicBezTo>
                    <a:pt x="16204" y="1924"/>
                    <a:pt x="16261" y="2038"/>
                    <a:pt x="16215" y="2141"/>
                  </a:cubicBezTo>
                  <a:cubicBezTo>
                    <a:pt x="15930" y="2859"/>
                    <a:pt x="14938" y="5801"/>
                    <a:pt x="13935" y="8994"/>
                  </a:cubicBezTo>
                  <a:cubicBezTo>
                    <a:pt x="13650" y="9929"/>
                    <a:pt x="13353" y="10887"/>
                    <a:pt x="13068" y="11822"/>
                  </a:cubicBezTo>
                  <a:lnTo>
                    <a:pt x="13661" y="11811"/>
                  </a:lnTo>
                  <a:cubicBezTo>
                    <a:pt x="13741" y="11685"/>
                    <a:pt x="13821" y="11548"/>
                    <a:pt x="13900" y="11423"/>
                  </a:cubicBezTo>
                  <a:cubicBezTo>
                    <a:pt x="14687" y="10112"/>
                    <a:pt x="15531" y="8766"/>
                    <a:pt x="16272" y="7592"/>
                  </a:cubicBezTo>
                  <a:cubicBezTo>
                    <a:pt x="17116" y="6258"/>
                    <a:pt x="17823" y="5163"/>
                    <a:pt x="18176" y="4627"/>
                  </a:cubicBezTo>
                  <a:cubicBezTo>
                    <a:pt x="18290" y="4444"/>
                    <a:pt x="18370" y="4319"/>
                    <a:pt x="18393" y="4285"/>
                  </a:cubicBezTo>
                  <a:cubicBezTo>
                    <a:pt x="18429" y="4227"/>
                    <a:pt x="18494" y="4192"/>
                    <a:pt x="18562" y="4192"/>
                  </a:cubicBezTo>
                  <a:cubicBezTo>
                    <a:pt x="18601" y="4192"/>
                    <a:pt x="18641" y="4203"/>
                    <a:pt x="18678" y="4228"/>
                  </a:cubicBezTo>
                  <a:cubicBezTo>
                    <a:pt x="18769" y="4285"/>
                    <a:pt x="18804" y="4399"/>
                    <a:pt x="18735" y="4490"/>
                  </a:cubicBezTo>
                  <a:cubicBezTo>
                    <a:pt x="18735" y="4502"/>
                    <a:pt x="18633" y="4650"/>
                    <a:pt x="18473" y="4912"/>
                  </a:cubicBezTo>
                  <a:cubicBezTo>
                    <a:pt x="18062" y="5539"/>
                    <a:pt x="17230" y="6828"/>
                    <a:pt x="16272" y="8344"/>
                  </a:cubicBezTo>
                  <a:cubicBezTo>
                    <a:pt x="15588" y="9439"/>
                    <a:pt x="14835" y="10648"/>
                    <a:pt x="14128" y="11811"/>
                  </a:cubicBezTo>
                  <a:lnTo>
                    <a:pt x="15850" y="11811"/>
                  </a:lnTo>
                  <a:cubicBezTo>
                    <a:pt x="16010" y="11640"/>
                    <a:pt x="16181" y="11457"/>
                    <a:pt x="16341" y="11286"/>
                  </a:cubicBezTo>
                  <a:lnTo>
                    <a:pt x="16352" y="11286"/>
                  </a:lnTo>
                  <a:cubicBezTo>
                    <a:pt x="17367" y="10169"/>
                    <a:pt x="18211" y="9245"/>
                    <a:pt x="18302" y="9085"/>
                  </a:cubicBezTo>
                  <a:cubicBezTo>
                    <a:pt x="18340" y="9016"/>
                    <a:pt x="18410" y="8978"/>
                    <a:pt x="18479" y="8978"/>
                  </a:cubicBezTo>
                  <a:cubicBezTo>
                    <a:pt x="18512" y="8978"/>
                    <a:pt x="18546" y="8987"/>
                    <a:pt x="18576" y="9006"/>
                  </a:cubicBezTo>
                  <a:cubicBezTo>
                    <a:pt x="18678" y="9051"/>
                    <a:pt x="18712" y="9177"/>
                    <a:pt x="18667" y="9268"/>
                  </a:cubicBezTo>
                  <a:cubicBezTo>
                    <a:pt x="18553" y="9473"/>
                    <a:pt x="17720" y="10385"/>
                    <a:pt x="16398" y="11811"/>
                  </a:cubicBezTo>
                  <a:lnTo>
                    <a:pt x="18701" y="11811"/>
                  </a:lnTo>
                  <a:cubicBezTo>
                    <a:pt x="20024" y="10944"/>
                    <a:pt x="21050" y="10283"/>
                    <a:pt x="21221" y="10157"/>
                  </a:cubicBezTo>
                  <a:cubicBezTo>
                    <a:pt x="21258" y="10134"/>
                    <a:pt x="21300" y="10122"/>
                    <a:pt x="21342" y="10122"/>
                  </a:cubicBezTo>
                  <a:cubicBezTo>
                    <a:pt x="21404" y="10122"/>
                    <a:pt x="21465" y="10148"/>
                    <a:pt x="21506" y="10203"/>
                  </a:cubicBezTo>
                  <a:cubicBezTo>
                    <a:pt x="21552" y="10271"/>
                    <a:pt x="21552" y="10363"/>
                    <a:pt x="21506" y="10431"/>
                  </a:cubicBezTo>
                  <a:cubicBezTo>
                    <a:pt x="21495" y="10454"/>
                    <a:pt x="21472" y="10477"/>
                    <a:pt x="21449" y="10499"/>
                  </a:cubicBezTo>
                  <a:cubicBezTo>
                    <a:pt x="21289" y="10602"/>
                    <a:pt x="20503" y="11115"/>
                    <a:pt x="19442" y="11811"/>
                  </a:cubicBezTo>
                  <a:lnTo>
                    <a:pt x="22259" y="11799"/>
                  </a:lnTo>
                  <a:cubicBezTo>
                    <a:pt x="22259" y="11765"/>
                    <a:pt x="22270" y="11731"/>
                    <a:pt x="22281" y="11708"/>
                  </a:cubicBezTo>
                  <a:cubicBezTo>
                    <a:pt x="22293" y="11640"/>
                    <a:pt x="22304" y="11571"/>
                    <a:pt x="22316" y="11491"/>
                  </a:cubicBezTo>
                  <a:cubicBezTo>
                    <a:pt x="22350" y="11343"/>
                    <a:pt x="22373" y="11184"/>
                    <a:pt x="22384" y="11024"/>
                  </a:cubicBezTo>
                  <a:cubicBezTo>
                    <a:pt x="22395" y="10956"/>
                    <a:pt x="22407" y="10898"/>
                    <a:pt x="22418" y="10830"/>
                  </a:cubicBezTo>
                  <a:cubicBezTo>
                    <a:pt x="22441" y="10591"/>
                    <a:pt x="22452" y="10363"/>
                    <a:pt x="22464" y="10123"/>
                  </a:cubicBezTo>
                  <a:cubicBezTo>
                    <a:pt x="22475" y="9735"/>
                    <a:pt x="22475" y="9359"/>
                    <a:pt x="22475" y="8983"/>
                  </a:cubicBezTo>
                  <a:cubicBezTo>
                    <a:pt x="22475" y="8732"/>
                    <a:pt x="22464" y="8492"/>
                    <a:pt x="22452" y="8242"/>
                  </a:cubicBezTo>
                  <a:cubicBezTo>
                    <a:pt x="22452" y="8116"/>
                    <a:pt x="22441" y="8002"/>
                    <a:pt x="22430" y="7877"/>
                  </a:cubicBezTo>
                  <a:cubicBezTo>
                    <a:pt x="22407" y="7637"/>
                    <a:pt x="22384" y="7398"/>
                    <a:pt x="22350" y="7158"/>
                  </a:cubicBezTo>
                  <a:cubicBezTo>
                    <a:pt x="22327" y="7056"/>
                    <a:pt x="22316" y="6965"/>
                    <a:pt x="22293" y="6862"/>
                  </a:cubicBezTo>
                  <a:cubicBezTo>
                    <a:pt x="22213" y="6429"/>
                    <a:pt x="22099" y="6007"/>
                    <a:pt x="21939" y="5596"/>
                  </a:cubicBezTo>
                  <a:cubicBezTo>
                    <a:pt x="21894" y="5471"/>
                    <a:pt x="21837" y="5345"/>
                    <a:pt x="21780" y="5220"/>
                  </a:cubicBezTo>
                  <a:cubicBezTo>
                    <a:pt x="21654" y="4946"/>
                    <a:pt x="21506" y="4673"/>
                    <a:pt x="21335" y="4399"/>
                  </a:cubicBezTo>
                  <a:cubicBezTo>
                    <a:pt x="21187" y="4171"/>
                    <a:pt x="20993" y="3897"/>
                    <a:pt x="20742" y="3601"/>
                  </a:cubicBezTo>
                  <a:cubicBezTo>
                    <a:pt x="20708" y="3566"/>
                    <a:pt x="20674" y="3521"/>
                    <a:pt x="20639" y="3475"/>
                  </a:cubicBezTo>
                  <a:cubicBezTo>
                    <a:pt x="20503" y="3327"/>
                    <a:pt x="20366" y="3167"/>
                    <a:pt x="20206" y="3008"/>
                  </a:cubicBezTo>
                  <a:cubicBezTo>
                    <a:pt x="19955" y="2768"/>
                    <a:pt x="19682" y="2517"/>
                    <a:pt x="19362" y="2267"/>
                  </a:cubicBezTo>
                  <a:cubicBezTo>
                    <a:pt x="19237" y="2164"/>
                    <a:pt x="19100" y="2073"/>
                    <a:pt x="18963" y="1970"/>
                  </a:cubicBezTo>
                  <a:cubicBezTo>
                    <a:pt x="18883" y="1913"/>
                    <a:pt x="18804" y="1856"/>
                    <a:pt x="18724" y="1810"/>
                  </a:cubicBezTo>
                  <a:cubicBezTo>
                    <a:pt x="18610" y="1731"/>
                    <a:pt x="18484" y="1651"/>
                    <a:pt x="18359" y="1582"/>
                  </a:cubicBezTo>
                  <a:cubicBezTo>
                    <a:pt x="18154" y="1457"/>
                    <a:pt x="17926" y="1332"/>
                    <a:pt x="17698" y="1217"/>
                  </a:cubicBezTo>
                  <a:cubicBezTo>
                    <a:pt x="17458" y="1103"/>
                    <a:pt x="17219" y="989"/>
                    <a:pt x="16956" y="887"/>
                  </a:cubicBezTo>
                  <a:cubicBezTo>
                    <a:pt x="16888" y="853"/>
                    <a:pt x="16808" y="818"/>
                    <a:pt x="16728" y="796"/>
                  </a:cubicBezTo>
                  <a:cubicBezTo>
                    <a:pt x="16717" y="796"/>
                    <a:pt x="16717" y="796"/>
                    <a:pt x="16717" y="784"/>
                  </a:cubicBezTo>
                  <a:cubicBezTo>
                    <a:pt x="16671" y="773"/>
                    <a:pt x="16614" y="750"/>
                    <a:pt x="16569" y="727"/>
                  </a:cubicBezTo>
                  <a:cubicBezTo>
                    <a:pt x="16455" y="693"/>
                    <a:pt x="16352" y="659"/>
                    <a:pt x="16238" y="625"/>
                  </a:cubicBezTo>
                  <a:cubicBezTo>
                    <a:pt x="16067" y="568"/>
                    <a:pt x="15896" y="511"/>
                    <a:pt x="15713" y="465"/>
                  </a:cubicBezTo>
                  <a:cubicBezTo>
                    <a:pt x="15463" y="396"/>
                    <a:pt x="15212" y="328"/>
                    <a:pt x="14938" y="271"/>
                  </a:cubicBezTo>
                  <a:cubicBezTo>
                    <a:pt x="14676" y="225"/>
                    <a:pt x="14402" y="180"/>
                    <a:pt x="14117" y="134"/>
                  </a:cubicBezTo>
                  <a:cubicBezTo>
                    <a:pt x="13494" y="47"/>
                    <a:pt x="12827" y="1"/>
                    <a:pt x="12113" y="1"/>
                  </a:cubicBezTo>
                  <a:close/>
                </a:path>
              </a:pathLst>
            </a:custGeom>
            <a:solidFill>
              <a:srgbClr val="AA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888;p60">
              <a:extLst>
                <a:ext uri="{FF2B5EF4-FFF2-40B4-BE49-F238E27FC236}">
                  <a16:creationId xmlns:a16="http://schemas.microsoft.com/office/drawing/2014/main" id="{2A7120E5-F6BA-9E77-6E51-DD0F4EE8DCA6}"/>
                </a:ext>
              </a:extLst>
            </p:cNvPr>
            <p:cNvSpPr/>
            <p:nvPr/>
          </p:nvSpPr>
          <p:spPr>
            <a:xfrm>
              <a:off x="3583475" y="4698300"/>
              <a:ext cx="19425" cy="248650"/>
            </a:xfrm>
            <a:custGeom>
              <a:avLst/>
              <a:gdLst/>
              <a:ahLst/>
              <a:cxnLst/>
              <a:rect l="l" t="t" r="r" b="b"/>
              <a:pathLst>
                <a:path w="777" h="9946" extrusionOk="0">
                  <a:moveTo>
                    <a:pt x="552" y="1"/>
                  </a:moveTo>
                  <a:cubicBezTo>
                    <a:pt x="447" y="1"/>
                    <a:pt x="365" y="88"/>
                    <a:pt x="354" y="184"/>
                  </a:cubicBezTo>
                  <a:cubicBezTo>
                    <a:pt x="332" y="492"/>
                    <a:pt x="1" y="5509"/>
                    <a:pt x="92" y="9945"/>
                  </a:cubicBezTo>
                  <a:lnTo>
                    <a:pt x="503" y="9945"/>
                  </a:lnTo>
                  <a:cubicBezTo>
                    <a:pt x="411" y="5441"/>
                    <a:pt x="754" y="287"/>
                    <a:pt x="765" y="207"/>
                  </a:cubicBezTo>
                  <a:cubicBezTo>
                    <a:pt x="776" y="104"/>
                    <a:pt x="685" y="13"/>
                    <a:pt x="571" y="2"/>
                  </a:cubicBezTo>
                  <a:cubicBezTo>
                    <a:pt x="565" y="1"/>
                    <a:pt x="558" y="1"/>
                    <a:pt x="552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889;p60">
              <a:extLst>
                <a:ext uri="{FF2B5EF4-FFF2-40B4-BE49-F238E27FC236}">
                  <a16:creationId xmlns:a16="http://schemas.microsoft.com/office/drawing/2014/main" id="{4E27B45F-5FA8-E374-1C12-973EEAD94DEF}"/>
                </a:ext>
              </a:extLst>
            </p:cNvPr>
            <p:cNvSpPr/>
            <p:nvPr/>
          </p:nvSpPr>
          <p:spPr>
            <a:xfrm>
              <a:off x="3633100" y="4698075"/>
              <a:ext cx="90375" cy="248875"/>
            </a:xfrm>
            <a:custGeom>
              <a:avLst/>
              <a:gdLst/>
              <a:ahLst/>
              <a:cxnLst/>
              <a:rect l="l" t="t" r="r" b="b"/>
              <a:pathLst>
                <a:path w="3615" h="9955" extrusionOk="0">
                  <a:moveTo>
                    <a:pt x="3387" y="1"/>
                  </a:moveTo>
                  <a:cubicBezTo>
                    <a:pt x="3299" y="1"/>
                    <a:pt x="3220" y="52"/>
                    <a:pt x="3193" y="125"/>
                  </a:cubicBezTo>
                  <a:cubicBezTo>
                    <a:pt x="2942" y="752"/>
                    <a:pt x="2178" y="3021"/>
                    <a:pt x="1323" y="5689"/>
                  </a:cubicBezTo>
                  <a:cubicBezTo>
                    <a:pt x="878" y="7058"/>
                    <a:pt x="422" y="8540"/>
                    <a:pt x="0" y="9954"/>
                  </a:cubicBezTo>
                  <a:lnTo>
                    <a:pt x="422" y="9954"/>
                  </a:lnTo>
                  <a:cubicBezTo>
                    <a:pt x="707" y="9019"/>
                    <a:pt x="1004" y="8061"/>
                    <a:pt x="1289" y="7126"/>
                  </a:cubicBezTo>
                  <a:cubicBezTo>
                    <a:pt x="2292" y="3933"/>
                    <a:pt x="3284" y="991"/>
                    <a:pt x="3569" y="273"/>
                  </a:cubicBezTo>
                  <a:cubicBezTo>
                    <a:pt x="3615" y="170"/>
                    <a:pt x="3558" y="56"/>
                    <a:pt x="3455" y="11"/>
                  </a:cubicBezTo>
                  <a:cubicBezTo>
                    <a:pt x="3432" y="4"/>
                    <a:pt x="3410" y="1"/>
                    <a:pt x="3387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890;p60">
              <a:extLst>
                <a:ext uri="{FF2B5EF4-FFF2-40B4-BE49-F238E27FC236}">
                  <a16:creationId xmlns:a16="http://schemas.microsoft.com/office/drawing/2014/main" id="{023B0B56-D277-1FA7-6CE8-B3E220A18E0D}"/>
                </a:ext>
              </a:extLst>
            </p:cNvPr>
            <p:cNvSpPr/>
            <p:nvPr/>
          </p:nvSpPr>
          <p:spPr>
            <a:xfrm>
              <a:off x="3487700" y="4733000"/>
              <a:ext cx="65300" cy="213950"/>
            </a:xfrm>
            <a:custGeom>
              <a:avLst/>
              <a:gdLst/>
              <a:ahLst/>
              <a:cxnLst/>
              <a:rect l="l" t="t" r="r" b="b"/>
              <a:pathLst>
                <a:path w="2612" h="8558" extrusionOk="0">
                  <a:moveTo>
                    <a:pt x="222" y="0"/>
                  </a:moveTo>
                  <a:cubicBezTo>
                    <a:pt x="205" y="0"/>
                    <a:pt x="188" y="2"/>
                    <a:pt x="172" y="5"/>
                  </a:cubicBezTo>
                  <a:cubicBezTo>
                    <a:pt x="69" y="28"/>
                    <a:pt x="1" y="142"/>
                    <a:pt x="23" y="244"/>
                  </a:cubicBezTo>
                  <a:cubicBezTo>
                    <a:pt x="309" y="1305"/>
                    <a:pt x="571" y="2365"/>
                    <a:pt x="856" y="3494"/>
                  </a:cubicBezTo>
                  <a:cubicBezTo>
                    <a:pt x="1266" y="5182"/>
                    <a:pt x="1688" y="6892"/>
                    <a:pt x="2179" y="8557"/>
                  </a:cubicBezTo>
                  <a:lnTo>
                    <a:pt x="2612" y="8557"/>
                  </a:lnTo>
                  <a:cubicBezTo>
                    <a:pt x="2099" y="6858"/>
                    <a:pt x="1665" y="5125"/>
                    <a:pt x="1244" y="3403"/>
                  </a:cubicBezTo>
                  <a:cubicBezTo>
                    <a:pt x="981" y="2320"/>
                    <a:pt x="708" y="1202"/>
                    <a:pt x="423" y="142"/>
                  </a:cubicBezTo>
                  <a:cubicBezTo>
                    <a:pt x="403" y="54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891;p60">
              <a:extLst>
                <a:ext uri="{FF2B5EF4-FFF2-40B4-BE49-F238E27FC236}">
                  <a16:creationId xmlns:a16="http://schemas.microsoft.com/office/drawing/2014/main" id="{AEEF35BF-706D-8942-78C6-49BB5CD0E78F}"/>
                </a:ext>
              </a:extLst>
            </p:cNvPr>
            <p:cNvSpPr/>
            <p:nvPr/>
          </p:nvSpPr>
          <p:spPr>
            <a:xfrm>
              <a:off x="3403600" y="4809300"/>
              <a:ext cx="97525" cy="137650"/>
            </a:xfrm>
            <a:custGeom>
              <a:avLst/>
              <a:gdLst/>
              <a:ahLst/>
              <a:cxnLst/>
              <a:rect l="l" t="t" r="r" b="b"/>
              <a:pathLst>
                <a:path w="3901" h="5506" extrusionOk="0">
                  <a:moveTo>
                    <a:pt x="238" y="0"/>
                  </a:moveTo>
                  <a:cubicBezTo>
                    <a:pt x="220" y="0"/>
                    <a:pt x="201" y="3"/>
                    <a:pt x="183" y="9"/>
                  </a:cubicBezTo>
                  <a:cubicBezTo>
                    <a:pt x="69" y="32"/>
                    <a:pt x="1" y="134"/>
                    <a:pt x="35" y="248"/>
                  </a:cubicBezTo>
                  <a:cubicBezTo>
                    <a:pt x="388" y="1571"/>
                    <a:pt x="1221" y="2734"/>
                    <a:pt x="2019" y="3863"/>
                  </a:cubicBezTo>
                  <a:cubicBezTo>
                    <a:pt x="2133" y="4011"/>
                    <a:pt x="2236" y="4160"/>
                    <a:pt x="2338" y="4308"/>
                  </a:cubicBezTo>
                  <a:cubicBezTo>
                    <a:pt x="2635" y="4718"/>
                    <a:pt x="2977" y="5117"/>
                    <a:pt x="3342" y="5505"/>
                  </a:cubicBezTo>
                  <a:lnTo>
                    <a:pt x="3901" y="5505"/>
                  </a:lnTo>
                  <a:cubicBezTo>
                    <a:pt x="3444" y="5038"/>
                    <a:pt x="3023" y="4581"/>
                    <a:pt x="2680" y="4091"/>
                  </a:cubicBezTo>
                  <a:cubicBezTo>
                    <a:pt x="2578" y="3943"/>
                    <a:pt x="2464" y="3783"/>
                    <a:pt x="2361" y="3635"/>
                  </a:cubicBezTo>
                  <a:cubicBezTo>
                    <a:pt x="1574" y="2540"/>
                    <a:pt x="765" y="1400"/>
                    <a:pt x="434" y="146"/>
                  </a:cubicBezTo>
                  <a:cubicBezTo>
                    <a:pt x="406" y="61"/>
                    <a:pt x="324" y="0"/>
                    <a:pt x="238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892;p60">
              <a:extLst>
                <a:ext uri="{FF2B5EF4-FFF2-40B4-BE49-F238E27FC236}">
                  <a16:creationId xmlns:a16="http://schemas.microsoft.com/office/drawing/2014/main" id="{FAA54A79-E279-CC7D-7C8C-5AADF1E4D2BB}"/>
                </a:ext>
              </a:extLst>
            </p:cNvPr>
            <p:cNvSpPr/>
            <p:nvPr/>
          </p:nvSpPr>
          <p:spPr>
            <a:xfrm>
              <a:off x="3664150" y="4756150"/>
              <a:ext cx="122900" cy="190500"/>
            </a:xfrm>
            <a:custGeom>
              <a:avLst/>
              <a:gdLst/>
              <a:ahLst/>
              <a:cxnLst/>
              <a:rect l="l" t="t" r="r" b="b"/>
              <a:pathLst>
                <a:path w="4916" h="7620" extrusionOk="0">
                  <a:moveTo>
                    <a:pt x="4674" y="1"/>
                  </a:moveTo>
                  <a:cubicBezTo>
                    <a:pt x="4606" y="1"/>
                    <a:pt x="4541" y="36"/>
                    <a:pt x="4505" y="94"/>
                  </a:cubicBezTo>
                  <a:cubicBezTo>
                    <a:pt x="4482" y="128"/>
                    <a:pt x="4402" y="253"/>
                    <a:pt x="4288" y="436"/>
                  </a:cubicBezTo>
                  <a:cubicBezTo>
                    <a:pt x="3935" y="972"/>
                    <a:pt x="3228" y="2067"/>
                    <a:pt x="2384" y="3401"/>
                  </a:cubicBezTo>
                  <a:cubicBezTo>
                    <a:pt x="1643" y="4575"/>
                    <a:pt x="799" y="5921"/>
                    <a:pt x="12" y="7232"/>
                  </a:cubicBezTo>
                  <a:cubicBezTo>
                    <a:pt x="1" y="7357"/>
                    <a:pt x="1" y="7494"/>
                    <a:pt x="1" y="7620"/>
                  </a:cubicBezTo>
                  <a:lnTo>
                    <a:pt x="240" y="7620"/>
                  </a:lnTo>
                  <a:cubicBezTo>
                    <a:pt x="947" y="6457"/>
                    <a:pt x="1700" y="5248"/>
                    <a:pt x="2384" y="4153"/>
                  </a:cubicBezTo>
                  <a:cubicBezTo>
                    <a:pt x="3342" y="2637"/>
                    <a:pt x="4174" y="1348"/>
                    <a:pt x="4585" y="721"/>
                  </a:cubicBezTo>
                  <a:cubicBezTo>
                    <a:pt x="4745" y="459"/>
                    <a:pt x="4847" y="311"/>
                    <a:pt x="4847" y="299"/>
                  </a:cubicBezTo>
                  <a:cubicBezTo>
                    <a:pt x="4916" y="208"/>
                    <a:pt x="4881" y="94"/>
                    <a:pt x="4790" y="37"/>
                  </a:cubicBezTo>
                  <a:cubicBezTo>
                    <a:pt x="4753" y="12"/>
                    <a:pt x="4713" y="1"/>
                    <a:pt x="4674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893;p60">
              <a:extLst>
                <a:ext uri="{FF2B5EF4-FFF2-40B4-BE49-F238E27FC236}">
                  <a16:creationId xmlns:a16="http://schemas.microsoft.com/office/drawing/2014/main" id="{898522F4-012D-A829-CBDD-B839806214D5}"/>
                </a:ext>
              </a:extLst>
            </p:cNvPr>
            <p:cNvSpPr/>
            <p:nvPr/>
          </p:nvSpPr>
          <p:spPr>
            <a:xfrm>
              <a:off x="3784175" y="4904800"/>
              <a:ext cx="71300" cy="42150"/>
            </a:xfrm>
            <a:custGeom>
              <a:avLst/>
              <a:gdLst/>
              <a:ahLst/>
              <a:cxnLst/>
              <a:rect l="l" t="t" r="r" b="b"/>
              <a:pathLst>
                <a:path w="2852" h="1686" extrusionOk="0">
                  <a:moveTo>
                    <a:pt x="2644" y="0"/>
                  </a:moveTo>
                  <a:cubicBezTo>
                    <a:pt x="2606" y="0"/>
                    <a:pt x="2566" y="10"/>
                    <a:pt x="2532" y="32"/>
                  </a:cubicBezTo>
                  <a:cubicBezTo>
                    <a:pt x="2350" y="157"/>
                    <a:pt x="1335" y="819"/>
                    <a:pt x="1" y="1685"/>
                  </a:cubicBezTo>
                  <a:lnTo>
                    <a:pt x="730" y="1685"/>
                  </a:lnTo>
                  <a:cubicBezTo>
                    <a:pt x="742" y="1674"/>
                    <a:pt x="742" y="1674"/>
                    <a:pt x="753" y="1674"/>
                  </a:cubicBezTo>
                  <a:cubicBezTo>
                    <a:pt x="1814" y="978"/>
                    <a:pt x="2600" y="465"/>
                    <a:pt x="2760" y="362"/>
                  </a:cubicBezTo>
                  <a:cubicBezTo>
                    <a:pt x="2783" y="340"/>
                    <a:pt x="2806" y="317"/>
                    <a:pt x="2817" y="294"/>
                  </a:cubicBezTo>
                  <a:cubicBezTo>
                    <a:pt x="2851" y="226"/>
                    <a:pt x="2851" y="146"/>
                    <a:pt x="2806" y="77"/>
                  </a:cubicBezTo>
                  <a:cubicBezTo>
                    <a:pt x="2770" y="28"/>
                    <a:pt x="2708" y="0"/>
                    <a:pt x="2644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894;p60">
              <a:extLst>
                <a:ext uri="{FF2B5EF4-FFF2-40B4-BE49-F238E27FC236}">
                  <a16:creationId xmlns:a16="http://schemas.microsoft.com/office/drawing/2014/main" id="{C0285079-C5A7-BA40-FF2D-D5F7E03A6B0E}"/>
                </a:ext>
              </a:extLst>
            </p:cNvPr>
            <p:cNvSpPr/>
            <p:nvPr/>
          </p:nvSpPr>
          <p:spPr>
            <a:xfrm>
              <a:off x="3725725" y="4875825"/>
              <a:ext cx="59050" cy="70825"/>
            </a:xfrm>
            <a:custGeom>
              <a:avLst/>
              <a:gdLst/>
              <a:ahLst/>
              <a:cxnLst/>
              <a:rect l="l" t="t" r="r" b="b"/>
              <a:pathLst>
                <a:path w="2362" h="2833" extrusionOk="0">
                  <a:moveTo>
                    <a:pt x="2128" y="0"/>
                  </a:moveTo>
                  <a:cubicBezTo>
                    <a:pt x="2059" y="0"/>
                    <a:pt x="1989" y="38"/>
                    <a:pt x="1951" y="107"/>
                  </a:cubicBezTo>
                  <a:cubicBezTo>
                    <a:pt x="1860" y="267"/>
                    <a:pt x="1016" y="1191"/>
                    <a:pt x="1" y="2308"/>
                  </a:cubicBezTo>
                  <a:cubicBezTo>
                    <a:pt x="1" y="2479"/>
                    <a:pt x="24" y="2662"/>
                    <a:pt x="35" y="2833"/>
                  </a:cubicBezTo>
                  <a:lnTo>
                    <a:pt x="47" y="2833"/>
                  </a:lnTo>
                  <a:cubicBezTo>
                    <a:pt x="1369" y="1407"/>
                    <a:pt x="2202" y="495"/>
                    <a:pt x="2316" y="290"/>
                  </a:cubicBezTo>
                  <a:cubicBezTo>
                    <a:pt x="2361" y="199"/>
                    <a:pt x="2327" y="73"/>
                    <a:pt x="2225" y="28"/>
                  </a:cubicBezTo>
                  <a:cubicBezTo>
                    <a:pt x="2195" y="9"/>
                    <a:pt x="2161" y="0"/>
                    <a:pt x="2128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895;p60">
              <a:extLst>
                <a:ext uri="{FF2B5EF4-FFF2-40B4-BE49-F238E27FC236}">
                  <a16:creationId xmlns:a16="http://schemas.microsoft.com/office/drawing/2014/main" id="{AFDDA88F-E6C8-7582-3930-C37BBF0D81A0}"/>
                </a:ext>
              </a:extLst>
            </p:cNvPr>
            <p:cNvSpPr/>
            <p:nvPr/>
          </p:nvSpPr>
          <p:spPr>
            <a:xfrm>
              <a:off x="3712900" y="49335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503" y="0"/>
                  </a:moveTo>
                  <a:cubicBezTo>
                    <a:pt x="343" y="171"/>
                    <a:pt x="172" y="354"/>
                    <a:pt x="12" y="525"/>
                  </a:cubicBezTo>
                  <a:cubicBezTo>
                    <a:pt x="12" y="525"/>
                    <a:pt x="12" y="525"/>
                    <a:pt x="1" y="536"/>
                  </a:cubicBezTo>
                  <a:lnTo>
                    <a:pt x="537" y="536"/>
                  </a:lnTo>
                  <a:cubicBezTo>
                    <a:pt x="525" y="354"/>
                    <a:pt x="514" y="183"/>
                    <a:pt x="503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4" name="Google Shape;1896;p60">
            <a:extLst>
              <a:ext uri="{FF2B5EF4-FFF2-40B4-BE49-F238E27FC236}">
                <a16:creationId xmlns:a16="http://schemas.microsoft.com/office/drawing/2014/main" id="{57189C3C-65E6-D3F3-BAF2-41BB551344C7}"/>
              </a:ext>
            </a:extLst>
          </p:cNvPr>
          <p:cNvCxnSpPr>
            <a:cxnSpLocks/>
          </p:cNvCxnSpPr>
          <p:nvPr/>
        </p:nvCxnSpPr>
        <p:spPr>
          <a:xfrm>
            <a:off x="5953525" y="4789554"/>
            <a:ext cx="189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 descr="CO2 and NOx">
            <a:extLst>
              <a:ext uri="{FF2B5EF4-FFF2-40B4-BE49-F238E27FC236}">
                <a16:creationId xmlns:a16="http://schemas.microsoft.com/office/drawing/2014/main" id="{9A7FD70E-0D94-618F-9BAE-6148DE23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81" y="1289652"/>
            <a:ext cx="3370816" cy="1989857"/>
          </a:xfrm>
          <a:prstGeom prst="roundRect">
            <a:avLst>
              <a:gd name="adj" fmla="val 112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TR Hyundai Rotem EMU - Wikipedia">
            <a:extLst>
              <a:ext uri="{FF2B5EF4-FFF2-40B4-BE49-F238E27FC236}">
                <a16:creationId xmlns:a16="http://schemas.microsoft.com/office/drawing/2014/main" id="{1D8236FC-D40A-AA4F-2F34-088BE8D23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12909" r="622" b="4969"/>
          <a:stretch/>
        </p:blipFill>
        <p:spPr bwMode="auto">
          <a:xfrm>
            <a:off x="1007196" y="1287115"/>
            <a:ext cx="3180316" cy="1979621"/>
          </a:xfrm>
          <a:prstGeom prst="roundRect">
            <a:avLst>
              <a:gd name="adj" fmla="val 102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4A5271-706B-4946-8984-1761E7FDB71E}"/>
              </a:ext>
            </a:extLst>
          </p:cNvPr>
          <p:cNvSpPr txBox="1"/>
          <p:nvPr/>
        </p:nvSpPr>
        <p:spPr>
          <a:xfrm>
            <a:off x="5075322" y="3385887"/>
            <a:ext cx="33748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Montserrat"/>
              </a:rPr>
              <a:t>Through quantification of Carbon Emissions, we highlight the severity of the issue to users and provide a virtual sense of satisfaction.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63"/>
          <p:cNvSpPr txBox="1">
            <a:spLocks noGrp="1"/>
          </p:cNvSpPr>
          <p:nvPr>
            <p:ph type="title"/>
          </p:nvPr>
        </p:nvSpPr>
        <p:spPr>
          <a:xfrm>
            <a:off x="1262618" y="1560646"/>
            <a:ext cx="6393816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tx1"/>
                </a:solidFill>
              </a:rPr>
              <a:t>Live</a:t>
            </a:r>
            <a:br>
              <a:rPr lang="en" sz="5400">
                <a:solidFill>
                  <a:schemeClr val="dk2"/>
                </a:solidFill>
              </a:rPr>
            </a:br>
            <a:r>
              <a:rPr lang="en" sz="5400">
                <a:solidFill>
                  <a:schemeClr val="dk2"/>
                </a:solidFill>
              </a:rPr>
              <a:t>Demonstration</a:t>
            </a:r>
            <a:endParaRPr sz="5400"/>
          </a:p>
        </p:txBody>
      </p:sp>
      <p:grpSp>
        <p:nvGrpSpPr>
          <p:cNvPr id="2352" name="Google Shape;2352;p63"/>
          <p:cNvGrpSpPr/>
          <p:nvPr/>
        </p:nvGrpSpPr>
        <p:grpSpPr>
          <a:xfrm>
            <a:off x="7327824" y="2767102"/>
            <a:ext cx="710934" cy="1841482"/>
            <a:chOff x="1346550" y="1470750"/>
            <a:chExt cx="434450" cy="1125325"/>
          </a:xfrm>
        </p:grpSpPr>
        <p:sp>
          <p:nvSpPr>
            <p:cNvPr id="2353" name="Google Shape;2353;p63"/>
            <p:cNvSpPr/>
            <p:nvPr/>
          </p:nvSpPr>
          <p:spPr>
            <a:xfrm>
              <a:off x="1346550" y="1470750"/>
              <a:ext cx="434450" cy="893325"/>
            </a:xfrm>
            <a:custGeom>
              <a:avLst/>
              <a:gdLst/>
              <a:ahLst/>
              <a:cxnLst/>
              <a:rect l="l" t="t" r="r" b="b"/>
              <a:pathLst>
                <a:path w="17378" h="35733" extrusionOk="0">
                  <a:moveTo>
                    <a:pt x="7606" y="1"/>
                  </a:moveTo>
                  <a:cubicBezTo>
                    <a:pt x="6899" y="1495"/>
                    <a:pt x="2246" y="10754"/>
                    <a:pt x="1471" y="14266"/>
                  </a:cubicBezTo>
                  <a:cubicBezTo>
                    <a:pt x="490" y="18656"/>
                    <a:pt x="0" y="23411"/>
                    <a:pt x="502" y="27904"/>
                  </a:cubicBezTo>
                  <a:cubicBezTo>
                    <a:pt x="798" y="30560"/>
                    <a:pt x="2053" y="33172"/>
                    <a:pt x="4162" y="34916"/>
                  </a:cubicBezTo>
                  <a:cubicBezTo>
                    <a:pt x="5289" y="35533"/>
                    <a:pt x="6659" y="35732"/>
                    <a:pt x="7907" y="35732"/>
                  </a:cubicBezTo>
                  <a:cubicBezTo>
                    <a:pt x="9083" y="35732"/>
                    <a:pt x="10152" y="35555"/>
                    <a:pt x="10810" y="35384"/>
                  </a:cubicBezTo>
                  <a:cubicBezTo>
                    <a:pt x="17378" y="33639"/>
                    <a:pt x="17287" y="25418"/>
                    <a:pt x="16819" y="20275"/>
                  </a:cubicBezTo>
                  <a:cubicBezTo>
                    <a:pt x="16432" y="16079"/>
                    <a:pt x="15166" y="12054"/>
                    <a:pt x="13421" y="8177"/>
                  </a:cubicBezTo>
                  <a:cubicBezTo>
                    <a:pt x="12315" y="5725"/>
                    <a:pt x="10422" y="1164"/>
                    <a:pt x="7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3"/>
            <p:cNvSpPr/>
            <p:nvPr/>
          </p:nvSpPr>
          <p:spPr>
            <a:xfrm>
              <a:off x="1545225" y="1671175"/>
              <a:ext cx="47650" cy="924900"/>
            </a:xfrm>
            <a:custGeom>
              <a:avLst/>
              <a:gdLst/>
              <a:ahLst/>
              <a:cxnLst/>
              <a:rect l="l" t="t" r="r" b="b"/>
              <a:pathLst>
                <a:path w="1906" h="36996" extrusionOk="0">
                  <a:moveTo>
                    <a:pt x="913" y="0"/>
                  </a:moveTo>
                  <a:cubicBezTo>
                    <a:pt x="731" y="2474"/>
                    <a:pt x="217" y="16899"/>
                    <a:pt x="217" y="21244"/>
                  </a:cubicBezTo>
                  <a:lnTo>
                    <a:pt x="217" y="29898"/>
                  </a:lnTo>
                  <a:cubicBezTo>
                    <a:pt x="217" y="31974"/>
                    <a:pt x="1" y="34516"/>
                    <a:pt x="229" y="36592"/>
                  </a:cubicBezTo>
                  <a:cubicBezTo>
                    <a:pt x="250" y="36832"/>
                    <a:pt x="452" y="36995"/>
                    <a:pt x="678" y="36995"/>
                  </a:cubicBezTo>
                  <a:cubicBezTo>
                    <a:pt x="699" y="36995"/>
                    <a:pt x="721" y="36994"/>
                    <a:pt x="742" y="36991"/>
                  </a:cubicBezTo>
                  <a:cubicBezTo>
                    <a:pt x="845" y="36979"/>
                    <a:pt x="947" y="36957"/>
                    <a:pt x="1038" y="36957"/>
                  </a:cubicBezTo>
                  <a:cubicBezTo>
                    <a:pt x="1335" y="36934"/>
                    <a:pt x="1586" y="36729"/>
                    <a:pt x="1609" y="36432"/>
                  </a:cubicBezTo>
                  <a:cubicBezTo>
                    <a:pt x="1905" y="33422"/>
                    <a:pt x="1472" y="29727"/>
                    <a:pt x="1472" y="26774"/>
                  </a:cubicBezTo>
                  <a:lnTo>
                    <a:pt x="1472" y="14026"/>
                  </a:lnTo>
                  <a:cubicBezTo>
                    <a:pt x="1472" y="11551"/>
                    <a:pt x="1563" y="9043"/>
                    <a:pt x="1312" y="6568"/>
                  </a:cubicBezTo>
                  <a:cubicBezTo>
                    <a:pt x="1107" y="4493"/>
                    <a:pt x="1130" y="1494"/>
                    <a:pt x="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3"/>
            <p:cNvSpPr/>
            <p:nvPr/>
          </p:nvSpPr>
          <p:spPr>
            <a:xfrm>
              <a:off x="1450300" y="1851625"/>
              <a:ext cx="113500" cy="1767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138" y="0"/>
                  </a:moveTo>
                  <a:cubicBezTo>
                    <a:pt x="58" y="11"/>
                    <a:pt x="1" y="80"/>
                    <a:pt x="12" y="160"/>
                  </a:cubicBezTo>
                  <a:cubicBezTo>
                    <a:pt x="58" y="958"/>
                    <a:pt x="776" y="1939"/>
                    <a:pt x="1415" y="2805"/>
                  </a:cubicBezTo>
                  <a:cubicBezTo>
                    <a:pt x="1643" y="3113"/>
                    <a:pt x="1848" y="3410"/>
                    <a:pt x="2008" y="3660"/>
                  </a:cubicBezTo>
                  <a:cubicBezTo>
                    <a:pt x="2224" y="3991"/>
                    <a:pt x="2418" y="4333"/>
                    <a:pt x="2612" y="4664"/>
                  </a:cubicBezTo>
                  <a:cubicBezTo>
                    <a:pt x="2760" y="4926"/>
                    <a:pt x="2920" y="5188"/>
                    <a:pt x="3068" y="5451"/>
                  </a:cubicBezTo>
                  <a:cubicBezTo>
                    <a:pt x="3136" y="5553"/>
                    <a:pt x="3205" y="5679"/>
                    <a:pt x="3273" y="5804"/>
                  </a:cubicBezTo>
                  <a:cubicBezTo>
                    <a:pt x="3524" y="6260"/>
                    <a:pt x="3809" y="6785"/>
                    <a:pt x="4311" y="7047"/>
                  </a:cubicBezTo>
                  <a:cubicBezTo>
                    <a:pt x="4334" y="7058"/>
                    <a:pt x="4357" y="7070"/>
                    <a:pt x="4379" y="7070"/>
                  </a:cubicBezTo>
                  <a:cubicBezTo>
                    <a:pt x="4425" y="7070"/>
                    <a:pt x="4482" y="7047"/>
                    <a:pt x="4505" y="6990"/>
                  </a:cubicBezTo>
                  <a:cubicBezTo>
                    <a:pt x="4539" y="6922"/>
                    <a:pt x="4516" y="6842"/>
                    <a:pt x="4448" y="6796"/>
                  </a:cubicBezTo>
                  <a:cubicBezTo>
                    <a:pt x="4014" y="6568"/>
                    <a:pt x="3764" y="6112"/>
                    <a:pt x="3524" y="5667"/>
                  </a:cubicBezTo>
                  <a:cubicBezTo>
                    <a:pt x="3456" y="5542"/>
                    <a:pt x="3387" y="5416"/>
                    <a:pt x="3319" y="5302"/>
                  </a:cubicBezTo>
                  <a:cubicBezTo>
                    <a:pt x="3159" y="5040"/>
                    <a:pt x="3011" y="4778"/>
                    <a:pt x="2851" y="4516"/>
                  </a:cubicBezTo>
                  <a:cubicBezTo>
                    <a:pt x="2669" y="4185"/>
                    <a:pt x="2464" y="3843"/>
                    <a:pt x="2247" y="3512"/>
                  </a:cubicBezTo>
                  <a:cubicBezTo>
                    <a:pt x="2087" y="3250"/>
                    <a:pt x="1871" y="2953"/>
                    <a:pt x="1643" y="2634"/>
                  </a:cubicBezTo>
                  <a:cubicBezTo>
                    <a:pt x="1027" y="1802"/>
                    <a:pt x="331" y="855"/>
                    <a:pt x="297" y="137"/>
                  </a:cubicBezTo>
                  <a:cubicBezTo>
                    <a:pt x="286" y="57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3"/>
            <p:cNvSpPr/>
            <p:nvPr/>
          </p:nvSpPr>
          <p:spPr>
            <a:xfrm>
              <a:off x="1425500" y="1862675"/>
              <a:ext cx="81550" cy="58225"/>
            </a:xfrm>
            <a:custGeom>
              <a:avLst/>
              <a:gdLst/>
              <a:ahLst/>
              <a:cxnLst/>
              <a:rect l="l" t="t" r="r" b="b"/>
              <a:pathLst>
                <a:path w="3262" h="2329" extrusionOk="0">
                  <a:moveTo>
                    <a:pt x="3096" y="1"/>
                  </a:moveTo>
                  <a:cubicBezTo>
                    <a:pt x="3040" y="1"/>
                    <a:pt x="2990" y="33"/>
                    <a:pt x="2965" y="83"/>
                  </a:cubicBezTo>
                  <a:cubicBezTo>
                    <a:pt x="2703" y="630"/>
                    <a:pt x="2532" y="1394"/>
                    <a:pt x="2532" y="2032"/>
                  </a:cubicBezTo>
                  <a:cubicBezTo>
                    <a:pt x="1837" y="1930"/>
                    <a:pt x="844" y="1599"/>
                    <a:pt x="229" y="1314"/>
                  </a:cubicBezTo>
                  <a:cubicBezTo>
                    <a:pt x="207" y="1305"/>
                    <a:pt x="186" y="1301"/>
                    <a:pt x="165" y="1301"/>
                  </a:cubicBezTo>
                  <a:cubicBezTo>
                    <a:pt x="109" y="1301"/>
                    <a:pt x="60" y="1332"/>
                    <a:pt x="35" y="1383"/>
                  </a:cubicBezTo>
                  <a:cubicBezTo>
                    <a:pt x="1" y="1462"/>
                    <a:pt x="35" y="1542"/>
                    <a:pt x="103" y="1576"/>
                  </a:cubicBezTo>
                  <a:cubicBezTo>
                    <a:pt x="799" y="1896"/>
                    <a:pt x="1939" y="2261"/>
                    <a:pt x="2669" y="2329"/>
                  </a:cubicBezTo>
                  <a:lnTo>
                    <a:pt x="2680" y="2329"/>
                  </a:lnTo>
                  <a:cubicBezTo>
                    <a:pt x="2715" y="2329"/>
                    <a:pt x="2749" y="2318"/>
                    <a:pt x="2783" y="2295"/>
                  </a:cubicBezTo>
                  <a:cubicBezTo>
                    <a:pt x="2806" y="2261"/>
                    <a:pt x="2829" y="2226"/>
                    <a:pt x="2829" y="2181"/>
                  </a:cubicBezTo>
                  <a:cubicBezTo>
                    <a:pt x="2794" y="1565"/>
                    <a:pt x="2954" y="767"/>
                    <a:pt x="3228" y="197"/>
                  </a:cubicBezTo>
                  <a:cubicBezTo>
                    <a:pt x="3262" y="128"/>
                    <a:pt x="3228" y="48"/>
                    <a:pt x="3159" y="14"/>
                  </a:cubicBezTo>
                  <a:cubicBezTo>
                    <a:pt x="3138" y="5"/>
                    <a:pt x="3116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3"/>
            <p:cNvSpPr/>
            <p:nvPr/>
          </p:nvSpPr>
          <p:spPr>
            <a:xfrm>
              <a:off x="1426650" y="1878550"/>
              <a:ext cx="91250" cy="68600"/>
            </a:xfrm>
            <a:custGeom>
              <a:avLst/>
              <a:gdLst/>
              <a:ahLst/>
              <a:cxnLst/>
              <a:rect l="l" t="t" r="r" b="b"/>
              <a:pathLst>
                <a:path w="3650" h="2744" extrusionOk="0">
                  <a:moveTo>
                    <a:pt x="3498" y="0"/>
                  </a:moveTo>
                  <a:cubicBezTo>
                    <a:pt x="3440" y="0"/>
                    <a:pt x="3383" y="41"/>
                    <a:pt x="3364" y="98"/>
                  </a:cubicBezTo>
                  <a:cubicBezTo>
                    <a:pt x="3193" y="622"/>
                    <a:pt x="3147" y="1147"/>
                    <a:pt x="3102" y="1648"/>
                  </a:cubicBezTo>
                  <a:cubicBezTo>
                    <a:pt x="3079" y="1911"/>
                    <a:pt x="3056" y="2184"/>
                    <a:pt x="3022" y="2458"/>
                  </a:cubicBezTo>
                  <a:cubicBezTo>
                    <a:pt x="1973" y="2412"/>
                    <a:pt x="616" y="1911"/>
                    <a:pt x="217" y="1751"/>
                  </a:cubicBezTo>
                  <a:cubicBezTo>
                    <a:pt x="200" y="1746"/>
                    <a:pt x="184" y="1744"/>
                    <a:pt x="167" y="1744"/>
                  </a:cubicBezTo>
                  <a:cubicBezTo>
                    <a:pt x="106" y="1744"/>
                    <a:pt x="50" y="1777"/>
                    <a:pt x="23" y="1831"/>
                  </a:cubicBezTo>
                  <a:cubicBezTo>
                    <a:pt x="0" y="1911"/>
                    <a:pt x="34" y="1990"/>
                    <a:pt x="103" y="2013"/>
                  </a:cubicBezTo>
                  <a:cubicBezTo>
                    <a:pt x="536" y="2184"/>
                    <a:pt x="2030" y="2732"/>
                    <a:pt x="3136" y="2743"/>
                  </a:cubicBezTo>
                  <a:cubicBezTo>
                    <a:pt x="3204" y="2743"/>
                    <a:pt x="3273" y="2686"/>
                    <a:pt x="3284" y="2618"/>
                  </a:cubicBezTo>
                  <a:cubicBezTo>
                    <a:pt x="3330" y="2310"/>
                    <a:pt x="3364" y="1990"/>
                    <a:pt x="3387" y="1671"/>
                  </a:cubicBezTo>
                  <a:cubicBezTo>
                    <a:pt x="3433" y="1158"/>
                    <a:pt x="3467" y="679"/>
                    <a:pt x="3626" y="189"/>
                  </a:cubicBezTo>
                  <a:cubicBezTo>
                    <a:pt x="3649" y="109"/>
                    <a:pt x="3615" y="29"/>
                    <a:pt x="3535" y="6"/>
                  </a:cubicBezTo>
                  <a:cubicBezTo>
                    <a:pt x="3523" y="2"/>
                    <a:pt x="3511" y="0"/>
                    <a:pt x="3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3"/>
            <p:cNvSpPr/>
            <p:nvPr/>
          </p:nvSpPr>
          <p:spPr>
            <a:xfrm>
              <a:off x="1453725" y="1906075"/>
              <a:ext cx="75000" cy="69575"/>
            </a:xfrm>
            <a:custGeom>
              <a:avLst/>
              <a:gdLst/>
              <a:ahLst/>
              <a:cxnLst/>
              <a:rect l="l" t="t" r="r" b="b"/>
              <a:pathLst>
                <a:path w="3000" h="2783" extrusionOk="0">
                  <a:moveTo>
                    <a:pt x="2863" y="0"/>
                  </a:moveTo>
                  <a:cubicBezTo>
                    <a:pt x="2794" y="0"/>
                    <a:pt x="2714" y="57"/>
                    <a:pt x="2703" y="125"/>
                  </a:cubicBezTo>
                  <a:cubicBezTo>
                    <a:pt x="2657" y="627"/>
                    <a:pt x="2635" y="1118"/>
                    <a:pt x="2600" y="1608"/>
                  </a:cubicBezTo>
                  <a:cubicBezTo>
                    <a:pt x="2578" y="1881"/>
                    <a:pt x="2566" y="2167"/>
                    <a:pt x="2543" y="2452"/>
                  </a:cubicBezTo>
                  <a:cubicBezTo>
                    <a:pt x="2270" y="2372"/>
                    <a:pt x="1996" y="2315"/>
                    <a:pt x="1722" y="2258"/>
                  </a:cubicBezTo>
                  <a:cubicBezTo>
                    <a:pt x="1209" y="2144"/>
                    <a:pt x="685" y="2030"/>
                    <a:pt x="229" y="1824"/>
                  </a:cubicBezTo>
                  <a:cubicBezTo>
                    <a:pt x="208" y="1814"/>
                    <a:pt x="185" y="1809"/>
                    <a:pt x="163" y="1809"/>
                  </a:cubicBezTo>
                  <a:cubicBezTo>
                    <a:pt x="111" y="1809"/>
                    <a:pt x="59" y="1837"/>
                    <a:pt x="35" y="1893"/>
                  </a:cubicBezTo>
                  <a:cubicBezTo>
                    <a:pt x="1" y="1961"/>
                    <a:pt x="35" y="2041"/>
                    <a:pt x="103" y="2075"/>
                  </a:cubicBezTo>
                  <a:cubicBezTo>
                    <a:pt x="593" y="2303"/>
                    <a:pt x="1141" y="2429"/>
                    <a:pt x="1665" y="2531"/>
                  </a:cubicBezTo>
                  <a:cubicBezTo>
                    <a:pt x="1985" y="2600"/>
                    <a:pt x="2327" y="2680"/>
                    <a:pt x="2635" y="2771"/>
                  </a:cubicBezTo>
                  <a:cubicBezTo>
                    <a:pt x="2646" y="2771"/>
                    <a:pt x="2657" y="2782"/>
                    <a:pt x="2669" y="2782"/>
                  </a:cubicBezTo>
                  <a:cubicBezTo>
                    <a:pt x="2703" y="2782"/>
                    <a:pt x="2726" y="2771"/>
                    <a:pt x="2749" y="2748"/>
                  </a:cubicBezTo>
                  <a:cubicBezTo>
                    <a:pt x="2783" y="2725"/>
                    <a:pt x="2806" y="2691"/>
                    <a:pt x="2817" y="2645"/>
                  </a:cubicBezTo>
                  <a:cubicBezTo>
                    <a:pt x="2840" y="2303"/>
                    <a:pt x="2863" y="1961"/>
                    <a:pt x="2885" y="1619"/>
                  </a:cubicBezTo>
                  <a:cubicBezTo>
                    <a:pt x="2908" y="1140"/>
                    <a:pt x="2942" y="650"/>
                    <a:pt x="2988" y="160"/>
                  </a:cubicBezTo>
                  <a:cubicBezTo>
                    <a:pt x="2999" y="80"/>
                    <a:pt x="2942" y="11"/>
                    <a:pt x="2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3"/>
            <p:cNvSpPr/>
            <p:nvPr/>
          </p:nvSpPr>
          <p:spPr>
            <a:xfrm>
              <a:off x="1471675" y="1937125"/>
              <a:ext cx="74725" cy="69600"/>
            </a:xfrm>
            <a:custGeom>
              <a:avLst/>
              <a:gdLst/>
              <a:ahLst/>
              <a:cxnLst/>
              <a:rect l="l" t="t" r="r" b="b"/>
              <a:pathLst>
                <a:path w="2989" h="2784" extrusionOk="0">
                  <a:moveTo>
                    <a:pt x="2852" y="1"/>
                  </a:moveTo>
                  <a:cubicBezTo>
                    <a:pt x="2783" y="1"/>
                    <a:pt x="2703" y="58"/>
                    <a:pt x="2703" y="138"/>
                  </a:cubicBezTo>
                  <a:cubicBezTo>
                    <a:pt x="2646" y="628"/>
                    <a:pt x="2624" y="1130"/>
                    <a:pt x="2589" y="1609"/>
                  </a:cubicBezTo>
                  <a:cubicBezTo>
                    <a:pt x="2578" y="1894"/>
                    <a:pt x="2555" y="2167"/>
                    <a:pt x="2532" y="2453"/>
                  </a:cubicBezTo>
                  <a:cubicBezTo>
                    <a:pt x="2270" y="2373"/>
                    <a:pt x="1985" y="2316"/>
                    <a:pt x="1723" y="2259"/>
                  </a:cubicBezTo>
                  <a:cubicBezTo>
                    <a:pt x="1210" y="2156"/>
                    <a:pt x="674" y="2042"/>
                    <a:pt x="218" y="1825"/>
                  </a:cubicBezTo>
                  <a:cubicBezTo>
                    <a:pt x="197" y="1815"/>
                    <a:pt x="174" y="1810"/>
                    <a:pt x="152" y="1810"/>
                  </a:cubicBezTo>
                  <a:cubicBezTo>
                    <a:pt x="100" y="1810"/>
                    <a:pt x="48" y="1838"/>
                    <a:pt x="24" y="1894"/>
                  </a:cubicBezTo>
                  <a:cubicBezTo>
                    <a:pt x="1" y="1962"/>
                    <a:pt x="24" y="2042"/>
                    <a:pt x="92" y="2076"/>
                  </a:cubicBezTo>
                  <a:cubicBezTo>
                    <a:pt x="582" y="2304"/>
                    <a:pt x="1130" y="2430"/>
                    <a:pt x="1654" y="2544"/>
                  </a:cubicBezTo>
                  <a:cubicBezTo>
                    <a:pt x="1985" y="2612"/>
                    <a:pt x="2316" y="2681"/>
                    <a:pt x="2624" y="2772"/>
                  </a:cubicBezTo>
                  <a:cubicBezTo>
                    <a:pt x="2635" y="2783"/>
                    <a:pt x="2646" y="2783"/>
                    <a:pt x="2669" y="2783"/>
                  </a:cubicBezTo>
                  <a:cubicBezTo>
                    <a:pt x="2692" y="2783"/>
                    <a:pt x="2715" y="2772"/>
                    <a:pt x="2749" y="2760"/>
                  </a:cubicBezTo>
                  <a:cubicBezTo>
                    <a:pt x="2783" y="2738"/>
                    <a:pt x="2806" y="2692"/>
                    <a:pt x="2806" y="2646"/>
                  </a:cubicBezTo>
                  <a:cubicBezTo>
                    <a:pt x="2829" y="2304"/>
                    <a:pt x="2852" y="1962"/>
                    <a:pt x="2874" y="1620"/>
                  </a:cubicBezTo>
                  <a:cubicBezTo>
                    <a:pt x="2909" y="1141"/>
                    <a:pt x="2931" y="651"/>
                    <a:pt x="2988" y="161"/>
                  </a:cubicBezTo>
                  <a:cubicBezTo>
                    <a:pt x="2988" y="81"/>
                    <a:pt x="2931" y="12"/>
                    <a:pt x="2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3"/>
            <p:cNvSpPr/>
            <p:nvPr/>
          </p:nvSpPr>
          <p:spPr>
            <a:xfrm>
              <a:off x="1435775" y="1859550"/>
              <a:ext cx="40500" cy="28875"/>
            </a:xfrm>
            <a:custGeom>
              <a:avLst/>
              <a:gdLst/>
              <a:ahLst/>
              <a:cxnLst/>
              <a:rect l="l" t="t" r="r" b="b"/>
              <a:pathLst>
                <a:path w="1620" h="1155" extrusionOk="0">
                  <a:moveTo>
                    <a:pt x="1470" y="1"/>
                  </a:moveTo>
                  <a:cubicBezTo>
                    <a:pt x="1399" y="1"/>
                    <a:pt x="1333" y="45"/>
                    <a:pt x="1323" y="116"/>
                  </a:cubicBezTo>
                  <a:cubicBezTo>
                    <a:pt x="1323" y="116"/>
                    <a:pt x="1243" y="550"/>
                    <a:pt x="1140" y="835"/>
                  </a:cubicBezTo>
                  <a:cubicBezTo>
                    <a:pt x="1106" y="823"/>
                    <a:pt x="1072" y="812"/>
                    <a:pt x="1038" y="801"/>
                  </a:cubicBezTo>
                  <a:cubicBezTo>
                    <a:pt x="787" y="721"/>
                    <a:pt x="388" y="595"/>
                    <a:pt x="262" y="481"/>
                  </a:cubicBezTo>
                  <a:cubicBezTo>
                    <a:pt x="234" y="453"/>
                    <a:pt x="197" y="439"/>
                    <a:pt x="160" y="439"/>
                  </a:cubicBezTo>
                  <a:cubicBezTo>
                    <a:pt x="123" y="439"/>
                    <a:pt x="86" y="453"/>
                    <a:pt x="57" y="481"/>
                  </a:cubicBezTo>
                  <a:cubicBezTo>
                    <a:pt x="0" y="538"/>
                    <a:pt x="0" y="618"/>
                    <a:pt x="57" y="675"/>
                  </a:cubicBezTo>
                  <a:cubicBezTo>
                    <a:pt x="240" y="846"/>
                    <a:pt x="639" y="972"/>
                    <a:pt x="958" y="1074"/>
                  </a:cubicBezTo>
                  <a:cubicBezTo>
                    <a:pt x="1038" y="1097"/>
                    <a:pt x="1118" y="1120"/>
                    <a:pt x="1175" y="1143"/>
                  </a:cubicBezTo>
                  <a:cubicBezTo>
                    <a:pt x="1186" y="1143"/>
                    <a:pt x="1209" y="1154"/>
                    <a:pt x="1220" y="1154"/>
                  </a:cubicBezTo>
                  <a:cubicBezTo>
                    <a:pt x="1277" y="1154"/>
                    <a:pt x="1323" y="1120"/>
                    <a:pt x="1346" y="1063"/>
                  </a:cubicBezTo>
                  <a:cubicBezTo>
                    <a:pt x="1483" y="766"/>
                    <a:pt x="1597" y="196"/>
                    <a:pt x="1608" y="173"/>
                  </a:cubicBezTo>
                  <a:cubicBezTo>
                    <a:pt x="1619" y="94"/>
                    <a:pt x="1562" y="14"/>
                    <a:pt x="1494" y="2"/>
                  </a:cubicBezTo>
                  <a:cubicBezTo>
                    <a:pt x="1486" y="1"/>
                    <a:pt x="1478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3"/>
            <p:cNvSpPr/>
            <p:nvPr/>
          </p:nvSpPr>
          <p:spPr>
            <a:xfrm>
              <a:off x="1418100" y="2009225"/>
              <a:ext cx="145975" cy="188775"/>
            </a:xfrm>
            <a:custGeom>
              <a:avLst/>
              <a:gdLst/>
              <a:ahLst/>
              <a:cxnLst/>
              <a:rect l="l" t="t" r="r" b="b"/>
              <a:pathLst>
                <a:path w="5839" h="7551" extrusionOk="0">
                  <a:moveTo>
                    <a:pt x="169" y="0"/>
                  </a:moveTo>
                  <a:cubicBezTo>
                    <a:pt x="162" y="0"/>
                    <a:pt x="155" y="1"/>
                    <a:pt x="148" y="2"/>
                  </a:cubicBezTo>
                  <a:cubicBezTo>
                    <a:pt x="57" y="13"/>
                    <a:pt x="0" y="93"/>
                    <a:pt x="12" y="184"/>
                  </a:cubicBezTo>
                  <a:cubicBezTo>
                    <a:pt x="148" y="1085"/>
                    <a:pt x="1072" y="2123"/>
                    <a:pt x="1870" y="3035"/>
                  </a:cubicBezTo>
                  <a:cubicBezTo>
                    <a:pt x="2167" y="3366"/>
                    <a:pt x="2440" y="3674"/>
                    <a:pt x="2646" y="3936"/>
                  </a:cubicBezTo>
                  <a:cubicBezTo>
                    <a:pt x="2919" y="4289"/>
                    <a:pt x="3170" y="4654"/>
                    <a:pt x="3421" y="5019"/>
                  </a:cubicBezTo>
                  <a:cubicBezTo>
                    <a:pt x="3626" y="5293"/>
                    <a:pt x="3820" y="5578"/>
                    <a:pt x="4025" y="5852"/>
                  </a:cubicBezTo>
                  <a:cubicBezTo>
                    <a:pt x="4117" y="5966"/>
                    <a:pt x="4208" y="6102"/>
                    <a:pt x="4288" y="6228"/>
                  </a:cubicBezTo>
                  <a:cubicBezTo>
                    <a:pt x="4618" y="6718"/>
                    <a:pt x="4995" y="7277"/>
                    <a:pt x="5599" y="7539"/>
                  </a:cubicBezTo>
                  <a:cubicBezTo>
                    <a:pt x="5622" y="7539"/>
                    <a:pt x="5633" y="7551"/>
                    <a:pt x="5656" y="7551"/>
                  </a:cubicBezTo>
                  <a:cubicBezTo>
                    <a:pt x="5724" y="7551"/>
                    <a:pt x="5781" y="7516"/>
                    <a:pt x="5804" y="7448"/>
                  </a:cubicBezTo>
                  <a:cubicBezTo>
                    <a:pt x="5838" y="7368"/>
                    <a:pt x="5804" y="7277"/>
                    <a:pt x="5724" y="7243"/>
                  </a:cubicBezTo>
                  <a:cubicBezTo>
                    <a:pt x="5211" y="7026"/>
                    <a:pt x="4881" y="6524"/>
                    <a:pt x="4561" y="6057"/>
                  </a:cubicBezTo>
                  <a:cubicBezTo>
                    <a:pt x="4470" y="5909"/>
                    <a:pt x="4379" y="5783"/>
                    <a:pt x="4288" y="5658"/>
                  </a:cubicBezTo>
                  <a:cubicBezTo>
                    <a:pt x="4082" y="5384"/>
                    <a:pt x="3889" y="5110"/>
                    <a:pt x="3683" y="4825"/>
                  </a:cubicBezTo>
                  <a:cubicBezTo>
                    <a:pt x="3432" y="4472"/>
                    <a:pt x="3170" y="4095"/>
                    <a:pt x="2896" y="3742"/>
                  </a:cubicBezTo>
                  <a:cubicBezTo>
                    <a:pt x="2691" y="3468"/>
                    <a:pt x="2406" y="3149"/>
                    <a:pt x="2121" y="2818"/>
                  </a:cubicBezTo>
                  <a:cubicBezTo>
                    <a:pt x="1334" y="1940"/>
                    <a:pt x="456" y="948"/>
                    <a:pt x="331" y="139"/>
                  </a:cubicBezTo>
                  <a:cubicBezTo>
                    <a:pt x="320" y="55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3"/>
            <p:cNvSpPr/>
            <p:nvPr/>
          </p:nvSpPr>
          <p:spPr>
            <a:xfrm>
              <a:off x="1394725" y="2016375"/>
              <a:ext cx="88675" cy="67300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3355" y="1"/>
                  </a:moveTo>
                  <a:cubicBezTo>
                    <a:pt x="3292" y="1"/>
                    <a:pt x="3231" y="44"/>
                    <a:pt x="3204" y="115"/>
                  </a:cubicBezTo>
                  <a:cubicBezTo>
                    <a:pt x="2965" y="765"/>
                    <a:pt x="2862" y="1643"/>
                    <a:pt x="2931" y="2361"/>
                  </a:cubicBezTo>
                  <a:cubicBezTo>
                    <a:pt x="2121" y="2327"/>
                    <a:pt x="969" y="2053"/>
                    <a:pt x="240" y="1791"/>
                  </a:cubicBezTo>
                  <a:cubicBezTo>
                    <a:pt x="224" y="1787"/>
                    <a:pt x="208" y="1785"/>
                    <a:pt x="192" y="1785"/>
                  </a:cubicBezTo>
                  <a:cubicBezTo>
                    <a:pt x="119" y="1785"/>
                    <a:pt x="53" y="1828"/>
                    <a:pt x="34" y="1894"/>
                  </a:cubicBezTo>
                  <a:cubicBezTo>
                    <a:pt x="0" y="1974"/>
                    <a:pt x="46" y="2065"/>
                    <a:pt x="126" y="2099"/>
                  </a:cubicBezTo>
                  <a:cubicBezTo>
                    <a:pt x="947" y="2384"/>
                    <a:pt x="2269" y="2692"/>
                    <a:pt x="3102" y="2692"/>
                  </a:cubicBezTo>
                  <a:cubicBezTo>
                    <a:pt x="3159" y="2692"/>
                    <a:pt x="3193" y="2669"/>
                    <a:pt x="3227" y="2635"/>
                  </a:cubicBezTo>
                  <a:cubicBezTo>
                    <a:pt x="3261" y="2601"/>
                    <a:pt x="3273" y="2555"/>
                    <a:pt x="3273" y="2498"/>
                  </a:cubicBezTo>
                  <a:cubicBezTo>
                    <a:pt x="3170" y="1803"/>
                    <a:pt x="3273" y="890"/>
                    <a:pt x="3512" y="218"/>
                  </a:cubicBezTo>
                  <a:cubicBezTo>
                    <a:pt x="3546" y="138"/>
                    <a:pt x="3501" y="47"/>
                    <a:pt x="3410" y="12"/>
                  </a:cubicBezTo>
                  <a:cubicBezTo>
                    <a:pt x="3392" y="5"/>
                    <a:pt x="3373" y="1"/>
                    <a:pt x="3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3"/>
            <p:cNvSpPr/>
            <p:nvPr/>
          </p:nvSpPr>
          <p:spPr>
            <a:xfrm>
              <a:off x="1398700" y="2033375"/>
              <a:ext cx="98675" cy="78825"/>
            </a:xfrm>
            <a:custGeom>
              <a:avLst/>
              <a:gdLst/>
              <a:ahLst/>
              <a:cxnLst/>
              <a:rect l="l" t="t" r="r" b="b"/>
              <a:pathLst>
                <a:path w="3947" h="3153" extrusionOk="0">
                  <a:moveTo>
                    <a:pt x="3769" y="0"/>
                  </a:moveTo>
                  <a:cubicBezTo>
                    <a:pt x="3695" y="0"/>
                    <a:pt x="3635" y="51"/>
                    <a:pt x="3615" y="119"/>
                  </a:cubicBezTo>
                  <a:cubicBezTo>
                    <a:pt x="3479" y="735"/>
                    <a:pt x="3479" y="1328"/>
                    <a:pt x="3490" y="1909"/>
                  </a:cubicBezTo>
                  <a:cubicBezTo>
                    <a:pt x="3490" y="2206"/>
                    <a:pt x="3490" y="2514"/>
                    <a:pt x="3479" y="2822"/>
                  </a:cubicBezTo>
                  <a:cubicBezTo>
                    <a:pt x="3404" y="2825"/>
                    <a:pt x="3327" y="2827"/>
                    <a:pt x="3249" y="2827"/>
                  </a:cubicBezTo>
                  <a:cubicBezTo>
                    <a:pt x="2087" y="2827"/>
                    <a:pt x="667" y="2448"/>
                    <a:pt x="229" y="2320"/>
                  </a:cubicBezTo>
                  <a:cubicBezTo>
                    <a:pt x="213" y="2316"/>
                    <a:pt x="198" y="2314"/>
                    <a:pt x="183" y="2314"/>
                  </a:cubicBezTo>
                  <a:cubicBezTo>
                    <a:pt x="112" y="2314"/>
                    <a:pt x="52" y="2358"/>
                    <a:pt x="24" y="2434"/>
                  </a:cubicBezTo>
                  <a:cubicBezTo>
                    <a:pt x="1" y="2514"/>
                    <a:pt x="58" y="2605"/>
                    <a:pt x="138" y="2628"/>
                  </a:cubicBezTo>
                  <a:cubicBezTo>
                    <a:pt x="594" y="2765"/>
                    <a:pt x="2042" y="3152"/>
                    <a:pt x="3239" y="3152"/>
                  </a:cubicBezTo>
                  <a:cubicBezTo>
                    <a:pt x="3376" y="3152"/>
                    <a:pt x="3513" y="3141"/>
                    <a:pt x="3638" y="3129"/>
                  </a:cubicBezTo>
                  <a:cubicBezTo>
                    <a:pt x="3718" y="3129"/>
                    <a:pt x="3775" y="3061"/>
                    <a:pt x="3787" y="2981"/>
                  </a:cubicBezTo>
                  <a:cubicBezTo>
                    <a:pt x="3821" y="2616"/>
                    <a:pt x="3809" y="2251"/>
                    <a:pt x="3809" y="1898"/>
                  </a:cubicBezTo>
                  <a:cubicBezTo>
                    <a:pt x="3809" y="1316"/>
                    <a:pt x="3798" y="769"/>
                    <a:pt x="3935" y="199"/>
                  </a:cubicBezTo>
                  <a:cubicBezTo>
                    <a:pt x="3946" y="108"/>
                    <a:pt x="3901" y="16"/>
                    <a:pt x="3809" y="5"/>
                  </a:cubicBezTo>
                  <a:cubicBezTo>
                    <a:pt x="3796" y="2"/>
                    <a:pt x="3782" y="0"/>
                    <a:pt x="3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3"/>
            <p:cNvSpPr/>
            <p:nvPr/>
          </p:nvSpPr>
          <p:spPr>
            <a:xfrm>
              <a:off x="1432625" y="2063425"/>
              <a:ext cx="81275" cy="78975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3022" y="0"/>
                  </a:moveTo>
                  <a:cubicBezTo>
                    <a:pt x="2931" y="0"/>
                    <a:pt x="2863" y="69"/>
                    <a:pt x="2863" y="160"/>
                  </a:cubicBezTo>
                  <a:cubicBezTo>
                    <a:pt x="2863" y="719"/>
                    <a:pt x="2874" y="1289"/>
                    <a:pt x="2897" y="1836"/>
                  </a:cubicBezTo>
                  <a:cubicBezTo>
                    <a:pt x="2908" y="2156"/>
                    <a:pt x="2908" y="2475"/>
                    <a:pt x="2920" y="2794"/>
                  </a:cubicBezTo>
                  <a:cubicBezTo>
                    <a:pt x="2612" y="2737"/>
                    <a:pt x="2281" y="2703"/>
                    <a:pt x="1973" y="2669"/>
                  </a:cubicBezTo>
                  <a:cubicBezTo>
                    <a:pt x="1380" y="2589"/>
                    <a:pt x="776" y="2520"/>
                    <a:pt x="229" y="2327"/>
                  </a:cubicBezTo>
                  <a:cubicBezTo>
                    <a:pt x="210" y="2319"/>
                    <a:pt x="192" y="2315"/>
                    <a:pt x="173" y="2315"/>
                  </a:cubicBezTo>
                  <a:cubicBezTo>
                    <a:pt x="110" y="2315"/>
                    <a:pt x="50" y="2356"/>
                    <a:pt x="24" y="2418"/>
                  </a:cubicBezTo>
                  <a:cubicBezTo>
                    <a:pt x="1" y="2509"/>
                    <a:pt x="35" y="2600"/>
                    <a:pt x="126" y="2634"/>
                  </a:cubicBezTo>
                  <a:cubicBezTo>
                    <a:pt x="696" y="2840"/>
                    <a:pt x="1323" y="2908"/>
                    <a:pt x="1939" y="2988"/>
                  </a:cubicBezTo>
                  <a:cubicBezTo>
                    <a:pt x="2304" y="3034"/>
                    <a:pt x="2692" y="3079"/>
                    <a:pt x="3045" y="3148"/>
                  </a:cubicBezTo>
                  <a:cubicBezTo>
                    <a:pt x="3057" y="3159"/>
                    <a:pt x="3068" y="3159"/>
                    <a:pt x="3079" y="3159"/>
                  </a:cubicBezTo>
                  <a:cubicBezTo>
                    <a:pt x="3125" y="3159"/>
                    <a:pt x="3159" y="3148"/>
                    <a:pt x="3182" y="3113"/>
                  </a:cubicBezTo>
                  <a:cubicBezTo>
                    <a:pt x="3228" y="3091"/>
                    <a:pt x="3251" y="3045"/>
                    <a:pt x="3251" y="2988"/>
                  </a:cubicBezTo>
                  <a:cubicBezTo>
                    <a:pt x="3239" y="2600"/>
                    <a:pt x="3228" y="2213"/>
                    <a:pt x="3216" y="1825"/>
                  </a:cubicBezTo>
                  <a:cubicBezTo>
                    <a:pt x="3205" y="1278"/>
                    <a:pt x="3182" y="719"/>
                    <a:pt x="3182" y="160"/>
                  </a:cubicBezTo>
                  <a:cubicBezTo>
                    <a:pt x="3182" y="69"/>
                    <a:pt x="3114" y="0"/>
                    <a:pt x="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3"/>
            <p:cNvSpPr/>
            <p:nvPr/>
          </p:nvSpPr>
          <p:spPr>
            <a:xfrm>
              <a:off x="1455725" y="2096775"/>
              <a:ext cx="81275" cy="79000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3034" y="1"/>
                  </a:moveTo>
                  <a:cubicBezTo>
                    <a:pt x="2942" y="1"/>
                    <a:pt x="2874" y="69"/>
                    <a:pt x="2874" y="160"/>
                  </a:cubicBezTo>
                  <a:cubicBezTo>
                    <a:pt x="2874" y="719"/>
                    <a:pt x="2885" y="1289"/>
                    <a:pt x="2897" y="1836"/>
                  </a:cubicBezTo>
                  <a:cubicBezTo>
                    <a:pt x="2908" y="2156"/>
                    <a:pt x="2919" y="2475"/>
                    <a:pt x="2931" y="2794"/>
                  </a:cubicBezTo>
                  <a:cubicBezTo>
                    <a:pt x="2612" y="2737"/>
                    <a:pt x="2292" y="2703"/>
                    <a:pt x="1984" y="2669"/>
                  </a:cubicBezTo>
                  <a:cubicBezTo>
                    <a:pt x="1391" y="2589"/>
                    <a:pt x="776" y="2521"/>
                    <a:pt x="240" y="2327"/>
                  </a:cubicBezTo>
                  <a:cubicBezTo>
                    <a:pt x="222" y="2319"/>
                    <a:pt x="203" y="2315"/>
                    <a:pt x="184" y="2315"/>
                  </a:cubicBezTo>
                  <a:cubicBezTo>
                    <a:pt x="121" y="2315"/>
                    <a:pt x="61" y="2356"/>
                    <a:pt x="35" y="2418"/>
                  </a:cubicBezTo>
                  <a:cubicBezTo>
                    <a:pt x="0" y="2509"/>
                    <a:pt x="46" y="2600"/>
                    <a:pt x="126" y="2635"/>
                  </a:cubicBezTo>
                  <a:cubicBezTo>
                    <a:pt x="707" y="2840"/>
                    <a:pt x="1334" y="2908"/>
                    <a:pt x="1939" y="2988"/>
                  </a:cubicBezTo>
                  <a:cubicBezTo>
                    <a:pt x="2315" y="3034"/>
                    <a:pt x="2703" y="3079"/>
                    <a:pt x="3056" y="3148"/>
                  </a:cubicBezTo>
                  <a:cubicBezTo>
                    <a:pt x="3068" y="3159"/>
                    <a:pt x="3079" y="3159"/>
                    <a:pt x="3091" y="3159"/>
                  </a:cubicBezTo>
                  <a:cubicBezTo>
                    <a:pt x="3125" y="3159"/>
                    <a:pt x="3170" y="3148"/>
                    <a:pt x="3193" y="3113"/>
                  </a:cubicBezTo>
                  <a:cubicBezTo>
                    <a:pt x="3227" y="3091"/>
                    <a:pt x="3250" y="3045"/>
                    <a:pt x="3250" y="2988"/>
                  </a:cubicBezTo>
                  <a:cubicBezTo>
                    <a:pt x="3250" y="2600"/>
                    <a:pt x="3239" y="2213"/>
                    <a:pt x="3227" y="1825"/>
                  </a:cubicBezTo>
                  <a:cubicBezTo>
                    <a:pt x="3205" y="1278"/>
                    <a:pt x="3193" y="719"/>
                    <a:pt x="3193" y="160"/>
                  </a:cubicBezTo>
                  <a:cubicBezTo>
                    <a:pt x="3193" y="69"/>
                    <a:pt x="3125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3"/>
            <p:cNvSpPr/>
            <p:nvPr/>
          </p:nvSpPr>
          <p:spPr>
            <a:xfrm>
              <a:off x="1403550" y="2016075"/>
              <a:ext cx="44500" cy="33125"/>
            </a:xfrm>
            <a:custGeom>
              <a:avLst/>
              <a:gdLst/>
              <a:ahLst/>
              <a:cxnLst/>
              <a:rect l="l" t="t" r="r" b="b"/>
              <a:pathLst>
                <a:path w="1780" h="1325" extrusionOk="0">
                  <a:moveTo>
                    <a:pt x="1611" y="0"/>
                  </a:moveTo>
                  <a:cubicBezTo>
                    <a:pt x="1529" y="0"/>
                    <a:pt x="1459" y="65"/>
                    <a:pt x="1449" y="150"/>
                  </a:cubicBezTo>
                  <a:cubicBezTo>
                    <a:pt x="1449" y="150"/>
                    <a:pt x="1403" y="640"/>
                    <a:pt x="1312" y="982"/>
                  </a:cubicBezTo>
                  <a:cubicBezTo>
                    <a:pt x="1278" y="971"/>
                    <a:pt x="1244" y="959"/>
                    <a:pt x="1209" y="948"/>
                  </a:cubicBezTo>
                  <a:cubicBezTo>
                    <a:pt x="901" y="891"/>
                    <a:pt x="445" y="788"/>
                    <a:pt x="286" y="663"/>
                  </a:cubicBezTo>
                  <a:cubicBezTo>
                    <a:pt x="256" y="638"/>
                    <a:pt x="220" y="626"/>
                    <a:pt x="184" y="626"/>
                  </a:cubicBezTo>
                  <a:cubicBezTo>
                    <a:pt x="137" y="626"/>
                    <a:pt x="90" y="647"/>
                    <a:pt x="58" y="686"/>
                  </a:cubicBezTo>
                  <a:cubicBezTo>
                    <a:pt x="1" y="754"/>
                    <a:pt x="12" y="857"/>
                    <a:pt x="80" y="914"/>
                  </a:cubicBezTo>
                  <a:cubicBezTo>
                    <a:pt x="297" y="1096"/>
                    <a:pt x="765" y="1187"/>
                    <a:pt x="1141" y="1267"/>
                  </a:cubicBezTo>
                  <a:cubicBezTo>
                    <a:pt x="1232" y="1290"/>
                    <a:pt x="1323" y="1313"/>
                    <a:pt x="1392" y="1324"/>
                  </a:cubicBezTo>
                  <a:lnTo>
                    <a:pt x="1426" y="1324"/>
                  </a:lnTo>
                  <a:cubicBezTo>
                    <a:pt x="1494" y="1324"/>
                    <a:pt x="1551" y="1290"/>
                    <a:pt x="1586" y="1222"/>
                  </a:cubicBezTo>
                  <a:cubicBezTo>
                    <a:pt x="1711" y="868"/>
                    <a:pt x="1768" y="207"/>
                    <a:pt x="1779" y="184"/>
                  </a:cubicBezTo>
                  <a:cubicBezTo>
                    <a:pt x="1779" y="93"/>
                    <a:pt x="1722" y="13"/>
                    <a:pt x="1631" y="2"/>
                  </a:cubicBezTo>
                  <a:cubicBezTo>
                    <a:pt x="1625" y="1"/>
                    <a:pt x="1618" y="0"/>
                    <a:pt x="1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3"/>
            <p:cNvSpPr/>
            <p:nvPr/>
          </p:nvSpPr>
          <p:spPr>
            <a:xfrm>
              <a:off x="1486800" y="1745275"/>
              <a:ext cx="79550" cy="123750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cubicBezTo>
                    <a:pt x="34" y="674"/>
                    <a:pt x="548" y="1358"/>
                    <a:pt x="992" y="1962"/>
                  </a:cubicBezTo>
                  <a:cubicBezTo>
                    <a:pt x="1152" y="2179"/>
                    <a:pt x="1300" y="2384"/>
                    <a:pt x="1403" y="2555"/>
                  </a:cubicBezTo>
                  <a:cubicBezTo>
                    <a:pt x="1551" y="2795"/>
                    <a:pt x="1699" y="3034"/>
                    <a:pt x="1825" y="3262"/>
                  </a:cubicBezTo>
                  <a:cubicBezTo>
                    <a:pt x="1939" y="3444"/>
                    <a:pt x="2041" y="3627"/>
                    <a:pt x="2155" y="3809"/>
                  </a:cubicBezTo>
                  <a:cubicBezTo>
                    <a:pt x="2201" y="3889"/>
                    <a:pt x="2247" y="3969"/>
                    <a:pt x="2292" y="4060"/>
                  </a:cubicBezTo>
                  <a:cubicBezTo>
                    <a:pt x="2463" y="4380"/>
                    <a:pt x="2669" y="4744"/>
                    <a:pt x="3022" y="4938"/>
                  </a:cubicBezTo>
                  <a:cubicBezTo>
                    <a:pt x="3033" y="4938"/>
                    <a:pt x="3045" y="4950"/>
                    <a:pt x="3068" y="4950"/>
                  </a:cubicBezTo>
                  <a:cubicBezTo>
                    <a:pt x="3102" y="4950"/>
                    <a:pt x="3136" y="4927"/>
                    <a:pt x="3147" y="4893"/>
                  </a:cubicBezTo>
                  <a:cubicBezTo>
                    <a:pt x="3182" y="4847"/>
                    <a:pt x="3159" y="4779"/>
                    <a:pt x="3113" y="4756"/>
                  </a:cubicBezTo>
                  <a:cubicBezTo>
                    <a:pt x="2805" y="4596"/>
                    <a:pt x="2634" y="4277"/>
                    <a:pt x="2463" y="3958"/>
                  </a:cubicBezTo>
                  <a:cubicBezTo>
                    <a:pt x="2418" y="3878"/>
                    <a:pt x="2372" y="3787"/>
                    <a:pt x="2315" y="3707"/>
                  </a:cubicBezTo>
                  <a:cubicBezTo>
                    <a:pt x="2212" y="3524"/>
                    <a:pt x="2110" y="3342"/>
                    <a:pt x="1996" y="3159"/>
                  </a:cubicBezTo>
                  <a:cubicBezTo>
                    <a:pt x="1870" y="2931"/>
                    <a:pt x="1722" y="2692"/>
                    <a:pt x="1574" y="2452"/>
                  </a:cubicBezTo>
                  <a:cubicBezTo>
                    <a:pt x="1460" y="2270"/>
                    <a:pt x="1312" y="2065"/>
                    <a:pt x="1152" y="1848"/>
                  </a:cubicBezTo>
                  <a:cubicBezTo>
                    <a:pt x="719" y="1255"/>
                    <a:pt x="240" y="594"/>
                    <a:pt x="206" y="92"/>
                  </a:cubicBezTo>
                  <a:cubicBezTo>
                    <a:pt x="206" y="35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3"/>
            <p:cNvSpPr/>
            <p:nvPr/>
          </p:nvSpPr>
          <p:spPr>
            <a:xfrm>
              <a:off x="1469400" y="1752875"/>
              <a:ext cx="57050" cy="40900"/>
            </a:xfrm>
            <a:custGeom>
              <a:avLst/>
              <a:gdLst/>
              <a:ahLst/>
              <a:cxnLst/>
              <a:rect l="l" t="t" r="r" b="b"/>
              <a:pathLst>
                <a:path w="2282" h="1636" extrusionOk="0">
                  <a:moveTo>
                    <a:pt x="2159" y="0"/>
                  </a:moveTo>
                  <a:cubicBezTo>
                    <a:pt x="2123" y="0"/>
                    <a:pt x="2091" y="23"/>
                    <a:pt x="2076" y="62"/>
                  </a:cubicBezTo>
                  <a:cubicBezTo>
                    <a:pt x="1894" y="449"/>
                    <a:pt x="1780" y="985"/>
                    <a:pt x="1780" y="1419"/>
                  </a:cubicBezTo>
                  <a:cubicBezTo>
                    <a:pt x="1289" y="1350"/>
                    <a:pt x="594" y="1122"/>
                    <a:pt x="160" y="928"/>
                  </a:cubicBezTo>
                  <a:cubicBezTo>
                    <a:pt x="148" y="922"/>
                    <a:pt x="134" y="919"/>
                    <a:pt x="120" y="919"/>
                  </a:cubicBezTo>
                  <a:cubicBezTo>
                    <a:pt x="81" y="919"/>
                    <a:pt x="40" y="941"/>
                    <a:pt x="23" y="974"/>
                  </a:cubicBezTo>
                  <a:cubicBezTo>
                    <a:pt x="1" y="1020"/>
                    <a:pt x="23" y="1088"/>
                    <a:pt x="81" y="1111"/>
                  </a:cubicBezTo>
                  <a:cubicBezTo>
                    <a:pt x="559" y="1327"/>
                    <a:pt x="1358" y="1590"/>
                    <a:pt x="1871" y="1635"/>
                  </a:cubicBezTo>
                  <a:lnTo>
                    <a:pt x="1882" y="1635"/>
                  </a:lnTo>
                  <a:cubicBezTo>
                    <a:pt x="1905" y="1635"/>
                    <a:pt x="1928" y="1624"/>
                    <a:pt x="1951" y="1612"/>
                  </a:cubicBezTo>
                  <a:cubicBezTo>
                    <a:pt x="1973" y="1590"/>
                    <a:pt x="1985" y="1555"/>
                    <a:pt x="1973" y="1533"/>
                  </a:cubicBezTo>
                  <a:cubicBezTo>
                    <a:pt x="1962" y="1099"/>
                    <a:pt x="2065" y="541"/>
                    <a:pt x="2258" y="142"/>
                  </a:cubicBezTo>
                  <a:cubicBezTo>
                    <a:pt x="2281" y="96"/>
                    <a:pt x="2258" y="39"/>
                    <a:pt x="2213" y="16"/>
                  </a:cubicBezTo>
                  <a:cubicBezTo>
                    <a:pt x="2195" y="5"/>
                    <a:pt x="2176" y="0"/>
                    <a:pt x="2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3"/>
            <p:cNvSpPr/>
            <p:nvPr/>
          </p:nvSpPr>
          <p:spPr>
            <a:xfrm>
              <a:off x="1470250" y="1764025"/>
              <a:ext cx="63900" cy="48000"/>
            </a:xfrm>
            <a:custGeom>
              <a:avLst/>
              <a:gdLst/>
              <a:ahLst/>
              <a:cxnLst/>
              <a:rect l="l" t="t" r="r" b="b"/>
              <a:pathLst>
                <a:path w="2556" h="1920" extrusionOk="0">
                  <a:moveTo>
                    <a:pt x="2452" y="1"/>
                  </a:moveTo>
                  <a:cubicBezTo>
                    <a:pt x="2412" y="1"/>
                    <a:pt x="2369" y="24"/>
                    <a:pt x="2350" y="72"/>
                  </a:cubicBezTo>
                  <a:cubicBezTo>
                    <a:pt x="2236" y="437"/>
                    <a:pt x="2202" y="802"/>
                    <a:pt x="2167" y="1155"/>
                  </a:cubicBezTo>
                  <a:cubicBezTo>
                    <a:pt x="2156" y="1338"/>
                    <a:pt x="2145" y="1531"/>
                    <a:pt x="2110" y="1714"/>
                  </a:cubicBezTo>
                  <a:cubicBezTo>
                    <a:pt x="1381" y="1691"/>
                    <a:pt x="434" y="1338"/>
                    <a:pt x="149" y="1224"/>
                  </a:cubicBezTo>
                  <a:cubicBezTo>
                    <a:pt x="141" y="1222"/>
                    <a:pt x="133" y="1221"/>
                    <a:pt x="124" y="1221"/>
                  </a:cubicBezTo>
                  <a:cubicBezTo>
                    <a:pt x="82" y="1221"/>
                    <a:pt x="33" y="1243"/>
                    <a:pt x="24" y="1281"/>
                  </a:cubicBezTo>
                  <a:cubicBezTo>
                    <a:pt x="1" y="1338"/>
                    <a:pt x="24" y="1395"/>
                    <a:pt x="81" y="1417"/>
                  </a:cubicBezTo>
                  <a:cubicBezTo>
                    <a:pt x="377" y="1531"/>
                    <a:pt x="1415" y="1919"/>
                    <a:pt x="2202" y="1919"/>
                  </a:cubicBezTo>
                  <a:cubicBezTo>
                    <a:pt x="2247" y="1919"/>
                    <a:pt x="2281" y="1885"/>
                    <a:pt x="2293" y="1839"/>
                  </a:cubicBezTo>
                  <a:cubicBezTo>
                    <a:pt x="2338" y="1611"/>
                    <a:pt x="2350" y="1395"/>
                    <a:pt x="2373" y="1178"/>
                  </a:cubicBezTo>
                  <a:cubicBezTo>
                    <a:pt x="2407" y="813"/>
                    <a:pt x="2430" y="471"/>
                    <a:pt x="2544" y="129"/>
                  </a:cubicBezTo>
                  <a:cubicBezTo>
                    <a:pt x="2555" y="83"/>
                    <a:pt x="2532" y="26"/>
                    <a:pt x="2475" y="3"/>
                  </a:cubicBezTo>
                  <a:cubicBezTo>
                    <a:pt x="2468" y="2"/>
                    <a:pt x="2460" y="1"/>
                    <a:pt x="2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3"/>
            <p:cNvSpPr/>
            <p:nvPr/>
          </p:nvSpPr>
          <p:spPr>
            <a:xfrm>
              <a:off x="1489350" y="1783450"/>
              <a:ext cx="52200" cy="48525"/>
            </a:xfrm>
            <a:custGeom>
              <a:avLst/>
              <a:gdLst/>
              <a:ahLst/>
              <a:cxnLst/>
              <a:rect l="l" t="t" r="r" b="b"/>
              <a:pathLst>
                <a:path w="2088" h="1941" extrusionOk="0">
                  <a:moveTo>
                    <a:pt x="1979" y="0"/>
                  </a:moveTo>
                  <a:cubicBezTo>
                    <a:pt x="1930" y="0"/>
                    <a:pt x="1894" y="41"/>
                    <a:pt x="1894" y="82"/>
                  </a:cubicBezTo>
                  <a:cubicBezTo>
                    <a:pt x="1860" y="435"/>
                    <a:pt x="1837" y="777"/>
                    <a:pt x="1814" y="1119"/>
                  </a:cubicBezTo>
                  <a:cubicBezTo>
                    <a:pt x="1803" y="1313"/>
                    <a:pt x="1791" y="1507"/>
                    <a:pt x="1780" y="1712"/>
                  </a:cubicBezTo>
                  <a:cubicBezTo>
                    <a:pt x="1586" y="1655"/>
                    <a:pt x="1392" y="1610"/>
                    <a:pt x="1198" y="1575"/>
                  </a:cubicBezTo>
                  <a:cubicBezTo>
                    <a:pt x="845" y="1496"/>
                    <a:pt x="468" y="1416"/>
                    <a:pt x="149" y="1268"/>
                  </a:cubicBezTo>
                  <a:cubicBezTo>
                    <a:pt x="137" y="1261"/>
                    <a:pt x="124" y="1259"/>
                    <a:pt x="111" y="1259"/>
                  </a:cubicBezTo>
                  <a:cubicBezTo>
                    <a:pt x="75" y="1259"/>
                    <a:pt x="40" y="1280"/>
                    <a:pt x="24" y="1313"/>
                  </a:cubicBezTo>
                  <a:cubicBezTo>
                    <a:pt x="1" y="1370"/>
                    <a:pt x="12" y="1427"/>
                    <a:pt x="69" y="1450"/>
                  </a:cubicBezTo>
                  <a:cubicBezTo>
                    <a:pt x="411" y="1610"/>
                    <a:pt x="788" y="1689"/>
                    <a:pt x="1164" y="1769"/>
                  </a:cubicBezTo>
                  <a:cubicBezTo>
                    <a:pt x="1381" y="1815"/>
                    <a:pt x="1620" y="1872"/>
                    <a:pt x="1837" y="1929"/>
                  </a:cubicBezTo>
                  <a:cubicBezTo>
                    <a:pt x="1848" y="1940"/>
                    <a:pt x="1860" y="1940"/>
                    <a:pt x="1860" y="1940"/>
                  </a:cubicBezTo>
                  <a:cubicBezTo>
                    <a:pt x="1882" y="1940"/>
                    <a:pt x="1905" y="1929"/>
                    <a:pt x="1917" y="1917"/>
                  </a:cubicBezTo>
                  <a:cubicBezTo>
                    <a:pt x="1951" y="1906"/>
                    <a:pt x="1962" y="1872"/>
                    <a:pt x="1962" y="1849"/>
                  </a:cubicBezTo>
                  <a:cubicBezTo>
                    <a:pt x="1985" y="1610"/>
                    <a:pt x="1996" y="1370"/>
                    <a:pt x="2008" y="1131"/>
                  </a:cubicBezTo>
                  <a:cubicBezTo>
                    <a:pt x="2031" y="789"/>
                    <a:pt x="2053" y="447"/>
                    <a:pt x="2088" y="104"/>
                  </a:cubicBezTo>
                  <a:cubicBezTo>
                    <a:pt x="2088" y="47"/>
                    <a:pt x="2053" y="2"/>
                    <a:pt x="1996" y="2"/>
                  </a:cubicBezTo>
                  <a:cubicBezTo>
                    <a:pt x="1990" y="1"/>
                    <a:pt x="1984" y="0"/>
                    <a:pt x="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3"/>
            <p:cNvSpPr/>
            <p:nvPr/>
          </p:nvSpPr>
          <p:spPr>
            <a:xfrm>
              <a:off x="1501625" y="1805150"/>
              <a:ext cx="52475" cy="4847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2007" y="0"/>
                  </a:moveTo>
                  <a:cubicBezTo>
                    <a:pt x="1950" y="0"/>
                    <a:pt x="1904" y="35"/>
                    <a:pt x="1893" y="92"/>
                  </a:cubicBezTo>
                  <a:cubicBezTo>
                    <a:pt x="1859" y="434"/>
                    <a:pt x="1836" y="787"/>
                    <a:pt x="1825" y="1118"/>
                  </a:cubicBezTo>
                  <a:cubicBezTo>
                    <a:pt x="1802" y="1323"/>
                    <a:pt x="1790" y="1517"/>
                    <a:pt x="1779" y="1711"/>
                  </a:cubicBezTo>
                  <a:cubicBezTo>
                    <a:pt x="1597" y="1665"/>
                    <a:pt x="1403" y="1620"/>
                    <a:pt x="1209" y="1574"/>
                  </a:cubicBezTo>
                  <a:cubicBezTo>
                    <a:pt x="844" y="1506"/>
                    <a:pt x="479" y="1426"/>
                    <a:pt x="160" y="1266"/>
                  </a:cubicBezTo>
                  <a:cubicBezTo>
                    <a:pt x="148" y="1260"/>
                    <a:pt x="135" y="1257"/>
                    <a:pt x="121" y="1257"/>
                  </a:cubicBezTo>
                  <a:cubicBezTo>
                    <a:pt x="82" y="1257"/>
                    <a:pt x="40" y="1281"/>
                    <a:pt x="23" y="1323"/>
                  </a:cubicBezTo>
                  <a:cubicBezTo>
                    <a:pt x="0" y="1369"/>
                    <a:pt x="23" y="1426"/>
                    <a:pt x="69" y="1449"/>
                  </a:cubicBezTo>
                  <a:cubicBezTo>
                    <a:pt x="411" y="1608"/>
                    <a:pt x="798" y="1699"/>
                    <a:pt x="1163" y="1768"/>
                  </a:cubicBezTo>
                  <a:cubicBezTo>
                    <a:pt x="1391" y="1825"/>
                    <a:pt x="1619" y="1870"/>
                    <a:pt x="1836" y="1939"/>
                  </a:cubicBezTo>
                  <a:lnTo>
                    <a:pt x="1870" y="1939"/>
                  </a:lnTo>
                  <a:cubicBezTo>
                    <a:pt x="1893" y="1939"/>
                    <a:pt x="1904" y="1939"/>
                    <a:pt x="1927" y="1927"/>
                  </a:cubicBezTo>
                  <a:cubicBezTo>
                    <a:pt x="1950" y="1905"/>
                    <a:pt x="1961" y="1882"/>
                    <a:pt x="1973" y="1848"/>
                  </a:cubicBezTo>
                  <a:cubicBezTo>
                    <a:pt x="1984" y="1608"/>
                    <a:pt x="2007" y="1369"/>
                    <a:pt x="2019" y="1141"/>
                  </a:cubicBezTo>
                  <a:cubicBezTo>
                    <a:pt x="2041" y="799"/>
                    <a:pt x="2064" y="445"/>
                    <a:pt x="2098" y="114"/>
                  </a:cubicBezTo>
                  <a:cubicBezTo>
                    <a:pt x="2098" y="57"/>
                    <a:pt x="2064" y="0"/>
                    <a:pt x="2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3"/>
            <p:cNvSpPr/>
            <p:nvPr/>
          </p:nvSpPr>
          <p:spPr>
            <a:xfrm>
              <a:off x="1476825" y="1750650"/>
              <a:ext cx="28250" cy="20325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016" y="0"/>
                  </a:moveTo>
                  <a:cubicBezTo>
                    <a:pt x="967" y="0"/>
                    <a:pt x="924" y="33"/>
                    <a:pt x="924" y="82"/>
                  </a:cubicBezTo>
                  <a:cubicBezTo>
                    <a:pt x="912" y="82"/>
                    <a:pt x="855" y="390"/>
                    <a:pt x="787" y="584"/>
                  </a:cubicBezTo>
                  <a:cubicBezTo>
                    <a:pt x="764" y="584"/>
                    <a:pt x="741" y="573"/>
                    <a:pt x="719" y="561"/>
                  </a:cubicBezTo>
                  <a:cubicBezTo>
                    <a:pt x="536" y="504"/>
                    <a:pt x="262" y="424"/>
                    <a:pt x="171" y="333"/>
                  </a:cubicBezTo>
                  <a:cubicBezTo>
                    <a:pt x="154" y="316"/>
                    <a:pt x="128" y="308"/>
                    <a:pt x="103" y="308"/>
                  </a:cubicBezTo>
                  <a:cubicBezTo>
                    <a:pt x="77" y="308"/>
                    <a:pt x="51" y="316"/>
                    <a:pt x="34" y="333"/>
                  </a:cubicBezTo>
                  <a:cubicBezTo>
                    <a:pt x="0" y="379"/>
                    <a:pt x="0" y="436"/>
                    <a:pt x="34" y="481"/>
                  </a:cubicBezTo>
                  <a:cubicBezTo>
                    <a:pt x="160" y="595"/>
                    <a:pt x="433" y="687"/>
                    <a:pt x="662" y="755"/>
                  </a:cubicBezTo>
                  <a:cubicBezTo>
                    <a:pt x="719" y="778"/>
                    <a:pt x="776" y="789"/>
                    <a:pt x="810" y="801"/>
                  </a:cubicBezTo>
                  <a:cubicBezTo>
                    <a:pt x="821" y="812"/>
                    <a:pt x="833" y="812"/>
                    <a:pt x="844" y="812"/>
                  </a:cubicBezTo>
                  <a:cubicBezTo>
                    <a:pt x="878" y="812"/>
                    <a:pt x="924" y="789"/>
                    <a:pt x="935" y="755"/>
                  </a:cubicBezTo>
                  <a:cubicBezTo>
                    <a:pt x="1038" y="538"/>
                    <a:pt x="1106" y="139"/>
                    <a:pt x="1118" y="117"/>
                  </a:cubicBezTo>
                  <a:cubicBezTo>
                    <a:pt x="1129" y="71"/>
                    <a:pt x="1083" y="14"/>
                    <a:pt x="1038" y="2"/>
                  </a:cubicBezTo>
                  <a:cubicBezTo>
                    <a:pt x="1030" y="1"/>
                    <a:pt x="1023" y="0"/>
                    <a:pt x="1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3"/>
            <p:cNvSpPr/>
            <p:nvPr/>
          </p:nvSpPr>
          <p:spPr>
            <a:xfrm>
              <a:off x="1559475" y="1621625"/>
              <a:ext cx="16575" cy="144775"/>
            </a:xfrm>
            <a:custGeom>
              <a:avLst/>
              <a:gdLst/>
              <a:ahLst/>
              <a:cxnLst/>
              <a:rect l="l" t="t" r="r" b="b"/>
              <a:pathLst>
                <a:path w="663" h="5791" extrusionOk="0">
                  <a:moveTo>
                    <a:pt x="344" y="0"/>
                  </a:moveTo>
                  <a:cubicBezTo>
                    <a:pt x="304" y="0"/>
                    <a:pt x="269" y="22"/>
                    <a:pt x="252" y="55"/>
                  </a:cubicBezTo>
                  <a:cubicBezTo>
                    <a:pt x="1" y="557"/>
                    <a:pt x="92" y="1401"/>
                    <a:pt x="183" y="2153"/>
                  </a:cubicBezTo>
                  <a:cubicBezTo>
                    <a:pt x="206" y="2415"/>
                    <a:pt x="240" y="2666"/>
                    <a:pt x="252" y="2883"/>
                  </a:cubicBezTo>
                  <a:cubicBezTo>
                    <a:pt x="263" y="3157"/>
                    <a:pt x="263" y="3430"/>
                    <a:pt x="263" y="3704"/>
                  </a:cubicBezTo>
                  <a:cubicBezTo>
                    <a:pt x="263" y="3909"/>
                    <a:pt x="263" y="4126"/>
                    <a:pt x="275" y="4331"/>
                  </a:cubicBezTo>
                  <a:cubicBezTo>
                    <a:pt x="275" y="4422"/>
                    <a:pt x="275" y="4525"/>
                    <a:pt x="263" y="4616"/>
                  </a:cubicBezTo>
                  <a:cubicBezTo>
                    <a:pt x="263" y="4981"/>
                    <a:pt x="252" y="5403"/>
                    <a:pt x="468" y="5745"/>
                  </a:cubicBezTo>
                  <a:cubicBezTo>
                    <a:pt x="480" y="5768"/>
                    <a:pt x="514" y="5791"/>
                    <a:pt x="548" y="5791"/>
                  </a:cubicBezTo>
                  <a:cubicBezTo>
                    <a:pt x="571" y="5791"/>
                    <a:pt x="583" y="5779"/>
                    <a:pt x="605" y="5768"/>
                  </a:cubicBezTo>
                  <a:cubicBezTo>
                    <a:pt x="651" y="5745"/>
                    <a:pt x="662" y="5677"/>
                    <a:pt x="628" y="5631"/>
                  </a:cubicBezTo>
                  <a:cubicBezTo>
                    <a:pt x="446" y="5346"/>
                    <a:pt x="457" y="4981"/>
                    <a:pt x="468" y="4628"/>
                  </a:cubicBezTo>
                  <a:cubicBezTo>
                    <a:pt x="468" y="4525"/>
                    <a:pt x="468" y="4422"/>
                    <a:pt x="468" y="4331"/>
                  </a:cubicBezTo>
                  <a:cubicBezTo>
                    <a:pt x="457" y="4114"/>
                    <a:pt x="457" y="3909"/>
                    <a:pt x="457" y="3693"/>
                  </a:cubicBezTo>
                  <a:cubicBezTo>
                    <a:pt x="457" y="3430"/>
                    <a:pt x="457" y="3145"/>
                    <a:pt x="446" y="2872"/>
                  </a:cubicBezTo>
                  <a:cubicBezTo>
                    <a:pt x="434" y="2655"/>
                    <a:pt x="411" y="2404"/>
                    <a:pt x="377" y="2130"/>
                  </a:cubicBezTo>
                  <a:cubicBezTo>
                    <a:pt x="297" y="1412"/>
                    <a:pt x="206" y="591"/>
                    <a:pt x="423" y="146"/>
                  </a:cubicBezTo>
                  <a:cubicBezTo>
                    <a:pt x="457" y="89"/>
                    <a:pt x="434" y="32"/>
                    <a:pt x="389" y="9"/>
                  </a:cubicBezTo>
                  <a:cubicBezTo>
                    <a:pt x="373" y="3"/>
                    <a:pt x="358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3"/>
            <p:cNvSpPr/>
            <p:nvPr/>
          </p:nvSpPr>
          <p:spPr>
            <a:xfrm>
              <a:off x="1535250" y="1639600"/>
              <a:ext cx="61325" cy="38150"/>
            </a:xfrm>
            <a:custGeom>
              <a:avLst/>
              <a:gdLst/>
              <a:ahLst/>
              <a:cxnLst/>
              <a:rect l="l" t="t" r="r" b="b"/>
              <a:pathLst>
                <a:path w="2453" h="1526" extrusionOk="0">
                  <a:moveTo>
                    <a:pt x="107" y="0"/>
                  </a:moveTo>
                  <a:cubicBezTo>
                    <a:pt x="86" y="0"/>
                    <a:pt x="64" y="7"/>
                    <a:pt x="46" y="20"/>
                  </a:cubicBezTo>
                  <a:cubicBezTo>
                    <a:pt x="12" y="43"/>
                    <a:pt x="1" y="111"/>
                    <a:pt x="24" y="157"/>
                  </a:cubicBezTo>
                  <a:cubicBezTo>
                    <a:pt x="343" y="590"/>
                    <a:pt x="902" y="1206"/>
                    <a:pt x="1323" y="1503"/>
                  </a:cubicBezTo>
                  <a:cubicBezTo>
                    <a:pt x="1335" y="1514"/>
                    <a:pt x="1358" y="1525"/>
                    <a:pt x="1380" y="1525"/>
                  </a:cubicBezTo>
                  <a:lnTo>
                    <a:pt x="1403" y="1525"/>
                  </a:lnTo>
                  <a:cubicBezTo>
                    <a:pt x="1426" y="1514"/>
                    <a:pt x="1449" y="1491"/>
                    <a:pt x="1472" y="1468"/>
                  </a:cubicBezTo>
                  <a:cubicBezTo>
                    <a:pt x="1666" y="1081"/>
                    <a:pt x="2042" y="659"/>
                    <a:pt x="2395" y="408"/>
                  </a:cubicBezTo>
                  <a:cubicBezTo>
                    <a:pt x="2441" y="374"/>
                    <a:pt x="2452" y="317"/>
                    <a:pt x="2418" y="271"/>
                  </a:cubicBezTo>
                  <a:cubicBezTo>
                    <a:pt x="2403" y="241"/>
                    <a:pt x="2367" y="225"/>
                    <a:pt x="2332" y="225"/>
                  </a:cubicBezTo>
                  <a:cubicBezTo>
                    <a:pt x="2314" y="225"/>
                    <a:pt x="2297" y="229"/>
                    <a:pt x="2281" y="237"/>
                  </a:cubicBezTo>
                  <a:cubicBezTo>
                    <a:pt x="1928" y="488"/>
                    <a:pt x="1563" y="898"/>
                    <a:pt x="1346" y="1274"/>
                  </a:cubicBezTo>
                  <a:cubicBezTo>
                    <a:pt x="959" y="978"/>
                    <a:pt x="468" y="431"/>
                    <a:pt x="195" y="43"/>
                  </a:cubicBezTo>
                  <a:cubicBezTo>
                    <a:pt x="174" y="15"/>
                    <a:pt x="141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3"/>
            <p:cNvSpPr/>
            <p:nvPr/>
          </p:nvSpPr>
          <p:spPr>
            <a:xfrm>
              <a:off x="1526425" y="1656125"/>
              <a:ext cx="71275" cy="41850"/>
            </a:xfrm>
            <a:custGeom>
              <a:avLst/>
              <a:gdLst/>
              <a:ahLst/>
              <a:cxnLst/>
              <a:rect l="l" t="t" r="r" b="b"/>
              <a:pathLst>
                <a:path w="2851" h="1674" extrusionOk="0">
                  <a:moveTo>
                    <a:pt x="107" y="1"/>
                  </a:moveTo>
                  <a:cubicBezTo>
                    <a:pt x="85" y="1"/>
                    <a:pt x="64" y="7"/>
                    <a:pt x="46" y="21"/>
                  </a:cubicBezTo>
                  <a:cubicBezTo>
                    <a:pt x="12" y="55"/>
                    <a:pt x="0" y="123"/>
                    <a:pt x="34" y="169"/>
                  </a:cubicBezTo>
                  <a:cubicBezTo>
                    <a:pt x="240" y="420"/>
                    <a:pt x="947" y="1263"/>
                    <a:pt x="1619" y="1663"/>
                  </a:cubicBezTo>
                  <a:cubicBezTo>
                    <a:pt x="1642" y="1663"/>
                    <a:pt x="1654" y="1674"/>
                    <a:pt x="1676" y="1674"/>
                  </a:cubicBezTo>
                  <a:cubicBezTo>
                    <a:pt x="1699" y="1674"/>
                    <a:pt x="1733" y="1663"/>
                    <a:pt x="1745" y="1640"/>
                  </a:cubicBezTo>
                  <a:cubicBezTo>
                    <a:pt x="1893" y="1457"/>
                    <a:pt x="2019" y="1275"/>
                    <a:pt x="2144" y="1092"/>
                  </a:cubicBezTo>
                  <a:cubicBezTo>
                    <a:pt x="2349" y="796"/>
                    <a:pt x="2543" y="522"/>
                    <a:pt x="2817" y="283"/>
                  </a:cubicBezTo>
                  <a:cubicBezTo>
                    <a:pt x="2851" y="237"/>
                    <a:pt x="2851" y="180"/>
                    <a:pt x="2817" y="135"/>
                  </a:cubicBezTo>
                  <a:cubicBezTo>
                    <a:pt x="2798" y="116"/>
                    <a:pt x="2770" y="104"/>
                    <a:pt x="2743" y="104"/>
                  </a:cubicBezTo>
                  <a:cubicBezTo>
                    <a:pt x="2719" y="104"/>
                    <a:pt x="2696" y="113"/>
                    <a:pt x="2680" y="135"/>
                  </a:cubicBezTo>
                  <a:cubicBezTo>
                    <a:pt x="2395" y="385"/>
                    <a:pt x="2190" y="693"/>
                    <a:pt x="1984" y="990"/>
                  </a:cubicBezTo>
                  <a:cubicBezTo>
                    <a:pt x="1882" y="1138"/>
                    <a:pt x="1768" y="1298"/>
                    <a:pt x="1654" y="1446"/>
                  </a:cubicBezTo>
                  <a:cubicBezTo>
                    <a:pt x="1027" y="1047"/>
                    <a:pt x="377" y="271"/>
                    <a:pt x="194" y="43"/>
                  </a:cubicBezTo>
                  <a:cubicBezTo>
                    <a:pt x="173" y="16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3"/>
            <p:cNvSpPr/>
            <p:nvPr/>
          </p:nvSpPr>
          <p:spPr>
            <a:xfrm>
              <a:off x="1532700" y="1679225"/>
              <a:ext cx="62150" cy="41275"/>
            </a:xfrm>
            <a:custGeom>
              <a:avLst/>
              <a:gdLst/>
              <a:ahLst/>
              <a:cxnLst/>
              <a:rect l="l" t="t" r="r" b="b"/>
              <a:pathLst>
                <a:path w="2486" h="1651" extrusionOk="0">
                  <a:moveTo>
                    <a:pt x="2372" y="0"/>
                  </a:moveTo>
                  <a:cubicBezTo>
                    <a:pt x="2342" y="0"/>
                    <a:pt x="2313" y="15"/>
                    <a:pt x="2292" y="43"/>
                  </a:cubicBezTo>
                  <a:cubicBezTo>
                    <a:pt x="2098" y="328"/>
                    <a:pt x="1904" y="625"/>
                    <a:pt x="1711" y="898"/>
                  </a:cubicBezTo>
                  <a:cubicBezTo>
                    <a:pt x="1608" y="1069"/>
                    <a:pt x="1494" y="1229"/>
                    <a:pt x="1391" y="1400"/>
                  </a:cubicBezTo>
                  <a:cubicBezTo>
                    <a:pt x="1254" y="1252"/>
                    <a:pt x="1106" y="1126"/>
                    <a:pt x="958" y="989"/>
                  </a:cubicBezTo>
                  <a:cubicBezTo>
                    <a:pt x="684" y="750"/>
                    <a:pt x="399" y="499"/>
                    <a:pt x="205" y="203"/>
                  </a:cubicBezTo>
                  <a:cubicBezTo>
                    <a:pt x="185" y="175"/>
                    <a:pt x="151" y="160"/>
                    <a:pt x="118" y="160"/>
                  </a:cubicBezTo>
                  <a:cubicBezTo>
                    <a:pt x="97" y="160"/>
                    <a:pt x="75" y="166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47" y="887"/>
                    <a:pt x="821" y="1138"/>
                  </a:cubicBezTo>
                  <a:cubicBezTo>
                    <a:pt x="992" y="1297"/>
                    <a:pt x="1175" y="1457"/>
                    <a:pt x="1323" y="1617"/>
                  </a:cubicBezTo>
                  <a:cubicBezTo>
                    <a:pt x="1346" y="1639"/>
                    <a:pt x="1368" y="1651"/>
                    <a:pt x="1403" y="1651"/>
                  </a:cubicBezTo>
                  <a:lnTo>
                    <a:pt x="1414" y="1651"/>
                  </a:lnTo>
                  <a:cubicBezTo>
                    <a:pt x="1437" y="1651"/>
                    <a:pt x="1471" y="1639"/>
                    <a:pt x="1482" y="1605"/>
                  </a:cubicBezTo>
                  <a:cubicBezTo>
                    <a:pt x="1619" y="1411"/>
                    <a:pt x="1745" y="1217"/>
                    <a:pt x="1882" y="1012"/>
                  </a:cubicBezTo>
                  <a:cubicBezTo>
                    <a:pt x="2064" y="727"/>
                    <a:pt x="2258" y="442"/>
                    <a:pt x="2452" y="157"/>
                  </a:cubicBezTo>
                  <a:cubicBezTo>
                    <a:pt x="2486" y="111"/>
                    <a:pt x="2475" y="54"/>
                    <a:pt x="2429" y="20"/>
                  </a:cubicBezTo>
                  <a:cubicBezTo>
                    <a:pt x="2411" y="7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3"/>
            <p:cNvSpPr/>
            <p:nvPr/>
          </p:nvSpPr>
          <p:spPr>
            <a:xfrm>
              <a:off x="1532700" y="1704300"/>
              <a:ext cx="62150" cy="41300"/>
            </a:xfrm>
            <a:custGeom>
              <a:avLst/>
              <a:gdLst/>
              <a:ahLst/>
              <a:cxnLst/>
              <a:rect l="l" t="t" r="r" b="b"/>
              <a:pathLst>
                <a:path w="2486" h="1652" extrusionOk="0">
                  <a:moveTo>
                    <a:pt x="2372" y="1"/>
                  </a:moveTo>
                  <a:cubicBezTo>
                    <a:pt x="2342" y="1"/>
                    <a:pt x="2313" y="16"/>
                    <a:pt x="2292" y="43"/>
                  </a:cubicBezTo>
                  <a:cubicBezTo>
                    <a:pt x="2087" y="328"/>
                    <a:pt x="1904" y="614"/>
                    <a:pt x="1711" y="899"/>
                  </a:cubicBezTo>
                  <a:cubicBezTo>
                    <a:pt x="1608" y="1070"/>
                    <a:pt x="1494" y="1229"/>
                    <a:pt x="1380" y="1400"/>
                  </a:cubicBezTo>
                  <a:cubicBezTo>
                    <a:pt x="1243" y="1252"/>
                    <a:pt x="1095" y="1127"/>
                    <a:pt x="958" y="990"/>
                  </a:cubicBezTo>
                  <a:cubicBezTo>
                    <a:pt x="684" y="750"/>
                    <a:pt x="399" y="500"/>
                    <a:pt x="194" y="203"/>
                  </a:cubicBezTo>
                  <a:cubicBezTo>
                    <a:pt x="180" y="175"/>
                    <a:pt x="150" y="160"/>
                    <a:pt x="118" y="160"/>
                  </a:cubicBezTo>
                  <a:cubicBezTo>
                    <a:pt x="97" y="160"/>
                    <a:pt x="75" y="167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36" y="887"/>
                    <a:pt x="821" y="1138"/>
                  </a:cubicBezTo>
                  <a:cubicBezTo>
                    <a:pt x="992" y="1298"/>
                    <a:pt x="1175" y="1457"/>
                    <a:pt x="1323" y="1617"/>
                  </a:cubicBezTo>
                  <a:cubicBezTo>
                    <a:pt x="1346" y="1640"/>
                    <a:pt x="1368" y="1651"/>
                    <a:pt x="1403" y="1651"/>
                  </a:cubicBezTo>
                  <a:cubicBezTo>
                    <a:pt x="1437" y="1651"/>
                    <a:pt x="1460" y="1640"/>
                    <a:pt x="1482" y="1606"/>
                  </a:cubicBezTo>
                  <a:cubicBezTo>
                    <a:pt x="1619" y="1412"/>
                    <a:pt x="1745" y="1207"/>
                    <a:pt x="1882" y="1013"/>
                  </a:cubicBezTo>
                  <a:cubicBezTo>
                    <a:pt x="2064" y="728"/>
                    <a:pt x="2258" y="443"/>
                    <a:pt x="2452" y="157"/>
                  </a:cubicBezTo>
                  <a:cubicBezTo>
                    <a:pt x="2486" y="112"/>
                    <a:pt x="2475" y="55"/>
                    <a:pt x="2429" y="21"/>
                  </a:cubicBezTo>
                  <a:cubicBezTo>
                    <a:pt x="2411" y="7"/>
                    <a:pt x="2391" y="1"/>
                    <a:pt x="2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1550075" y="1627950"/>
              <a:ext cx="29100" cy="20725"/>
            </a:xfrm>
            <a:custGeom>
              <a:avLst/>
              <a:gdLst/>
              <a:ahLst/>
              <a:cxnLst/>
              <a:rect l="l" t="t" r="r" b="b"/>
              <a:pathLst>
                <a:path w="1164" h="829" extrusionOk="0">
                  <a:moveTo>
                    <a:pt x="117" y="0"/>
                  </a:moveTo>
                  <a:cubicBezTo>
                    <a:pt x="105" y="0"/>
                    <a:pt x="93" y="2"/>
                    <a:pt x="81" y="7"/>
                  </a:cubicBezTo>
                  <a:cubicBezTo>
                    <a:pt x="35" y="19"/>
                    <a:pt x="1" y="76"/>
                    <a:pt x="12" y="133"/>
                  </a:cubicBezTo>
                  <a:cubicBezTo>
                    <a:pt x="58" y="292"/>
                    <a:pt x="263" y="509"/>
                    <a:pt x="423" y="680"/>
                  </a:cubicBezTo>
                  <a:cubicBezTo>
                    <a:pt x="457" y="726"/>
                    <a:pt x="502" y="760"/>
                    <a:pt x="525" y="794"/>
                  </a:cubicBezTo>
                  <a:cubicBezTo>
                    <a:pt x="548" y="817"/>
                    <a:pt x="571" y="828"/>
                    <a:pt x="605" y="828"/>
                  </a:cubicBezTo>
                  <a:cubicBezTo>
                    <a:pt x="616" y="828"/>
                    <a:pt x="639" y="828"/>
                    <a:pt x="662" y="805"/>
                  </a:cubicBezTo>
                  <a:cubicBezTo>
                    <a:pt x="844" y="680"/>
                    <a:pt x="1118" y="372"/>
                    <a:pt x="1130" y="349"/>
                  </a:cubicBezTo>
                  <a:cubicBezTo>
                    <a:pt x="1164" y="315"/>
                    <a:pt x="1152" y="247"/>
                    <a:pt x="1118" y="213"/>
                  </a:cubicBezTo>
                  <a:cubicBezTo>
                    <a:pt x="1097" y="197"/>
                    <a:pt x="1073" y="188"/>
                    <a:pt x="1050" y="188"/>
                  </a:cubicBezTo>
                  <a:cubicBezTo>
                    <a:pt x="1022" y="188"/>
                    <a:pt x="994" y="199"/>
                    <a:pt x="970" y="224"/>
                  </a:cubicBezTo>
                  <a:cubicBezTo>
                    <a:pt x="970" y="224"/>
                    <a:pt x="776" y="452"/>
                    <a:pt x="616" y="589"/>
                  </a:cubicBezTo>
                  <a:cubicBezTo>
                    <a:pt x="594" y="577"/>
                    <a:pt x="582" y="566"/>
                    <a:pt x="571" y="543"/>
                  </a:cubicBezTo>
                  <a:cubicBezTo>
                    <a:pt x="434" y="406"/>
                    <a:pt x="240" y="190"/>
                    <a:pt x="206" y="76"/>
                  </a:cubicBezTo>
                  <a:cubicBezTo>
                    <a:pt x="197" y="31"/>
                    <a:pt x="160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1451450" y="2195375"/>
              <a:ext cx="108625" cy="133200"/>
            </a:xfrm>
            <a:custGeom>
              <a:avLst/>
              <a:gdLst/>
              <a:ahLst/>
              <a:cxnLst/>
              <a:rect l="l" t="t" r="r" b="b"/>
              <a:pathLst>
                <a:path w="4345" h="5328" extrusionOk="0">
                  <a:moveTo>
                    <a:pt x="124" y="0"/>
                  </a:moveTo>
                  <a:cubicBezTo>
                    <a:pt x="117" y="0"/>
                    <a:pt x="110" y="1"/>
                    <a:pt x="103" y="2"/>
                  </a:cubicBezTo>
                  <a:cubicBezTo>
                    <a:pt x="46" y="13"/>
                    <a:pt x="0" y="82"/>
                    <a:pt x="12" y="139"/>
                  </a:cubicBezTo>
                  <a:cubicBezTo>
                    <a:pt x="137" y="789"/>
                    <a:pt x="810" y="1507"/>
                    <a:pt x="1414" y="2157"/>
                  </a:cubicBezTo>
                  <a:cubicBezTo>
                    <a:pt x="1620" y="2385"/>
                    <a:pt x="1825" y="2602"/>
                    <a:pt x="1984" y="2784"/>
                  </a:cubicBezTo>
                  <a:cubicBezTo>
                    <a:pt x="2178" y="3035"/>
                    <a:pt x="2372" y="3297"/>
                    <a:pt x="2566" y="3548"/>
                  </a:cubicBezTo>
                  <a:cubicBezTo>
                    <a:pt x="2714" y="3742"/>
                    <a:pt x="2862" y="3936"/>
                    <a:pt x="3011" y="4130"/>
                  </a:cubicBezTo>
                  <a:cubicBezTo>
                    <a:pt x="3079" y="4221"/>
                    <a:pt x="3147" y="4312"/>
                    <a:pt x="3216" y="4403"/>
                  </a:cubicBezTo>
                  <a:cubicBezTo>
                    <a:pt x="3455" y="4745"/>
                    <a:pt x="3740" y="5145"/>
                    <a:pt x="4174" y="5316"/>
                  </a:cubicBezTo>
                  <a:cubicBezTo>
                    <a:pt x="4185" y="5327"/>
                    <a:pt x="4208" y="5327"/>
                    <a:pt x="4219" y="5327"/>
                  </a:cubicBezTo>
                  <a:cubicBezTo>
                    <a:pt x="4265" y="5327"/>
                    <a:pt x="4311" y="5293"/>
                    <a:pt x="4322" y="5247"/>
                  </a:cubicBezTo>
                  <a:cubicBezTo>
                    <a:pt x="4345" y="5190"/>
                    <a:pt x="4322" y="5122"/>
                    <a:pt x="4265" y="5099"/>
                  </a:cubicBezTo>
                  <a:cubicBezTo>
                    <a:pt x="3889" y="4951"/>
                    <a:pt x="3638" y="4609"/>
                    <a:pt x="3398" y="4267"/>
                  </a:cubicBezTo>
                  <a:cubicBezTo>
                    <a:pt x="3330" y="4175"/>
                    <a:pt x="3262" y="4073"/>
                    <a:pt x="3193" y="3993"/>
                  </a:cubicBezTo>
                  <a:cubicBezTo>
                    <a:pt x="3045" y="3799"/>
                    <a:pt x="2897" y="3605"/>
                    <a:pt x="2748" y="3400"/>
                  </a:cubicBezTo>
                  <a:cubicBezTo>
                    <a:pt x="2566" y="3149"/>
                    <a:pt x="2361" y="2898"/>
                    <a:pt x="2155" y="2636"/>
                  </a:cubicBezTo>
                  <a:cubicBezTo>
                    <a:pt x="2007" y="2442"/>
                    <a:pt x="1802" y="2225"/>
                    <a:pt x="1585" y="1997"/>
                  </a:cubicBezTo>
                  <a:cubicBezTo>
                    <a:pt x="1004" y="1382"/>
                    <a:pt x="354" y="675"/>
                    <a:pt x="240" y="93"/>
                  </a:cubicBezTo>
                  <a:cubicBezTo>
                    <a:pt x="230" y="42"/>
                    <a:pt x="183" y="0"/>
                    <a:pt x="124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1435775" y="2199500"/>
              <a:ext cx="62725" cy="48400"/>
            </a:xfrm>
            <a:custGeom>
              <a:avLst/>
              <a:gdLst/>
              <a:ahLst/>
              <a:cxnLst/>
              <a:rect l="l" t="t" r="r" b="b"/>
              <a:pathLst>
                <a:path w="2509" h="1936" extrusionOk="0">
                  <a:moveTo>
                    <a:pt x="2380" y="1"/>
                  </a:moveTo>
                  <a:cubicBezTo>
                    <a:pt x="2333" y="1"/>
                    <a:pt x="2287" y="32"/>
                    <a:pt x="2269" y="76"/>
                  </a:cubicBezTo>
                  <a:cubicBezTo>
                    <a:pt x="2110" y="555"/>
                    <a:pt x="2053" y="1194"/>
                    <a:pt x="2110" y="1707"/>
                  </a:cubicBezTo>
                  <a:cubicBezTo>
                    <a:pt x="1540" y="1696"/>
                    <a:pt x="707" y="1525"/>
                    <a:pt x="171" y="1353"/>
                  </a:cubicBezTo>
                  <a:cubicBezTo>
                    <a:pt x="157" y="1349"/>
                    <a:pt x="142" y="1346"/>
                    <a:pt x="129" y="1346"/>
                  </a:cubicBezTo>
                  <a:cubicBezTo>
                    <a:pt x="80" y="1346"/>
                    <a:pt x="41" y="1377"/>
                    <a:pt x="23" y="1422"/>
                  </a:cubicBezTo>
                  <a:cubicBezTo>
                    <a:pt x="0" y="1490"/>
                    <a:pt x="34" y="1547"/>
                    <a:pt x="103" y="1570"/>
                  </a:cubicBezTo>
                  <a:cubicBezTo>
                    <a:pt x="673" y="1753"/>
                    <a:pt x="1574" y="1935"/>
                    <a:pt x="2178" y="1935"/>
                  </a:cubicBezTo>
                  <a:lnTo>
                    <a:pt x="2247" y="1935"/>
                  </a:lnTo>
                  <a:cubicBezTo>
                    <a:pt x="2281" y="1935"/>
                    <a:pt x="2315" y="1924"/>
                    <a:pt x="2338" y="1889"/>
                  </a:cubicBezTo>
                  <a:cubicBezTo>
                    <a:pt x="2361" y="1867"/>
                    <a:pt x="2372" y="1832"/>
                    <a:pt x="2361" y="1798"/>
                  </a:cubicBezTo>
                  <a:cubicBezTo>
                    <a:pt x="2281" y="1296"/>
                    <a:pt x="2326" y="635"/>
                    <a:pt x="2497" y="156"/>
                  </a:cubicBezTo>
                  <a:cubicBezTo>
                    <a:pt x="2509" y="88"/>
                    <a:pt x="2475" y="31"/>
                    <a:pt x="2418" y="8"/>
                  </a:cubicBezTo>
                  <a:cubicBezTo>
                    <a:pt x="2405" y="3"/>
                    <a:pt x="2393" y="1"/>
                    <a:pt x="2380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3"/>
            <p:cNvSpPr/>
            <p:nvPr/>
          </p:nvSpPr>
          <p:spPr>
            <a:xfrm>
              <a:off x="1439175" y="2211325"/>
              <a:ext cx="69875" cy="57100"/>
            </a:xfrm>
            <a:custGeom>
              <a:avLst/>
              <a:gdLst/>
              <a:ahLst/>
              <a:cxnLst/>
              <a:rect l="l" t="t" r="r" b="b"/>
              <a:pathLst>
                <a:path w="2795" h="2284" extrusionOk="0">
                  <a:moveTo>
                    <a:pt x="2674" y="1"/>
                  </a:moveTo>
                  <a:cubicBezTo>
                    <a:pt x="2621" y="1"/>
                    <a:pt x="2565" y="43"/>
                    <a:pt x="2555" y="94"/>
                  </a:cubicBezTo>
                  <a:cubicBezTo>
                    <a:pt x="2475" y="538"/>
                    <a:pt x="2487" y="960"/>
                    <a:pt x="2498" y="1382"/>
                  </a:cubicBezTo>
                  <a:cubicBezTo>
                    <a:pt x="2510" y="1599"/>
                    <a:pt x="2521" y="1816"/>
                    <a:pt x="2510" y="2044"/>
                  </a:cubicBezTo>
                  <a:cubicBezTo>
                    <a:pt x="2419" y="2051"/>
                    <a:pt x="2326" y="2054"/>
                    <a:pt x="2231" y="2054"/>
                  </a:cubicBezTo>
                  <a:cubicBezTo>
                    <a:pt x="1421" y="2054"/>
                    <a:pt x="467" y="1817"/>
                    <a:pt x="161" y="1736"/>
                  </a:cubicBezTo>
                  <a:cubicBezTo>
                    <a:pt x="153" y="1734"/>
                    <a:pt x="146" y="1734"/>
                    <a:pt x="138" y="1734"/>
                  </a:cubicBezTo>
                  <a:cubicBezTo>
                    <a:pt x="87" y="1734"/>
                    <a:pt x="34" y="1767"/>
                    <a:pt x="24" y="1827"/>
                  </a:cubicBezTo>
                  <a:cubicBezTo>
                    <a:pt x="1" y="1884"/>
                    <a:pt x="47" y="1952"/>
                    <a:pt x="104" y="1964"/>
                  </a:cubicBezTo>
                  <a:cubicBezTo>
                    <a:pt x="423" y="2044"/>
                    <a:pt x="1392" y="2283"/>
                    <a:pt x="2225" y="2283"/>
                  </a:cubicBezTo>
                  <a:cubicBezTo>
                    <a:pt x="2373" y="2283"/>
                    <a:pt x="2510" y="2272"/>
                    <a:pt x="2635" y="2260"/>
                  </a:cubicBezTo>
                  <a:cubicBezTo>
                    <a:pt x="2692" y="2249"/>
                    <a:pt x="2738" y="2203"/>
                    <a:pt x="2738" y="2146"/>
                  </a:cubicBezTo>
                  <a:cubicBezTo>
                    <a:pt x="2749" y="1884"/>
                    <a:pt x="2738" y="1622"/>
                    <a:pt x="2738" y="1371"/>
                  </a:cubicBezTo>
                  <a:cubicBezTo>
                    <a:pt x="2715" y="949"/>
                    <a:pt x="2703" y="550"/>
                    <a:pt x="2783" y="139"/>
                  </a:cubicBezTo>
                  <a:cubicBezTo>
                    <a:pt x="2795" y="82"/>
                    <a:pt x="2760" y="14"/>
                    <a:pt x="2692" y="2"/>
                  </a:cubicBezTo>
                  <a:cubicBezTo>
                    <a:pt x="2686" y="1"/>
                    <a:pt x="2680" y="1"/>
                    <a:pt x="2674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3"/>
            <p:cNvSpPr/>
            <p:nvPr/>
          </p:nvSpPr>
          <p:spPr>
            <a:xfrm>
              <a:off x="1464275" y="2232750"/>
              <a:ext cx="58475" cy="56750"/>
            </a:xfrm>
            <a:custGeom>
              <a:avLst/>
              <a:gdLst/>
              <a:ahLst/>
              <a:cxnLst/>
              <a:rect l="l" t="t" r="r" b="b"/>
              <a:pathLst>
                <a:path w="2339" h="2270" extrusionOk="0">
                  <a:moveTo>
                    <a:pt x="2121" y="1"/>
                  </a:moveTo>
                  <a:cubicBezTo>
                    <a:pt x="2064" y="1"/>
                    <a:pt x="2007" y="46"/>
                    <a:pt x="2007" y="115"/>
                  </a:cubicBezTo>
                  <a:cubicBezTo>
                    <a:pt x="2019" y="514"/>
                    <a:pt x="2042" y="924"/>
                    <a:pt x="2064" y="1323"/>
                  </a:cubicBezTo>
                  <a:cubicBezTo>
                    <a:pt x="2076" y="1551"/>
                    <a:pt x="2099" y="1780"/>
                    <a:pt x="2099" y="2008"/>
                  </a:cubicBezTo>
                  <a:cubicBezTo>
                    <a:pt x="1882" y="1973"/>
                    <a:pt x="1642" y="1962"/>
                    <a:pt x="1426" y="1939"/>
                  </a:cubicBezTo>
                  <a:cubicBezTo>
                    <a:pt x="992" y="1894"/>
                    <a:pt x="559" y="1859"/>
                    <a:pt x="160" y="1723"/>
                  </a:cubicBezTo>
                  <a:cubicBezTo>
                    <a:pt x="151" y="1721"/>
                    <a:pt x="141" y="1720"/>
                    <a:pt x="132" y="1720"/>
                  </a:cubicBezTo>
                  <a:cubicBezTo>
                    <a:pt x="82" y="1720"/>
                    <a:pt x="31" y="1745"/>
                    <a:pt x="12" y="1802"/>
                  </a:cubicBezTo>
                  <a:cubicBezTo>
                    <a:pt x="0" y="1859"/>
                    <a:pt x="23" y="1928"/>
                    <a:pt x="92" y="1951"/>
                  </a:cubicBezTo>
                  <a:cubicBezTo>
                    <a:pt x="502" y="2087"/>
                    <a:pt x="958" y="2133"/>
                    <a:pt x="1403" y="2167"/>
                  </a:cubicBezTo>
                  <a:cubicBezTo>
                    <a:pt x="1665" y="2190"/>
                    <a:pt x="1950" y="2213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4" y="2236"/>
                  </a:cubicBezTo>
                  <a:cubicBezTo>
                    <a:pt x="2327" y="2213"/>
                    <a:pt x="2338" y="2179"/>
                    <a:pt x="2338" y="2144"/>
                  </a:cubicBezTo>
                  <a:cubicBezTo>
                    <a:pt x="2327" y="1871"/>
                    <a:pt x="2315" y="1586"/>
                    <a:pt x="2304" y="1312"/>
                  </a:cubicBezTo>
                  <a:cubicBezTo>
                    <a:pt x="2281" y="913"/>
                    <a:pt x="2258" y="514"/>
                    <a:pt x="2247" y="115"/>
                  </a:cubicBezTo>
                  <a:cubicBezTo>
                    <a:pt x="2247" y="46"/>
                    <a:pt x="2190" y="1"/>
                    <a:pt x="2133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3"/>
            <p:cNvSpPr/>
            <p:nvPr/>
          </p:nvSpPr>
          <p:spPr>
            <a:xfrm>
              <a:off x="1481675" y="2256125"/>
              <a:ext cx="58725" cy="56750"/>
            </a:xfrm>
            <a:custGeom>
              <a:avLst/>
              <a:gdLst/>
              <a:ahLst/>
              <a:cxnLst/>
              <a:rect l="l" t="t" r="r" b="b"/>
              <a:pathLst>
                <a:path w="2349" h="2270" extrusionOk="0">
                  <a:moveTo>
                    <a:pt x="2132" y="1"/>
                  </a:moveTo>
                  <a:cubicBezTo>
                    <a:pt x="2064" y="1"/>
                    <a:pt x="2007" y="58"/>
                    <a:pt x="2018" y="126"/>
                  </a:cubicBezTo>
                  <a:cubicBezTo>
                    <a:pt x="2018" y="525"/>
                    <a:pt x="2041" y="936"/>
                    <a:pt x="2064" y="1323"/>
                  </a:cubicBezTo>
                  <a:cubicBezTo>
                    <a:pt x="2087" y="1563"/>
                    <a:pt x="2098" y="1791"/>
                    <a:pt x="2110" y="2019"/>
                  </a:cubicBezTo>
                  <a:cubicBezTo>
                    <a:pt x="1881" y="1985"/>
                    <a:pt x="1653" y="1962"/>
                    <a:pt x="1425" y="1939"/>
                  </a:cubicBezTo>
                  <a:cubicBezTo>
                    <a:pt x="992" y="1905"/>
                    <a:pt x="559" y="1859"/>
                    <a:pt x="160" y="1734"/>
                  </a:cubicBezTo>
                  <a:cubicBezTo>
                    <a:pt x="147" y="1729"/>
                    <a:pt x="135" y="1727"/>
                    <a:pt x="122" y="1727"/>
                  </a:cubicBezTo>
                  <a:cubicBezTo>
                    <a:pt x="75" y="1727"/>
                    <a:pt x="29" y="1758"/>
                    <a:pt x="11" y="1802"/>
                  </a:cubicBezTo>
                  <a:cubicBezTo>
                    <a:pt x="0" y="1871"/>
                    <a:pt x="34" y="1928"/>
                    <a:pt x="91" y="1951"/>
                  </a:cubicBezTo>
                  <a:cubicBezTo>
                    <a:pt x="513" y="2087"/>
                    <a:pt x="958" y="2133"/>
                    <a:pt x="1403" y="2179"/>
                  </a:cubicBezTo>
                  <a:cubicBezTo>
                    <a:pt x="1665" y="2201"/>
                    <a:pt x="1950" y="2224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3" y="2247"/>
                  </a:cubicBezTo>
                  <a:cubicBezTo>
                    <a:pt x="2326" y="2224"/>
                    <a:pt x="2349" y="2190"/>
                    <a:pt x="2338" y="2156"/>
                  </a:cubicBezTo>
                  <a:cubicBezTo>
                    <a:pt x="2326" y="1871"/>
                    <a:pt x="2315" y="1597"/>
                    <a:pt x="2303" y="1312"/>
                  </a:cubicBezTo>
                  <a:cubicBezTo>
                    <a:pt x="2281" y="924"/>
                    <a:pt x="2258" y="514"/>
                    <a:pt x="2246" y="115"/>
                  </a:cubicBezTo>
                  <a:cubicBezTo>
                    <a:pt x="2246" y="58"/>
                    <a:pt x="2189" y="1"/>
                    <a:pt x="2132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3"/>
            <p:cNvSpPr/>
            <p:nvPr/>
          </p:nvSpPr>
          <p:spPr>
            <a:xfrm>
              <a:off x="1441750" y="2199975"/>
              <a:ext cx="31675" cy="23975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2" y="0"/>
                  </a:moveTo>
                  <a:cubicBezTo>
                    <a:pt x="1095" y="0"/>
                    <a:pt x="1027" y="46"/>
                    <a:pt x="1027" y="103"/>
                  </a:cubicBezTo>
                  <a:cubicBezTo>
                    <a:pt x="1027" y="114"/>
                    <a:pt x="1004" y="468"/>
                    <a:pt x="947" y="707"/>
                  </a:cubicBezTo>
                  <a:cubicBezTo>
                    <a:pt x="913" y="707"/>
                    <a:pt x="890" y="696"/>
                    <a:pt x="867" y="696"/>
                  </a:cubicBezTo>
                  <a:cubicBezTo>
                    <a:pt x="639" y="650"/>
                    <a:pt x="308" y="593"/>
                    <a:pt x="194" y="502"/>
                  </a:cubicBezTo>
                  <a:cubicBezTo>
                    <a:pt x="175" y="487"/>
                    <a:pt x="150" y="479"/>
                    <a:pt x="125" y="479"/>
                  </a:cubicBezTo>
                  <a:cubicBezTo>
                    <a:pt x="93" y="479"/>
                    <a:pt x="61" y="493"/>
                    <a:pt x="35" y="525"/>
                  </a:cubicBezTo>
                  <a:cubicBezTo>
                    <a:pt x="1" y="570"/>
                    <a:pt x="1" y="650"/>
                    <a:pt x="58" y="685"/>
                  </a:cubicBezTo>
                  <a:cubicBezTo>
                    <a:pt x="217" y="810"/>
                    <a:pt x="548" y="867"/>
                    <a:pt x="822" y="924"/>
                  </a:cubicBezTo>
                  <a:cubicBezTo>
                    <a:pt x="890" y="935"/>
                    <a:pt x="958" y="947"/>
                    <a:pt x="1004" y="958"/>
                  </a:cubicBezTo>
                  <a:lnTo>
                    <a:pt x="1027" y="958"/>
                  </a:lnTo>
                  <a:cubicBezTo>
                    <a:pt x="1072" y="958"/>
                    <a:pt x="1118" y="924"/>
                    <a:pt x="1141" y="878"/>
                  </a:cubicBezTo>
                  <a:cubicBezTo>
                    <a:pt x="1221" y="628"/>
                    <a:pt x="1255" y="149"/>
                    <a:pt x="1255" y="126"/>
                  </a:cubicBezTo>
                  <a:cubicBezTo>
                    <a:pt x="1266" y="57"/>
                    <a:pt x="1209" y="0"/>
                    <a:pt x="1152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1572875" y="1851625"/>
              <a:ext cx="113500" cy="1767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4391" y="0"/>
                  </a:moveTo>
                  <a:cubicBezTo>
                    <a:pt x="4323" y="0"/>
                    <a:pt x="4254" y="57"/>
                    <a:pt x="4243" y="137"/>
                  </a:cubicBezTo>
                  <a:cubicBezTo>
                    <a:pt x="4197" y="855"/>
                    <a:pt x="3513" y="1802"/>
                    <a:pt x="2897" y="2634"/>
                  </a:cubicBezTo>
                  <a:cubicBezTo>
                    <a:pt x="2669" y="2953"/>
                    <a:pt x="2453" y="3250"/>
                    <a:pt x="2281" y="3512"/>
                  </a:cubicBezTo>
                  <a:cubicBezTo>
                    <a:pt x="2076" y="3843"/>
                    <a:pt x="1871" y="4185"/>
                    <a:pt x="1677" y="4516"/>
                  </a:cubicBezTo>
                  <a:cubicBezTo>
                    <a:pt x="1529" y="4778"/>
                    <a:pt x="1381" y="5040"/>
                    <a:pt x="1221" y="5302"/>
                  </a:cubicBezTo>
                  <a:cubicBezTo>
                    <a:pt x="1153" y="5416"/>
                    <a:pt x="1084" y="5542"/>
                    <a:pt x="1016" y="5667"/>
                  </a:cubicBezTo>
                  <a:cubicBezTo>
                    <a:pt x="776" y="6112"/>
                    <a:pt x="525" y="6568"/>
                    <a:pt x="92" y="6796"/>
                  </a:cubicBezTo>
                  <a:cubicBezTo>
                    <a:pt x="24" y="6842"/>
                    <a:pt x="1" y="6922"/>
                    <a:pt x="35" y="6990"/>
                  </a:cubicBezTo>
                  <a:cubicBezTo>
                    <a:pt x="58" y="7047"/>
                    <a:pt x="104" y="7070"/>
                    <a:pt x="161" y="7070"/>
                  </a:cubicBezTo>
                  <a:cubicBezTo>
                    <a:pt x="183" y="7070"/>
                    <a:pt x="206" y="7058"/>
                    <a:pt x="229" y="7047"/>
                  </a:cubicBezTo>
                  <a:cubicBezTo>
                    <a:pt x="731" y="6785"/>
                    <a:pt x="1016" y="6260"/>
                    <a:pt x="1267" y="5804"/>
                  </a:cubicBezTo>
                  <a:cubicBezTo>
                    <a:pt x="1335" y="5679"/>
                    <a:pt x="1392" y="5553"/>
                    <a:pt x="1460" y="5451"/>
                  </a:cubicBezTo>
                  <a:cubicBezTo>
                    <a:pt x="1620" y="5188"/>
                    <a:pt x="1780" y="4926"/>
                    <a:pt x="1928" y="4664"/>
                  </a:cubicBezTo>
                  <a:cubicBezTo>
                    <a:pt x="2122" y="4333"/>
                    <a:pt x="2316" y="3991"/>
                    <a:pt x="2521" y="3660"/>
                  </a:cubicBezTo>
                  <a:cubicBezTo>
                    <a:pt x="2681" y="3410"/>
                    <a:pt x="2897" y="3113"/>
                    <a:pt x="3125" y="2805"/>
                  </a:cubicBezTo>
                  <a:cubicBezTo>
                    <a:pt x="3764" y="1939"/>
                    <a:pt x="4482" y="958"/>
                    <a:pt x="4528" y="160"/>
                  </a:cubicBezTo>
                  <a:cubicBezTo>
                    <a:pt x="4539" y="80"/>
                    <a:pt x="4471" y="11"/>
                    <a:pt x="4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1629625" y="1862675"/>
              <a:ext cx="81250" cy="58225"/>
            </a:xfrm>
            <a:custGeom>
              <a:avLst/>
              <a:gdLst/>
              <a:ahLst/>
              <a:cxnLst/>
              <a:rect l="l" t="t" r="r" b="b"/>
              <a:pathLst>
                <a:path w="3250" h="2329" extrusionOk="0">
                  <a:moveTo>
                    <a:pt x="161" y="1"/>
                  </a:moveTo>
                  <a:cubicBezTo>
                    <a:pt x="141" y="1"/>
                    <a:pt x="121" y="5"/>
                    <a:pt x="103" y="14"/>
                  </a:cubicBezTo>
                  <a:cubicBezTo>
                    <a:pt x="34" y="48"/>
                    <a:pt x="0" y="128"/>
                    <a:pt x="34" y="197"/>
                  </a:cubicBezTo>
                  <a:cubicBezTo>
                    <a:pt x="308" y="767"/>
                    <a:pt x="468" y="1565"/>
                    <a:pt x="433" y="2181"/>
                  </a:cubicBezTo>
                  <a:cubicBezTo>
                    <a:pt x="433" y="2226"/>
                    <a:pt x="445" y="2261"/>
                    <a:pt x="479" y="2295"/>
                  </a:cubicBezTo>
                  <a:cubicBezTo>
                    <a:pt x="502" y="2318"/>
                    <a:pt x="536" y="2329"/>
                    <a:pt x="582" y="2329"/>
                  </a:cubicBezTo>
                  <a:lnTo>
                    <a:pt x="593" y="2329"/>
                  </a:lnTo>
                  <a:cubicBezTo>
                    <a:pt x="1323" y="2261"/>
                    <a:pt x="2463" y="1896"/>
                    <a:pt x="3147" y="1576"/>
                  </a:cubicBezTo>
                  <a:cubicBezTo>
                    <a:pt x="3227" y="1542"/>
                    <a:pt x="3250" y="1462"/>
                    <a:pt x="3227" y="1383"/>
                  </a:cubicBezTo>
                  <a:cubicBezTo>
                    <a:pt x="3202" y="1332"/>
                    <a:pt x="3146" y="1301"/>
                    <a:pt x="3092" y="1301"/>
                  </a:cubicBezTo>
                  <a:cubicBezTo>
                    <a:pt x="3072" y="1301"/>
                    <a:pt x="3052" y="1305"/>
                    <a:pt x="3033" y="1314"/>
                  </a:cubicBezTo>
                  <a:cubicBezTo>
                    <a:pt x="2406" y="1599"/>
                    <a:pt x="1425" y="1930"/>
                    <a:pt x="718" y="2032"/>
                  </a:cubicBezTo>
                  <a:cubicBezTo>
                    <a:pt x="718" y="1394"/>
                    <a:pt x="559" y="630"/>
                    <a:pt x="297" y="83"/>
                  </a:cubicBezTo>
                  <a:cubicBezTo>
                    <a:pt x="272" y="33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1618500" y="1878550"/>
              <a:ext cx="91525" cy="68600"/>
            </a:xfrm>
            <a:custGeom>
              <a:avLst/>
              <a:gdLst/>
              <a:ahLst/>
              <a:cxnLst/>
              <a:rect l="l" t="t" r="r" b="b"/>
              <a:pathLst>
                <a:path w="3661" h="2744" extrusionOk="0">
                  <a:moveTo>
                    <a:pt x="156" y="0"/>
                  </a:moveTo>
                  <a:cubicBezTo>
                    <a:pt x="143" y="0"/>
                    <a:pt x="129" y="2"/>
                    <a:pt x="114" y="6"/>
                  </a:cubicBezTo>
                  <a:cubicBezTo>
                    <a:pt x="46" y="29"/>
                    <a:pt x="0" y="109"/>
                    <a:pt x="23" y="189"/>
                  </a:cubicBezTo>
                  <a:cubicBezTo>
                    <a:pt x="183" y="679"/>
                    <a:pt x="228" y="1158"/>
                    <a:pt x="274" y="1671"/>
                  </a:cubicBezTo>
                  <a:cubicBezTo>
                    <a:pt x="297" y="1990"/>
                    <a:pt x="320" y="2310"/>
                    <a:pt x="377" y="2618"/>
                  </a:cubicBezTo>
                  <a:cubicBezTo>
                    <a:pt x="388" y="2686"/>
                    <a:pt x="445" y="2743"/>
                    <a:pt x="513" y="2743"/>
                  </a:cubicBezTo>
                  <a:cubicBezTo>
                    <a:pt x="1631" y="2732"/>
                    <a:pt x="3125" y="2184"/>
                    <a:pt x="3547" y="2013"/>
                  </a:cubicBezTo>
                  <a:cubicBezTo>
                    <a:pt x="3626" y="1990"/>
                    <a:pt x="3661" y="1911"/>
                    <a:pt x="3626" y="1831"/>
                  </a:cubicBezTo>
                  <a:cubicBezTo>
                    <a:pt x="3608" y="1777"/>
                    <a:pt x="3555" y="1744"/>
                    <a:pt x="3493" y="1744"/>
                  </a:cubicBezTo>
                  <a:cubicBezTo>
                    <a:pt x="3477" y="1744"/>
                    <a:pt x="3461" y="1746"/>
                    <a:pt x="3444" y="1751"/>
                  </a:cubicBezTo>
                  <a:cubicBezTo>
                    <a:pt x="3045" y="1911"/>
                    <a:pt x="1688" y="2412"/>
                    <a:pt x="639" y="2458"/>
                  </a:cubicBezTo>
                  <a:cubicBezTo>
                    <a:pt x="593" y="2184"/>
                    <a:pt x="571" y="1911"/>
                    <a:pt x="559" y="1648"/>
                  </a:cubicBezTo>
                  <a:cubicBezTo>
                    <a:pt x="513" y="1147"/>
                    <a:pt x="468" y="622"/>
                    <a:pt x="297" y="98"/>
                  </a:cubicBezTo>
                  <a:cubicBezTo>
                    <a:pt x="278" y="41"/>
                    <a:pt x="22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3"/>
            <p:cNvSpPr/>
            <p:nvPr/>
          </p:nvSpPr>
          <p:spPr>
            <a:xfrm>
              <a:off x="1607950" y="1906075"/>
              <a:ext cx="74700" cy="69575"/>
            </a:xfrm>
            <a:custGeom>
              <a:avLst/>
              <a:gdLst/>
              <a:ahLst/>
              <a:cxnLst/>
              <a:rect l="l" t="t" r="r" b="b"/>
              <a:pathLst>
                <a:path w="2988" h="2783" extrusionOk="0">
                  <a:moveTo>
                    <a:pt x="137" y="0"/>
                  </a:moveTo>
                  <a:cubicBezTo>
                    <a:pt x="57" y="11"/>
                    <a:pt x="0" y="80"/>
                    <a:pt x="0" y="160"/>
                  </a:cubicBezTo>
                  <a:cubicBezTo>
                    <a:pt x="57" y="650"/>
                    <a:pt x="80" y="1140"/>
                    <a:pt x="114" y="1619"/>
                  </a:cubicBezTo>
                  <a:cubicBezTo>
                    <a:pt x="137" y="1961"/>
                    <a:pt x="160" y="2303"/>
                    <a:pt x="183" y="2645"/>
                  </a:cubicBezTo>
                  <a:cubicBezTo>
                    <a:pt x="183" y="2691"/>
                    <a:pt x="206" y="2725"/>
                    <a:pt x="240" y="2748"/>
                  </a:cubicBezTo>
                  <a:cubicBezTo>
                    <a:pt x="274" y="2771"/>
                    <a:pt x="297" y="2782"/>
                    <a:pt x="320" y="2782"/>
                  </a:cubicBezTo>
                  <a:cubicBezTo>
                    <a:pt x="343" y="2782"/>
                    <a:pt x="354" y="2771"/>
                    <a:pt x="365" y="2771"/>
                  </a:cubicBezTo>
                  <a:cubicBezTo>
                    <a:pt x="673" y="2680"/>
                    <a:pt x="1004" y="2600"/>
                    <a:pt x="1335" y="2531"/>
                  </a:cubicBezTo>
                  <a:cubicBezTo>
                    <a:pt x="1859" y="2429"/>
                    <a:pt x="2406" y="2303"/>
                    <a:pt x="2897" y="2075"/>
                  </a:cubicBezTo>
                  <a:cubicBezTo>
                    <a:pt x="2965" y="2041"/>
                    <a:pt x="2988" y="1961"/>
                    <a:pt x="2965" y="1893"/>
                  </a:cubicBezTo>
                  <a:cubicBezTo>
                    <a:pt x="2941" y="1837"/>
                    <a:pt x="2889" y="1809"/>
                    <a:pt x="2837" y="1809"/>
                  </a:cubicBezTo>
                  <a:cubicBezTo>
                    <a:pt x="2814" y="1809"/>
                    <a:pt x="2792" y="1814"/>
                    <a:pt x="2771" y="1824"/>
                  </a:cubicBezTo>
                  <a:cubicBezTo>
                    <a:pt x="2315" y="2030"/>
                    <a:pt x="1779" y="2144"/>
                    <a:pt x="1266" y="2258"/>
                  </a:cubicBezTo>
                  <a:cubicBezTo>
                    <a:pt x="1004" y="2315"/>
                    <a:pt x="719" y="2372"/>
                    <a:pt x="457" y="2452"/>
                  </a:cubicBezTo>
                  <a:cubicBezTo>
                    <a:pt x="434" y="2167"/>
                    <a:pt x="411" y="1881"/>
                    <a:pt x="400" y="1608"/>
                  </a:cubicBezTo>
                  <a:cubicBezTo>
                    <a:pt x="365" y="1118"/>
                    <a:pt x="343" y="627"/>
                    <a:pt x="286" y="125"/>
                  </a:cubicBezTo>
                  <a:cubicBezTo>
                    <a:pt x="286" y="57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3"/>
            <p:cNvSpPr/>
            <p:nvPr/>
          </p:nvSpPr>
          <p:spPr>
            <a:xfrm>
              <a:off x="1590000" y="1937125"/>
              <a:ext cx="75000" cy="69600"/>
            </a:xfrm>
            <a:custGeom>
              <a:avLst/>
              <a:gdLst/>
              <a:ahLst/>
              <a:cxnLst/>
              <a:rect l="l" t="t" r="r" b="b"/>
              <a:pathLst>
                <a:path w="3000" h="2784" extrusionOk="0">
                  <a:moveTo>
                    <a:pt x="137" y="1"/>
                  </a:moveTo>
                  <a:cubicBezTo>
                    <a:pt x="68" y="12"/>
                    <a:pt x="0" y="81"/>
                    <a:pt x="11" y="161"/>
                  </a:cubicBezTo>
                  <a:cubicBezTo>
                    <a:pt x="57" y="651"/>
                    <a:pt x="91" y="1141"/>
                    <a:pt x="126" y="1620"/>
                  </a:cubicBezTo>
                  <a:cubicBezTo>
                    <a:pt x="148" y="1962"/>
                    <a:pt x="160" y="2304"/>
                    <a:pt x="194" y="2646"/>
                  </a:cubicBezTo>
                  <a:cubicBezTo>
                    <a:pt x="194" y="2692"/>
                    <a:pt x="217" y="2738"/>
                    <a:pt x="251" y="2760"/>
                  </a:cubicBezTo>
                  <a:cubicBezTo>
                    <a:pt x="274" y="2772"/>
                    <a:pt x="308" y="2783"/>
                    <a:pt x="331" y="2783"/>
                  </a:cubicBezTo>
                  <a:cubicBezTo>
                    <a:pt x="342" y="2783"/>
                    <a:pt x="365" y="2783"/>
                    <a:pt x="376" y="2772"/>
                  </a:cubicBezTo>
                  <a:cubicBezTo>
                    <a:pt x="684" y="2681"/>
                    <a:pt x="1015" y="2612"/>
                    <a:pt x="1334" y="2544"/>
                  </a:cubicBezTo>
                  <a:cubicBezTo>
                    <a:pt x="1870" y="2430"/>
                    <a:pt x="2417" y="2304"/>
                    <a:pt x="2896" y="2076"/>
                  </a:cubicBezTo>
                  <a:cubicBezTo>
                    <a:pt x="2976" y="2042"/>
                    <a:pt x="2999" y="1962"/>
                    <a:pt x="2965" y="1894"/>
                  </a:cubicBezTo>
                  <a:cubicBezTo>
                    <a:pt x="2940" y="1844"/>
                    <a:pt x="2890" y="1812"/>
                    <a:pt x="2839" y="1812"/>
                  </a:cubicBezTo>
                  <a:cubicBezTo>
                    <a:pt x="2820" y="1812"/>
                    <a:pt x="2801" y="1816"/>
                    <a:pt x="2782" y="1825"/>
                  </a:cubicBezTo>
                  <a:cubicBezTo>
                    <a:pt x="2326" y="2042"/>
                    <a:pt x="1790" y="2156"/>
                    <a:pt x="1277" y="2259"/>
                  </a:cubicBezTo>
                  <a:cubicBezTo>
                    <a:pt x="1004" y="2316"/>
                    <a:pt x="730" y="2373"/>
                    <a:pt x="456" y="2453"/>
                  </a:cubicBezTo>
                  <a:cubicBezTo>
                    <a:pt x="445" y="2167"/>
                    <a:pt x="422" y="1894"/>
                    <a:pt x="411" y="1609"/>
                  </a:cubicBezTo>
                  <a:cubicBezTo>
                    <a:pt x="376" y="1130"/>
                    <a:pt x="342" y="628"/>
                    <a:pt x="297" y="138"/>
                  </a:cubicBezTo>
                  <a:cubicBezTo>
                    <a:pt x="285" y="58"/>
                    <a:pt x="21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3"/>
            <p:cNvSpPr/>
            <p:nvPr/>
          </p:nvSpPr>
          <p:spPr>
            <a:xfrm>
              <a:off x="1660400" y="1859550"/>
              <a:ext cx="40225" cy="28875"/>
            </a:xfrm>
            <a:custGeom>
              <a:avLst/>
              <a:gdLst/>
              <a:ahLst/>
              <a:cxnLst/>
              <a:rect l="l" t="t" r="r" b="b"/>
              <a:pathLst>
                <a:path w="1609" h="1155" extrusionOk="0">
                  <a:moveTo>
                    <a:pt x="150" y="1"/>
                  </a:moveTo>
                  <a:cubicBezTo>
                    <a:pt x="142" y="1"/>
                    <a:pt x="134" y="1"/>
                    <a:pt x="126" y="2"/>
                  </a:cubicBezTo>
                  <a:cubicBezTo>
                    <a:pt x="46" y="14"/>
                    <a:pt x="1" y="94"/>
                    <a:pt x="12" y="173"/>
                  </a:cubicBezTo>
                  <a:cubicBezTo>
                    <a:pt x="23" y="196"/>
                    <a:pt x="126" y="766"/>
                    <a:pt x="274" y="1063"/>
                  </a:cubicBezTo>
                  <a:cubicBezTo>
                    <a:pt x="297" y="1120"/>
                    <a:pt x="343" y="1154"/>
                    <a:pt x="400" y="1154"/>
                  </a:cubicBezTo>
                  <a:cubicBezTo>
                    <a:pt x="411" y="1154"/>
                    <a:pt x="434" y="1143"/>
                    <a:pt x="445" y="1143"/>
                  </a:cubicBezTo>
                  <a:cubicBezTo>
                    <a:pt x="502" y="1120"/>
                    <a:pt x="571" y="1097"/>
                    <a:pt x="662" y="1074"/>
                  </a:cubicBezTo>
                  <a:cubicBezTo>
                    <a:pt x="981" y="972"/>
                    <a:pt x="1380" y="846"/>
                    <a:pt x="1551" y="675"/>
                  </a:cubicBezTo>
                  <a:cubicBezTo>
                    <a:pt x="1608" y="618"/>
                    <a:pt x="1608" y="538"/>
                    <a:pt x="1551" y="481"/>
                  </a:cubicBezTo>
                  <a:cubicBezTo>
                    <a:pt x="1529" y="453"/>
                    <a:pt x="1494" y="439"/>
                    <a:pt x="1459" y="439"/>
                  </a:cubicBezTo>
                  <a:cubicBezTo>
                    <a:pt x="1423" y="439"/>
                    <a:pt x="1386" y="453"/>
                    <a:pt x="1358" y="481"/>
                  </a:cubicBezTo>
                  <a:cubicBezTo>
                    <a:pt x="1232" y="595"/>
                    <a:pt x="833" y="721"/>
                    <a:pt x="571" y="801"/>
                  </a:cubicBezTo>
                  <a:cubicBezTo>
                    <a:pt x="537" y="812"/>
                    <a:pt x="514" y="823"/>
                    <a:pt x="479" y="835"/>
                  </a:cubicBezTo>
                  <a:cubicBezTo>
                    <a:pt x="377" y="550"/>
                    <a:pt x="297" y="116"/>
                    <a:pt x="297" y="116"/>
                  </a:cubicBezTo>
                  <a:cubicBezTo>
                    <a:pt x="277" y="45"/>
                    <a:pt x="219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1572325" y="2009225"/>
              <a:ext cx="146250" cy="188775"/>
            </a:xfrm>
            <a:custGeom>
              <a:avLst/>
              <a:gdLst/>
              <a:ahLst/>
              <a:cxnLst/>
              <a:rect l="l" t="t" r="r" b="b"/>
              <a:pathLst>
                <a:path w="5850" h="7551" extrusionOk="0">
                  <a:moveTo>
                    <a:pt x="5678" y="0"/>
                  </a:moveTo>
                  <a:cubicBezTo>
                    <a:pt x="5597" y="0"/>
                    <a:pt x="5530" y="55"/>
                    <a:pt x="5519" y="139"/>
                  </a:cubicBezTo>
                  <a:cubicBezTo>
                    <a:pt x="5394" y="948"/>
                    <a:pt x="4504" y="1940"/>
                    <a:pt x="3729" y="2818"/>
                  </a:cubicBezTo>
                  <a:cubicBezTo>
                    <a:pt x="3432" y="3149"/>
                    <a:pt x="3159" y="3468"/>
                    <a:pt x="2953" y="3742"/>
                  </a:cubicBezTo>
                  <a:cubicBezTo>
                    <a:pt x="2668" y="4095"/>
                    <a:pt x="2406" y="4472"/>
                    <a:pt x="2155" y="4825"/>
                  </a:cubicBezTo>
                  <a:cubicBezTo>
                    <a:pt x="1961" y="5110"/>
                    <a:pt x="1768" y="5384"/>
                    <a:pt x="1562" y="5658"/>
                  </a:cubicBezTo>
                  <a:cubicBezTo>
                    <a:pt x="1471" y="5783"/>
                    <a:pt x="1380" y="5909"/>
                    <a:pt x="1289" y="6057"/>
                  </a:cubicBezTo>
                  <a:cubicBezTo>
                    <a:pt x="969" y="6524"/>
                    <a:pt x="639" y="7026"/>
                    <a:pt x="126" y="7243"/>
                  </a:cubicBezTo>
                  <a:cubicBezTo>
                    <a:pt x="46" y="7277"/>
                    <a:pt x="0" y="7368"/>
                    <a:pt x="34" y="7448"/>
                  </a:cubicBezTo>
                  <a:cubicBezTo>
                    <a:pt x="69" y="7516"/>
                    <a:pt x="126" y="7551"/>
                    <a:pt x="183" y="7551"/>
                  </a:cubicBezTo>
                  <a:cubicBezTo>
                    <a:pt x="205" y="7551"/>
                    <a:pt x="228" y="7539"/>
                    <a:pt x="251" y="7539"/>
                  </a:cubicBezTo>
                  <a:cubicBezTo>
                    <a:pt x="855" y="7277"/>
                    <a:pt x="1220" y="6718"/>
                    <a:pt x="1551" y="6228"/>
                  </a:cubicBezTo>
                  <a:cubicBezTo>
                    <a:pt x="1642" y="6102"/>
                    <a:pt x="1733" y="5966"/>
                    <a:pt x="1813" y="5852"/>
                  </a:cubicBezTo>
                  <a:cubicBezTo>
                    <a:pt x="2030" y="5578"/>
                    <a:pt x="2224" y="5293"/>
                    <a:pt x="2418" y="5019"/>
                  </a:cubicBezTo>
                  <a:cubicBezTo>
                    <a:pt x="2668" y="4654"/>
                    <a:pt x="2931" y="4289"/>
                    <a:pt x="3204" y="3936"/>
                  </a:cubicBezTo>
                  <a:cubicBezTo>
                    <a:pt x="3410" y="3674"/>
                    <a:pt x="3683" y="3366"/>
                    <a:pt x="3968" y="3035"/>
                  </a:cubicBezTo>
                  <a:cubicBezTo>
                    <a:pt x="4778" y="2123"/>
                    <a:pt x="5702" y="1085"/>
                    <a:pt x="5838" y="184"/>
                  </a:cubicBezTo>
                  <a:cubicBezTo>
                    <a:pt x="5850" y="93"/>
                    <a:pt x="5793" y="13"/>
                    <a:pt x="5702" y="2"/>
                  </a:cubicBezTo>
                  <a:cubicBezTo>
                    <a:pt x="5694" y="1"/>
                    <a:pt x="5686" y="0"/>
                    <a:pt x="5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>
              <a:off x="1653275" y="2016375"/>
              <a:ext cx="88675" cy="67300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187" y="1"/>
                  </a:moveTo>
                  <a:cubicBezTo>
                    <a:pt x="167" y="1"/>
                    <a:pt x="146" y="5"/>
                    <a:pt x="126" y="12"/>
                  </a:cubicBezTo>
                  <a:cubicBezTo>
                    <a:pt x="46" y="47"/>
                    <a:pt x="1" y="138"/>
                    <a:pt x="35" y="218"/>
                  </a:cubicBezTo>
                  <a:cubicBezTo>
                    <a:pt x="274" y="890"/>
                    <a:pt x="377" y="1803"/>
                    <a:pt x="274" y="2498"/>
                  </a:cubicBezTo>
                  <a:cubicBezTo>
                    <a:pt x="274" y="2555"/>
                    <a:pt x="286" y="2601"/>
                    <a:pt x="320" y="2635"/>
                  </a:cubicBezTo>
                  <a:cubicBezTo>
                    <a:pt x="343" y="2669"/>
                    <a:pt x="400" y="2681"/>
                    <a:pt x="434" y="2692"/>
                  </a:cubicBezTo>
                  <a:cubicBezTo>
                    <a:pt x="1278" y="2692"/>
                    <a:pt x="2600" y="2384"/>
                    <a:pt x="3410" y="2099"/>
                  </a:cubicBezTo>
                  <a:cubicBezTo>
                    <a:pt x="3501" y="2065"/>
                    <a:pt x="3547" y="1974"/>
                    <a:pt x="3513" y="1894"/>
                  </a:cubicBezTo>
                  <a:cubicBezTo>
                    <a:pt x="3484" y="1828"/>
                    <a:pt x="3417" y="1785"/>
                    <a:pt x="3350" y="1785"/>
                  </a:cubicBezTo>
                  <a:cubicBezTo>
                    <a:pt x="3335" y="1785"/>
                    <a:pt x="3321" y="1787"/>
                    <a:pt x="3307" y="1791"/>
                  </a:cubicBezTo>
                  <a:cubicBezTo>
                    <a:pt x="2566" y="2053"/>
                    <a:pt x="1426" y="2327"/>
                    <a:pt x="616" y="2361"/>
                  </a:cubicBezTo>
                  <a:cubicBezTo>
                    <a:pt x="685" y="1643"/>
                    <a:pt x="571" y="765"/>
                    <a:pt x="331" y="115"/>
                  </a:cubicBezTo>
                  <a:cubicBezTo>
                    <a:pt x="314" y="44"/>
                    <a:pt x="255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1639025" y="2033375"/>
              <a:ext cx="98950" cy="78825"/>
            </a:xfrm>
            <a:custGeom>
              <a:avLst/>
              <a:gdLst/>
              <a:ahLst/>
              <a:cxnLst/>
              <a:rect l="l" t="t" r="r" b="b"/>
              <a:pathLst>
                <a:path w="3958" h="3153" extrusionOk="0">
                  <a:moveTo>
                    <a:pt x="185" y="0"/>
                  </a:moveTo>
                  <a:cubicBezTo>
                    <a:pt x="173" y="0"/>
                    <a:pt x="161" y="2"/>
                    <a:pt x="149" y="5"/>
                  </a:cubicBezTo>
                  <a:cubicBezTo>
                    <a:pt x="57" y="16"/>
                    <a:pt x="0" y="108"/>
                    <a:pt x="23" y="199"/>
                  </a:cubicBezTo>
                  <a:cubicBezTo>
                    <a:pt x="149" y="769"/>
                    <a:pt x="149" y="1316"/>
                    <a:pt x="149" y="1898"/>
                  </a:cubicBezTo>
                  <a:cubicBezTo>
                    <a:pt x="137" y="2251"/>
                    <a:pt x="137" y="2616"/>
                    <a:pt x="171" y="2981"/>
                  </a:cubicBezTo>
                  <a:cubicBezTo>
                    <a:pt x="171" y="3061"/>
                    <a:pt x="240" y="3129"/>
                    <a:pt x="320" y="3129"/>
                  </a:cubicBezTo>
                  <a:cubicBezTo>
                    <a:pt x="445" y="3141"/>
                    <a:pt x="582" y="3152"/>
                    <a:pt x="719" y="3152"/>
                  </a:cubicBezTo>
                  <a:cubicBezTo>
                    <a:pt x="1916" y="3152"/>
                    <a:pt x="3364" y="2765"/>
                    <a:pt x="3820" y="2628"/>
                  </a:cubicBezTo>
                  <a:cubicBezTo>
                    <a:pt x="3900" y="2605"/>
                    <a:pt x="3957" y="2514"/>
                    <a:pt x="3923" y="2434"/>
                  </a:cubicBezTo>
                  <a:cubicBezTo>
                    <a:pt x="3904" y="2358"/>
                    <a:pt x="3838" y="2314"/>
                    <a:pt x="3771" y="2314"/>
                  </a:cubicBezTo>
                  <a:cubicBezTo>
                    <a:pt x="3757" y="2314"/>
                    <a:pt x="3743" y="2316"/>
                    <a:pt x="3729" y="2320"/>
                  </a:cubicBezTo>
                  <a:cubicBezTo>
                    <a:pt x="3280" y="2448"/>
                    <a:pt x="1869" y="2827"/>
                    <a:pt x="708" y="2827"/>
                  </a:cubicBezTo>
                  <a:cubicBezTo>
                    <a:pt x="631" y="2827"/>
                    <a:pt x="554" y="2825"/>
                    <a:pt x="479" y="2822"/>
                  </a:cubicBezTo>
                  <a:cubicBezTo>
                    <a:pt x="468" y="2514"/>
                    <a:pt x="468" y="2206"/>
                    <a:pt x="468" y="1909"/>
                  </a:cubicBezTo>
                  <a:cubicBezTo>
                    <a:pt x="468" y="1328"/>
                    <a:pt x="479" y="735"/>
                    <a:pt x="342" y="119"/>
                  </a:cubicBezTo>
                  <a:cubicBezTo>
                    <a:pt x="323" y="51"/>
                    <a:pt x="25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1622775" y="2063425"/>
              <a:ext cx="81275" cy="78975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217" y="0"/>
                  </a:moveTo>
                  <a:cubicBezTo>
                    <a:pt x="137" y="0"/>
                    <a:pt x="57" y="69"/>
                    <a:pt x="57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57" y="3113"/>
                  </a:cubicBezTo>
                  <a:cubicBezTo>
                    <a:pt x="92" y="3148"/>
                    <a:pt x="126" y="3159"/>
                    <a:pt x="160" y="3159"/>
                  </a:cubicBezTo>
                  <a:cubicBezTo>
                    <a:pt x="171" y="3159"/>
                    <a:pt x="183" y="3159"/>
                    <a:pt x="194" y="3148"/>
                  </a:cubicBezTo>
                  <a:cubicBezTo>
                    <a:pt x="559" y="3079"/>
                    <a:pt x="935" y="3034"/>
                    <a:pt x="1312" y="2988"/>
                  </a:cubicBezTo>
                  <a:cubicBezTo>
                    <a:pt x="1916" y="2908"/>
                    <a:pt x="2555" y="2840"/>
                    <a:pt x="3125" y="2634"/>
                  </a:cubicBezTo>
                  <a:cubicBezTo>
                    <a:pt x="3205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3" y="2315"/>
                  </a:cubicBezTo>
                  <a:cubicBezTo>
                    <a:pt x="3053" y="2315"/>
                    <a:pt x="3032" y="2319"/>
                    <a:pt x="3011" y="2327"/>
                  </a:cubicBezTo>
                  <a:cubicBezTo>
                    <a:pt x="2475" y="2520"/>
                    <a:pt x="1859" y="2589"/>
                    <a:pt x="1278" y="2669"/>
                  </a:cubicBezTo>
                  <a:cubicBezTo>
                    <a:pt x="958" y="2703"/>
                    <a:pt x="639" y="2737"/>
                    <a:pt x="331" y="2794"/>
                  </a:cubicBezTo>
                  <a:cubicBezTo>
                    <a:pt x="331" y="2475"/>
                    <a:pt x="342" y="2156"/>
                    <a:pt x="354" y="1836"/>
                  </a:cubicBezTo>
                  <a:cubicBezTo>
                    <a:pt x="365" y="1289"/>
                    <a:pt x="388" y="719"/>
                    <a:pt x="388" y="160"/>
                  </a:cubicBezTo>
                  <a:cubicBezTo>
                    <a:pt x="388" y="69"/>
                    <a:pt x="30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1599400" y="2096775"/>
              <a:ext cx="81275" cy="79000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228" y="1"/>
                  </a:moveTo>
                  <a:cubicBezTo>
                    <a:pt x="137" y="1"/>
                    <a:pt x="69" y="69"/>
                    <a:pt x="69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69" y="3113"/>
                  </a:cubicBezTo>
                  <a:cubicBezTo>
                    <a:pt x="92" y="3148"/>
                    <a:pt x="126" y="3159"/>
                    <a:pt x="171" y="3159"/>
                  </a:cubicBezTo>
                  <a:cubicBezTo>
                    <a:pt x="183" y="3159"/>
                    <a:pt x="194" y="3159"/>
                    <a:pt x="206" y="3148"/>
                  </a:cubicBezTo>
                  <a:cubicBezTo>
                    <a:pt x="559" y="3079"/>
                    <a:pt x="947" y="3034"/>
                    <a:pt x="1312" y="2988"/>
                  </a:cubicBezTo>
                  <a:cubicBezTo>
                    <a:pt x="1927" y="2908"/>
                    <a:pt x="2555" y="2840"/>
                    <a:pt x="3125" y="2635"/>
                  </a:cubicBezTo>
                  <a:cubicBezTo>
                    <a:pt x="3216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8" y="2315"/>
                  </a:cubicBezTo>
                  <a:cubicBezTo>
                    <a:pt x="3059" y="2315"/>
                    <a:pt x="3040" y="2319"/>
                    <a:pt x="3022" y="2327"/>
                  </a:cubicBezTo>
                  <a:cubicBezTo>
                    <a:pt x="2475" y="2521"/>
                    <a:pt x="1870" y="2589"/>
                    <a:pt x="1277" y="2669"/>
                  </a:cubicBezTo>
                  <a:cubicBezTo>
                    <a:pt x="970" y="2703"/>
                    <a:pt x="639" y="2737"/>
                    <a:pt x="331" y="2794"/>
                  </a:cubicBezTo>
                  <a:cubicBezTo>
                    <a:pt x="342" y="2475"/>
                    <a:pt x="342" y="2156"/>
                    <a:pt x="354" y="1836"/>
                  </a:cubicBezTo>
                  <a:cubicBezTo>
                    <a:pt x="377" y="1289"/>
                    <a:pt x="388" y="719"/>
                    <a:pt x="388" y="160"/>
                  </a:cubicBezTo>
                  <a:cubicBezTo>
                    <a:pt x="388" y="69"/>
                    <a:pt x="320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1688350" y="2016075"/>
              <a:ext cx="44475" cy="33125"/>
            </a:xfrm>
            <a:custGeom>
              <a:avLst/>
              <a:gdLst/>
              <a:ahLst/>
              <a:cxnLst/>
              <a:rect l="l" t="t" r="r" b="b"/>
              <a:pathLst>
                <a:path w="1779" h="1325" extrusionOk="0">
                  <a:moveTo>
                    <a:pt x="180" y="0"/>
                  </a:moveTo>
                  <a:cubicBezTo>
                    <a:pt x="173" y="0"/>
                    <a:pt x="166" y="1"/>
                    <a:pt x="160" y="2"/>
                  </a:cubicBezTo>
                  <a:cubicBezTo>
                    <a:pt x="68" y="13"/>
                    <a:pt x="0" y="93"/>
                    <a:pt x="11" y="184"/>
                  </a:cubicBezTo>
                  <a:cubicBezTo>
                    <a:pt x="11" y="207"/>
                    <a:pt x="80" y="868"/>
                    <a:pt x="205" y="1222"/>
                  </a:cubicBezTo>
                  <a:cubicBezTo>
                    <a:pt x="228" y="1290"/>
                    <a:pt x="297" y="1324"/>
                    <a:pt x="365" y="1324"/>
                  </a:cubicBezTo>
                  <a:lnTo>
                    <a:pt x="399" y="1324"/>
                  </a:lnTo>
                  <a:cubicBezTo>
                    <a:pt x="468" y="1313"/>
                    <a:pt x="547" y="1290"/>
                    <a:pt x="650" y="1267"/>
                  </a:cubicBezTo>
                  <a:cubicBezTo>
                    <a:pt x="1026" y="1187"/>
                    <a:pt x="1482" y="1096"/>
                    <a:pt x="1699" y="914"/>
                  </a:cubicBezTo>
                  <a:cubicBezTo>
                    <a:pt x="1767" y="857"/>
                    <a:pt x="1779" y="754"/>
                    <a:pt x="1722" y="686"/>
                  </a:cubicBezTo>
                  <a:cubicBezTo>
                    <a:pt x="1690" y="647"/>
                    <a:pt x="1642" y="626"/>
                    <a:pt x="1595" y="626"/>
                  </a:cubicBezTo>
                  <a:cubicBezTo>
                    <a:pt x="1559" y="626"/>
                    <a:pt x="1523" y="638"/>
                    <a:pt x="1494" y="663"/>
                  </a:cubicBezTo>
                  <a:cubicBezTo>
                    <a:pt x="1346" y="788"/>
                    <a:pt x="889" y="891"/>
                    <a:pt x="582" y="948"/>
                  </a:cubicBezTo>
                  <a:cubicBezTo>
                    <a:pt x="547" y="959"/>
                    <a:pt x="502" y="971"/>
                    <a:pt x="468" y="982"/>
                  </a:cubicBezTo>
                  <a:cubicBezTo>
                    <a:pt x="388" y="640"/>
                    <a:pt x="331" y="150"/>
                    <a:pt x="331" y="150"/>
                  </a:cubicBezTo>
                  <a:cubicBezTo>
                    <a:pt x="331" y="65"/>
                    <a:pt x="262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3"/>
            <p:cNvSpPr/>
            <p:nvPr/>
          </p:nvSpPr>
          <p:spPr>
            <a:xfrm>
              <a:off x="1570325" y="1745275"/>
              <a:ext cx="79550" cy="123750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3079" y="1"/>
                  </a:moveTo>
                  <a:cubicBezTo>
                    <a:pt x="3022" y="1"/>
                    <a:pt x="2976" y="35"/>
                    <a:pt x="2976" y="92"/>
                  </a:cubicBezTo>
                  <a:cubicBezTo>
                    <a:pt x="2942" y="594"/>
                    <a:pt x="2463" y="1255"/>
                    <a:pt x="2030" y="1848"/>
                  </a:cubicBezTo>
                  <a:cubicBezTo>
                    <a:pt x="1870" y="2065"/>
                    <a:pt x="1722" y="2270"/>
                    <a:pt x="1608" y="2452"/>
                  </a:cubicBezTo>
                  <a:cubicBezTo>
                    <a:pt x="1448" y="2692"/>
                    <a:pt x="1312" y="2931"/>
                    <a:pt x="1175" y="3159"/>
                  </a:cubicBezTo>
                  <a:cubicBezTo>
                    <a:pt x="1072" y="3342"/>
                    <a:pt x="970" y="3524"/>
                    <a:pt x="855" y="3707"/>
                  </a:cubicBezTo>
                  <a:cubicBezTo>
                    <a:pt x="810" y="3787"/>
                    <a:pt x="764" y="3878"/>
                    <a:pt x="719" y="3958"/>
                  </a:cubicBezTo>
                  <a:cubicBezTo>
                    <a:pt x="548" y="4277"/>
                    <a:pt x="365" y="4596"/>
                    <a:pt x="69" y="4756"/>
                  </a:cubicBezTo>
                  <a:cubicBezTo>
                    <a:pt x="23" y="4779"/>
                    <a:pt x="0" y="4847"/>
                    <a:pt x="23" y="4893"/>
                  </a:cubicBezTo>
                  <a:cubicBezTo>
                    <a:pt x="46" y="4927"/>
                    <a:pt x="80" y="4950"/>
                    <a:pt x="114" y="4950"/>
                  </a:cubicBezTo>
                  <a:cubicBezTo>
                    <a:pt x="126" y="4950"/>
                    <a:pt x="149" y="4938"/>
                    <a:pt x="160" y="4938"/>
                  </a:cubicBezTo>
                  <a:cubicBezTo>
                    <a:pt x="513" y="4744"/>
                    <a:pt x="719" y="4380"/>
                    <a:pt x="890" y="4060"/>
                  </a:cubicBezTo>
                  <a:cubicBezTo>
                    <a:pt x="935" y="3969"/>
                    <a:pt x="981" y="3889"/>
                    <a:pt x="1027" y="3809"/>
                  </a:cubicBezTo>
                  <a:cubicBezTo>
                    <a:pt x="1141" y="3627"/>
                    <a:pt x="1243" y="3444"/>
                    <a:pt x="1346" y="3262"/>
                  </a:cubicBezTo>
                  <a:cubicBezTo>
                    <a:pt x="1483" y="3034"/>
                    <a:pt x="1619" y="2795"/>
                    <a:pt x="1768" y="2555"/>
                  </a:cubicBezTo>
                  <a:cubicBezTo>
                    <a:pt x="1882" y="2384"/>
                    <a:pt x="2030" y="2179"/>
                    <a:pt x="2190" y="1962"/>
                  </a:cubicBezTo>
                  <a:cubicBezTo>
                    <a:pt x="2634" y="1358"/>
                    <a:pt x="3136" y="674"/>
                    <a:pt x="3170" y="103"/>
                  </a:cubicBezTo>
                  <a:cubicBezTo>
                    <a:pt x="3182" y="46"/>
                    <a:pt x="3136" y="1"/>
                    <a:pt x="3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3"/>
            <p:cNvSpPr/>
            <p:nvPr/>
          </p:nvSpPr>
          <p:spPr>
            <a:xfrm>
              <a:off x="1610225" y="1752875"/>
              <a:ext cx="56750" cy="40900"/>
            </a:xfrm>
            <a:custGeom>
              <a:avLst/>
              <a:gdLst/>
              <a:ahLst/>
              <a:cxnLst/>
              <a:rect l="l" t="t" r="r" b="b"/>
              <a:pathLst>
                <a:path w="2270" h="1636" extrusionOk="0">
                  <a:moveTo>
                    <a:pt x="118" y="0"/>
                  </a:moveTo>
                  <a:cubicBezTo>
                    <a:pt x="101" y="0"/>
                    <a:pt x="84" y="5"/>
                    <a:pt x="69" y="16"/>
                  </a:cubicBezTo>
                  <a:cubicBezTo>
                    <a:pt x="23" y="39"/>
                    <a:pt x="1" y="96"/>
                    <a:pt x="23" y="142"/>
                  </a:cubicBezTo>
                  <a:cubicBezTo>
                    <a:pt x="206" y="541"/>
                    <a:pt x="320" y="1099"/>
                    <a:pt x="297" y="1533"/>
                  </a:cubicBezTo>
                  <a:cubicBezTo>
                    <a:pt x="297" y="1555"/>
                    <a:pt x="309" y="1590"/>
                    <a:pt x="331" y="1612"/>
                  </a:cubicBezTo>
                  <a:cubicBezTo>
                    <a:pt x="354" y="1624"/>
                    <a:pt x="377" y="1635"/>
                    <a:pt x="400" y="1635"/>
                  </a:cubicBezTo>
                  <a:lnTo>
                    <a:pt x="411" y="1635"/>
                  </a:lnTo>
                  <a:cubicBezTo>
                    <a:pt x="924" y="1590"/>
                    <a:pt x="1711" y="1327"/>
                    <a:pt x="2201" y="1111"/>
                  </a:cubicBezTo>
                  <a:cubicBezTo>
                    <a:pt x="2258" y="1088"/>
                    <a:pt x="2270" y="1020"/>
                    <a:pt x="2247" y="974"/>
                  </a:cubicBezTo>
                  <a:cubicBezTo>
                    <a:pt x="2230" y="941"/>
                    <a:pt x="2195" y="919"/>
                    <a:pt x="2160" y="919"/>
                  </a:cubicBezTo>
                  <a:cubicBezTo>
                    <a:pt x="2147" y="919"/>
                    <a:pt x="2134" y="922"/>
                    <a:pt x="2122" y="928"/>
                  </a:cubicBezTo>
                  <a:cubicBezTo>
                    <a:pt x="1688" y="1122"/>
                    <a:pt x="993" y="1350"/>
                    <a:pt x="502" y="1419"/>
                  </a:cubicBezTo>
                  <a:cubicBezTo>
                    <a:pt x="502" y="985"/>
                    <a:pt x="388" y="449"/>
                    <a:pt x="206" y="62"/>
                  </a:cubicBezTo>
                  <a:cubicBezTo>
                    <a:pt x="190" y="23"/>
                    <a:pt x="15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1602250" y="1764025"/>
              <a:ext cx="64175" cy="48000"/>
            </a:xfrm>
            <a:custGeom>
              <a:avLst/>
              <a:gdLst/>
              <a:ahLst/>
              <a:cxnLst/>
              <a:rect l="l" t="t" r="r" b="b"/>
              <a:pathLst>
                <a:path w="2567" h="1920" extrusionOk="0">
                  <a:moveTo>
                    <a:pt x="115" y="1"/>
                  </a:moveTo>
                  <a:cubicBezTo>
                    <a:pt x="107" y="1"/>
                    <a:pt x="99" y="2"/>
                    <a:pt x="92" y="3"/>
                  </a:cubicBezTo>
                  <a:cubicBezTo>
                    <a:pt x="35" y="26"/>
                    <a:pt x="0" y="83"/>
                    <a:pt x="23" y="129"/>
                  </a:cubicBezTo>
                  <a:cubicBezTo>
                    <a:pt x="137" y="471"/>
                    <a:pt x="160" y="813"/>
                    <a:pt x="194" y="1178"/>
                  </a:cubicBezTo>
                  <a:cubicBezTo>
                    <a:pt x="206" y="1395"/>
                    <a:pt x="228" y="1611"/>
                    <a:pt x="274" y="1839"/>
                  </a:cubicBezTo>
                  <a:cubicBezTo>
                    <a:pt x="274" y="1885"/>
                    <a:pt x="320" y="1919"/>
                    <a:pt x="365" y="1919"/>
                  </a:cubicBezTo>
                  <a:cubicBezTo>
                    <a:pt x="1141" y="1919"/>
                    <a:pt x="2190" y="1531"/>
                    <a:pt x="2486" y="1417"/>
                  </a:cubicBezTo>
                  <a:cubicBezTo>
                    <a:pt x="2543" y="1395"/>
                    <a:pt x="2566" y="1338"/>
                    <a:pt x="2543" y="1281"/>
                  </a:cubicBezTo>
                  <a:cubicBezTo>
                    <a:pt x="2524" y="1243"/>
                    <a:pt x="2482" y="1221"/>
                    <a:pt x="2442" y="1221"/>
                  </a:cubicBezTo>
                  <a:cubicBezTo>
                    <a:pt x="2434" y="1221"/>
                    <a:pt x="2426" y="1222"/>
                    <a:pt x="2418" y="1224"/>
                  </a:cubicBezTo>
                  <a:cubicBezTo>
                    <a:pt x="2133" y="1338"/>
                    <a:pt x="1186" y="1691"/>
                    <a:pt x="457" y="1714"/>
                  </a:cubicBezTo>
                  <a:cubicBezTo>
                    <a:pt x="422" y="1531"/>
                    <a:pt x="411" y="1338"/>
                    <a:pt x="388" y="1155"/>
                  </a:cubicBezTo>
                  <a:cubicBezTo>
                    <a:pt x="365" y="802"/>
                    <a:pt x="331" y="437"/>
                    <a:pt x="217" y="72"/>
                  </a:cubicBezTo>
                  <a:cubicBezTo>
                    <a:pt x="198" y="24"/>
                    <a:pt x="15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>
              <a:off x="1594825" y="1783450"/>
              <a:ext cx="52500" cy="48525"/>
            </a:xfrm>
            <a:custGeom>
              <a:avLst/>
              <a:gdLst/>
              <a:ahLst/>
              <a:cxnLst/>
              <a:rect l="l" t="t" r="r" b="b"/>
              <a:pathLst>
                <a:path w="2100" h="1941" extrusionOk="0">
                  <a:moveTo>
                    <a:pt x="121" y="0"/>
                  </a:moveTo>
                  <a:cubicBezTo>
                    <a:pt x="115" y="0"/>
                    <a:pt x="110" y="1"/>
                    <a:pt x="104" y="2"/>
                  </a:cubicBezTo>
                  <a:cubicBezTo>
                    <a:pt x="47" y="2"/>
                    <a:pt x="1" y="47"/>
                    <a:pt x="12" y="104"/>
                  </a:cubicBezTo>
                  <a:cubicBezTo>
                    <a:pt x="47" y="447"/>
                    <a:pt x="69" y="789"/>
                    <a:pt x="81" y="1131"/>
                  </a:cubicBezTo>
                  <a:cubicBezTo>
                    <a:pt x="104" y="1370"/>
                    <a:pt x="115" y="1610"/>
                    <a:pt x="138" y="1849"/>
                  </a:cubicBezTo>
                  <a:cubicBezTo>
                    <a:pt x="138" y="1872"/>
                    <a:pt x="149" y="1906"/>
                    <a:pt x="172" y="1917"/>
                  </a:cubicBezTo>
                  <a:cubicBezTo>
                    <a:pt x="195" y="1929"/>
                    <a:pt x="218" y="1940"/>
                    <a:pt x="229" y="1940"/>
                  </a:cubicBezTo>
                  <a:cubicBezTo>
                    <a:pt x="240" y="1940"/>
                    <a:pt x="252" y="1940"/>
                    <a:pt x="263" y="1929"/>
                  </a:cubicBezTo>
                  <a:cubicBezTo>
                    <a:pt x="480" y="1872"/>
                    <a:pt x="708" y="1815"/>
                    <a:pt x="936" y="1769"/>
                  </a:cubicBezTo>
                  <a:cubicBezTo>
                    <a:pt x="1301" y="1689"/>
                    <a:pt x="1689" y="1610"/>
                    <a:pt x="2031" y="1450"/>
                  </a:cubicBezTo>
                  <a:cubicBezTo>
                    <a:pt x="2076" y="1427"/>
                    <a:pt x="2099" y="1370"/>
                    <a:pt x="2076" y="1313"/>
                  </a:cubicBezTo>
                  <a:cubicBezTo>
                    <a:pt x="2060" y="1280"/>
                    <a:pt x="2025" y="1259"/>
                    <a:pt x="1985" y="1259"/>
                  </a:cubicBezTo>
                  <a:cubicBezTo>
                    <a:pt x="1970" y="1259"/>
                    <a:pt x="1955" y="1261"/>
                    <a:pt x="1939" y="1268"/>
                  </a:cubicBezTo>
                  <a:cubicBezTo>
                    <a:pt x="1620" y="1416"/>
                    <a:pt x="1255" y="1496"/>
                    <a:pt x="890" y="1575"/>
                  </a:cubicBezTo>
                  <a:cubicBezTo>
                    <a:pt x="708" y="1610"/>
                    <a:pt x="514" y="1655"/>
                    <a:pt x="320" y="1712"/>
                  </a:cubicBezTo>
                  <a:cubicBezTo>
                    <a:pt x="309" y="1507"/>
                    <a:pt x="297" y="1313"/>
                    <a:pt x="286" y="1119"/>
                  </a:cubicBezTo>
                  <a:cubicBezTo>
                    <a:pt x="263" y="777"/>
                    <a:pt x="240" y="435"/>
                    <a:pt x="206" y="82"/>
                  </a:cubicBezTo>
                  <a:cubicBezTo>
                    <a:pt x="206" y="41"/>
                    <a:pt x="17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1582575" y="1805150"/>
              <a:ext cx="52475" cy="4847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92" y="0"/>
                  </a:moveTo>
                  <a:cubicBezTo>
                    <a:pt x="35" y="0"/>
                    <a:pt x="1" y="57"/>
                    <a:pt x="1" y="114"/>
                  </a:cubicBezTo>
                  <a:cubicBezTo>
                    <a:pt x="35" y="445"/>
                    <a:pt x="58" y="799"/>
                    <a:pt x="80" y="1141"/>
                  </a:cubicBezTo>
                  <a:cubicBezTo>
                    <a:pt x="92" y="1369"/>
                    <a:pt x="103" y="1608"/>
                    <a:pt x="126" y="1848"/>
                  </a:cubicBezTo>
                  <a:cubicBezTo>
                    <a:pt x="126" y="1882"/>
                    <a:pt x="149" y="1905"/>
                    <a:pt x="172" y="1927"/>
                  </a:cubicBezTo>
                  <a:cubicBezTo>
                    <a:pt x="183" y="1939"/>
                    <a:pt x="206" y="1939"/>
                    <a:pt x="229" y="1939"/>
                  </a:cubicBezTo>
                  <a:lnTo>
                    <a:pt x="251" y="1939"/>
                  </a:lnTo>
                  <a:cubicBezTo>
                    <a:pt x="468" y="1870"/>
                    <a:pt x="708" y="1825"/>
                    <a:pt x="924" y="1768"/>
                  </a:cubicBezTo>
                  <a:cubicBezTo>
                    <a:pt x="1301" y="1699"/>
                    <a:pt x="1677" y="1608"/>
                    <a:pt x="2019" y="1449"/>
                  </a:cubicBezTo>
                  <a:cubicBezTo>
                    <a:pt x="2076" y="1426"/>
                    <a:pt x="2099" y="1369"/>
                    <a:pt x="2065" y="1323"/>
                  </a:cubicBezTo>
                  <a:cubicBezTo>
                    <a:pt x="2048" y="1281"/>
                    <a:pt x="2012" y="1257"/>
                    <a:pt x="1976" y="1257"/>
                  </a:cubicBezTo>
                  <a:cubicBezTo>
                    <a:pt x="1963" y="1257"/>
                    <a:pt x="1951" y="1260"/>
                    <a:pt x="1939" y="1266"/>
                  </a:cubicBezTo>
                  <a:cubicBezTo>
                    <a:pt x="1620" y="1426"/>
                    <a:pt x="1244" y="1506"/>
                    <a:pt x="890" y="1574"/>
                  </a:cubicBezTo>
                  <a:cubicBezTo>
                    <a:pt x="696" y="1620"/>
                    <a:pt x="502" y="1665"/>
                    <a:pt x="320" y="1711"/>
                  </a:cubicBezTo>
                  <a:cubicBezTo>
                    <a:pt x="297" y="1517"/>
                    <a:pt x="286" y="1323"/>
                    <a:pt x="274" y="1118"/>
                  </a:cubicBezTo>
                  <a:cubicBezTo>
                    <a:pt x="251" y="787"/>
                    <a:pt x="240" y="434"/>
                    <a:pt x="206" y="92"/>
                  </a:cubicBezTo>
                  <a:cubicBezTo>
                    <a:pt x="194" y="35"/>
                    <a:pt x="14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1631600" y="1750650"/>
              <a:ext cx="28250" cy="20325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14" y="0"/>
                  </a:moveTo>
                  <a:cubicBezTo>
                    <a:pt x="107" y="0"/>
                    <a:pt x="99" y="1"/>
                    <a:pt x="92" y="2"/>
                  </a:cubicBezTo>
                  <a:cubicBezTo>
                    <a:pt x="35" y="14"/>
                    <a:pt x="1" y="71"/>
                    <a:pt x="12" y="117"/>
                  </a:cubicBezTo>
                  <a:cubicBezTo>
                    <a:pt x="12" y="139"/>
                    <a:pt x="92" y="538"/>
                    <a:pt x="195" y="755"/>
                  </a:cubicBezTo>
                  <a:cubicBezTo>
                    <a:pt x="206" y="789"/>
                    <a:pt x="240" y="812"/>
                    <a:pt x="286" y="812"/>
                  </a:cubicBezTo>
                  <a:cubicBezTo>
                    <a:pt x="297" y="812"/>
                    <a:pt x="309" y="812"/>
                    <a:pt x="309" y="801"/>
                  </a:cubicBezTo>
                  <a:cubicBezTo>
                    <a:pt x="354" y="789"/>
                    <a:pt x="400" y="778"/>
                    <a:pt x="457" y="755"/>
                  </a:cubicBezTo>
                  <a:cubicBezTo>
                    <a:pt x="685" y="687"/>
                    <a:pt x="970" y="595"/>
                    <a:pt x="1096" y="481"/>
                  </a:cubicBezTo>
                  <a:cubicBezTo>
                    <a:pt x="1130" y="436"/>
                    <a:pt x="1130" y="379"/>
                    <a:pt x="1096" y="333"/>
                  </a:cubicBezTo>
                  <a:cubicBezTo>
                    <a:pt x="1073" y="316"/>
                    <a:pt x="1047" y="308"/>
                    <a:pt x="1021" y="308"/>
                  </a:cubicBezTo>
                  <a:cubicBezTo>
                    <a:pt x="996" y="308"/>
                    <a:pt x="970" y="316"/>
                    <a:pt x="947" y="333"/>
                  </a:cubicBezTo>
                  <a:cubicBezTo>
                    <a:pt x="868" y="424"/>
                    <a:pt x="582" y="504"/>
                    <a:pt x="400" y="561"/>
                  </a:cubicBezTo>
                  <a:cubicBezTo>
                    <a:pt x="377" y="573"/>
                    <a:pt x="354" y="584"/>
                    <a:pt x="343" y="584"/>
                  </a:cubicBezTo>
                  <a:cubicBezTo>
                    <a:pt x="263" y="390"/>
                    <a:pt x="206" y="82"/>
                    <a:pt x="206" y="82"/>
                  </a:cubicBezTo>
                  <a:cubicBezTo>
                    <a:pt x="196" y="33"/>
                    <a:pt x="16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1576300" y="2195375"/>
              <a:ext cx="108650" cy="133200"/>
            </a:xfrm>
            <a:custGeom>
              <a:avLst/>
              <a:gdLst/>
              <a:ahLst/>
              <a:cxnLst/>
              <a:rect l="l" t="t" r="r" b="b"/>
              <a:pathLst>
                <a:path w="4346" h="5328" extrusionOk="0">
                  <a:moveTo>
                    <a:pt x="4224" y="0"/>
                  </a:moveTo>
                  <a:cubicBezTo>
                    <a:pt x="4172" y="0"/>
                    <a:pt x="4116" y="42"/>
                    <a:pt x="4106" y="93"/>
                  </a:cubicBezTo>
                  <a:cubicBezTo>
                    <a:pt x="4003" y="675"/>
                    <a:pt x="3353" y="1382"/>
                    <a:pt x="2772" y="1997"/>
                  </a:cubicBezTo>
                  <a:cubicBezTo>
                    <a:pt x="2555" y="2225"/>
                    <a:pt x="2350" y="2442"/>
                    <a:pt x="2190" y="2636"/>
                  </a:cubicBezTo>
                  <a:cubicBezTo>
                    <a:pt x="1985" y="2898"/>
                    <a:pt x="1791" y="3149"/>
                    <a:pt x="1597" y="3411"/>
                  </a:cubicBezTo>
                  <a:cubicBezTo>
                    <a:pt x="1460" y="3605"/>
                    <a:pt x="1312" y="3799"/>
                    <a:pt x="1152" y="3993"/>
                  </a:cubicBezTo>
                  <a:cubicBezTo>
                    <a:pt x="1084" y="4073"/>
                    <a:pt x="1027" y="4175"/>
                    <a:pt x="959" y="4267"/>
                  </a:cubicBezTo>
                  <a:cubicBezTo>
                    <a:pt x="719" y="4609"/>
                    <a:pt x="468" y="4951"/>
                    <a:pt x="92" y="5099"/>
                  </a:cubicBezTo>
                  <a:cubicBezTo>
                    <a:pt x="35" y="5122"/>
                    <a:pt x="1" y="5190"/>
                    <a:pt x="24" y="5247"/>
                  </a:cubicBezTo>
                  <a:cubicBezTo>
                    <a:pt x="46" y="5293"/>
                    <a:pt x="92" y="5327"/>
                    <a:pt x="138" y="5327"/>
                  </a:cubicBezTo>
                  <a:cubicBezTo>
                    <a:pt x="149" y="5327"/>
                    <a:pt x="160" y="5327"/>
                    <a:pt x="183" y="5316"/>
                  </a:cubicBezTo>
                  <a:cubicBezTo>
                    <a:pt x="616" y="5145"/>
                    <a:pt x="890" y="4757"/>
                    <a:pt x="1141" y="4403"/>
                  </a:cubicBezTo>
                  <a:cubicBezTo>
                    <a:pt x="1209" y="4312"/>
                    <a:pt x="1278" y="4221"/>
                    <a:pt x="1335" y="4130"/>
                  </a:cubicBezTo>
                  <a:cubicBezTo>
                    <a:pt x="1495" y="3936"/>
                    <a:pt x="1643" y="3742"/>
                    <a:pt x="1791" y="3548"/>
                  </a:cubicBezTo>
                  <a:cubicBezTo>
                    <a:pt x="1973" y="3297"/>
                    <a:pt x="2167" y="3035"/>
                    <a:pt x="2373" y="2784"/>
                  </a:cubicBezTo>
                  <a:cubicBezTo>
                    <a:pt x="2532" y="2602"/>
                    <a:pt x="2726" y="2385"/>
                    <a:pt x="2943" y="2157"/>
                  </a:cubicBezTo>
                  <a:cubicBezTo>
                    <a:pt x="3547" y="1507"/>
                    <a:pt x="4220" y="789"/>
                    <a:pt x="4334" y="139"/>
                  </a:cubicBezTo>
                  <a:cubicBezTo>
                    <a:pt x="4345" y="82"/>
                    <a:pt x="4311" y="13"/>
                    <a:pt x="4243" y="2"/>
                  </a:cubicBezTo>
                  <a:cubicBezTo>
                    <a:pt x="4237" y="1"/>
                    <a:pt x="4231" y="0"/>
                    <a:pt x="4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3"/>
            <p:cNvSpPr/>
            <p:nvPr/>
          </p:nvSpPr>
          <p:spPr>
            <a:xfrm>
              <a:off x="1637875" y="2199500"/>
              <a:ext cx="63025" cy="48400"/>
            </a:xfrm>
            <a:custGeom>
              <a:avLst/>
              <a:gdLst/>
              <a:ahLst/>
              <a:cxnLst/>
              <a:rect l="l" t="t" r="r" b="b"/>
              <a:pathLst>
                <a:path w="2521" h="1936" extrusionOk="0">
                  <a:moveTo>
                    <a:pt x="141" y="1"/>
                  </a:moveTo>
                  <a:cubicBezTo>
                    <a:pt x="128" y="1"/>
                    <a:pt x="116" y="3"/>
                    <a:pt x="103" y="8"/>
                  </a:cubicBezTo>
                  <a:cubicBezTo>
                    <a:pt x="35" y="31"/>
                    <a:pt x="1" y="88"/>
                    <a:pt x="24" y="156"/>
                  </a:cubicBezTo>
                  <a:cubicBezTo>
                    <a:pt x="183" y="635"/>
                    <a:pt x="240" y="1296"/>
                    <a:pt x="160" y="1798"/>
                  </a:cubicBezTo>
                  <a:cubicBezTo>
                    <a:pt x="149" y="1832"/>
                    <a:pt x="160" y="1867"/>
                    <a:pt x="183" y="1889"/>
                  </a:cubicBezTo>
                  <a:cubicBezTo>
                    <a:pt x="206" y="1924"/>
                    <a:pt x="229" y="1935"/>
                    <a:pt x="263" y="1935"/>
                  </a:cubicBezTo>
                  <a:lnTo>
                    <a:pt x="343" y="1935"/>
                  </a:lnTo>
                  <a:cubicBezTo>
                    <a:pt x="947" y="1935"/>
                    <a:pt x="1848" y="1753"/>
                    <a:pt x="2418" y="1570"/>
                  </a:cubicBezTo>
                  <a:cubicBezTo>
                    <a:pt x="2487" y="1547"/>
                    <a:pt x="2521" y="1490"/>
                    <a:pt x="2498" y="1422"/>
                  </a:cubicBezTo>
                  <a:cubicBezTo>
                    <a:pt x="2480" y="1377"/>
                    <a:pt x="2434" y="1346"/>
                    <a:pt x="2387" y="1346"/>
                  </a:cubicBezTo>
                  <a:cubicBezTo>
                    <a:pt x="2375" y="1346"/>
                    <a:pt x="2362" y="1349"/>
                    <a:pt x="2350" y="1353"/>
                  </a:cubicBezTo>
                  <a:cubicBezTo>
                    <a:pt x="1814" y="1525"/>
                    <a:pt x="981" y="1696"/>
                    <a:pt x="400" y="1707"/>
                  </a:cubicBezTo>
                  <a:cubicBezTo>
                    <a:pt x="468" y="1194"/>
                    <a:pt x="411" y="555"/>
                    <a:pt x="252" y="76"/>
                  </a:cubicBezTo>
                  <a:cubicBezTo>
                    <a:pt x="234" y="32"/>
                    <a:pt x="18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3"/>
            <p:cNvSpPr/>
            <p:nvPr/>
          </p:nvSpPr>
          <p:spPr>
            <a:xfrm>
              <a:off x="1627625" y="2211325"/>
              <a:ext cx="69575" cy="57100"/>
            </a:xfrm>
            <a:custGeom>
              <a:avLst/>
              <a:gdLst/>
              <a:ahLst/>
              <a:cxnLst/>
              <a:rect l="l" t="t" r="r" b="b"/>
              <a:pathLst>
                <a:path w="2783" h="2284" extrusionOk="0">
                  <a:moveTo>
                    <a:pt x="121" y="1"/>
                  </a:moveTo>
                  <a:cubicBezTo>
                    <a:pt x="115" y="1"/>
                    <a:pt x="109" y="1"/>
                    <a:pt x="103" y="2"/>
                  </a:cubicBezTo>
                  <a:cubicBezTo>
                    <a:pt x="34" y="14"/>
                    <a:pt x="0" y="82"/>
                    <a:pt x="12" y="139"/>
                  </a:cubicBezTo>
                  <a:cubicBezTo>
                    <a:pt x="91" y="550"/>
                    <a:pt x="80" y="949"/>
                    <a:pt x="57" y="1371"/>
                  </a:cubicBezTo>
                  <a:cubicBezTo>
                    <a:pt x="46" y="1622"/>
                    <a:pt x="46" y="1884"/>
                    <a:pt x="57" y="2146"/>
                  </a:cubicBezTo>
                  <a:cubicBezTo>
                    <a:pt x="57" y="2203"/>
                    <a:pt x="103" y="2249"/>
                    <a:pt x="160" y="2260"/>
                  </a:cubicBezTo>
                  <a:cubicBezTo>
                    <a:pt x="285" y="2272"/>
                    <a:pt x="422" y="2283"/>
                    <a:pt x="559" y="2283"/>
                  </a:cubicBezTo>
                  <a:cubicBezTo>
                    <a:pt x="1403" y="2283"/>
                    <a:pt x="2372" y="2044"/>
                    <a:pt x="2691" y="1964"/>
                  </a:cubicBezTo>
                  <a:cubicBezTo>
                    <a:pt x="2748" y="1952"/>
                    <a:pt x="2783" y="1884"/>
                    <a:pt x="2771" y="1827"/>
                  </a:cubicBezTo>
                  <a:cubicBezTo>
                    <a:pt x="2761" y="1767"/>
                    <a:pt x="2708" y="1734"/>
                    <a:pt x="2649" y="1734"/>
                  </a:cubicBezTo>
                  <a:cubicBezTo>
                    <a:pt x="2640" y="1734"/>
                    <a:pt x="2632" y="1734"/>
                    <a:pt x="2623" y="1736"/>
                  </a:cubicBezTo>
                  <a:cubicBezTo>
                    <a:pt x="2327" y="1817"/>
                    <a:pt x="1374" y="2054"/>
                    <a:pt x="564" y="2054"/>
                  </a:cubicBezTo>
                  <a:cubicBezTo>
                    <a:pt x="469" y="2054"/>
                    <a:pt x="375" y="2051"/>
                    <a:pt x="285" y="2044"/>
                  </a:cubicBezTo>
                  <a:cubicBezTo>
                    <a:pt x="274" y="1816"/>
                    <a:pt x="285" y="1599"/>
                    <a:pt x="297" y="1382"/>
                  </a:cubicBezTo>
                  <a:cubicBezTo>
                    <a:pt x="308" y="960"/>
                    <a:pt x="320" y="538"/>
                    <a:pt x="240" y="94"/>
                  </a:cubicBezTo>
                  <a:cubicBezTo>
                    <a:pt x="229" y="43"/>
                    <a:pt x="174" y="1"/>
                    <a:pt x="12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1613650" y="2232750"/>
              <a:ext cx="58750" cy="5675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7" y="1"/>
                  </a:moveTo>
                  <a:cubicBezTo>
                    <a:pt x="160" y="1"/>
                    <a:pt x="103" y="46"/>
                    <a:pt x="103" y="115"/>
                  </a:cubicBezTo>
                  <a:cubicBezTo>
                    <a:pt x="92" y="514"/>
                    <a:pt x="69" y="913"/>
                    <a:pt x="46" y="1312"/>
                  </a:cubicBezTo>
                  <a:cubicBezTo>
                    <a:pt x="35" y="1586"/>
                    <a:pt x="12" y="1871"/>
                    <a:pt x="1" y="2144"/>
                  </a:cubicBezTo>
                  <a:cubicBezTo>
                    <a:pt x="1" y="2179"/>
                    <a:pt x="23" y="2213"/>
                    <a:pt x="46" y="2236"/>
                  </a:cubicBezTo>
                  <a:cubicBezTo>
                    <a:pt x="69" y="2258"/>
                    <a:pt x="92" y="2270"/>
                    <a:pt x="126" y="2270"/>
                  </a:cubicBezTo>
                  <a:lnTo>
                    <a:pt x="137" y="2270"/>
                  </a:lnTo>
                  <a:cubicBezTo>
                    <a:pt x="400" y="2213"/>
                    <a:pt x="673" y="2190"/>
                    <a:pt x="947" y="2167"/>
                  </a:cubicBezTo>
                  <a:cubicBezTo>
                    <a:pt x="1380" y="2133"/>
                    <a:pt x="1836" y="2087"/>
                    <a:pt x="2258" y="1951"/>
                  </a:cubicBezTo>
                  <a:cubicBezTo>
                    <a:pt x="2315" y="1928"/>
                    <a:pt x="2349" y="1859"/>
                    <a:pt x="2327" y="1802"/>
                  </a:cubicBezTo>
                  <a:cubicBezTo>
                    <a:pt x="2317" y="1745"/>
                    <a:pt x="2268" y="1720"/>
                    <a:pt x="2212" y="1720"/>
                  </a:cubicBezTo>
                  <a:cubicBezTo>
                    <a:pt x="2201" y="1720"/>
                    <a:pt x="2190" y="1721"/>
                    <a:pt x="2178" y="1723"/>
                  </a:cubicBezTo>
                  <a:cubicBezTo>
                    <a:pt x="1791" y="1859"/>
                    <a:pt x="1346" y="1894"/>
                    <a:pt x="924" y="1939"/>
                  </a:cubicBezTo>
                  <a:cubicBezTo>
                    <a:pt x="696" y="1962"/>
                    <a:pt x="468" y="1973"/>
                    <a:pt x="240" y="2008"/>
                  </a:cubicBezTo>
                  <a:cubicBezTo>
                    <a:pt x="251" y="1780"/>
                    <a:pt x="263" y="1551"/>
                    <a:pt x="286" y="1323"/>
                  </a:cubicBezTo>
                  <a:cubicBezTo>
                    <a:pt x="297" y="924"/>
                    <a:pt x="331" y="514"/>
                    <a:pt x="331" y="115"/>
                  </a:cubicBezTo>
                  <a:cubicBezTo>
                    <a:pt x="331" y="46"/>
                    <a:pt x="286" y="1"/>
                    <a:pt x="217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>
              <a:off x="1596250" y="2256125"/>
              <a:ext cx="58750" cy="5675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8" y="1"/>
                  </a:moveTo>
                  <a:cubicBezTo>
                    <a:pt x="161" y="1"/>
                    <a:pt x="104" y="58"/>
                    <a:pt x="104" y="115"/>
                  </a:cubicBezTo>
                  <a:cubicBezTo>
                    <a:pt x="92" y="514"/>
                    <a:pt x="69" y="924"/>
                    <a:pt x="47" y="1312"/>
                  </a:cubicBezTo>
                  <a:cubicBezTo>
                    <a:pt x="35" y="1597"/>
                    <a:pt x="12" y="1871"/>
                    <a:pt x="1" y="2156"/>
                  </a:cubicBezTo>
                  <a:cubicBezTo>
                    <a:pt x="1" y="2190"/>
                    <a:pt x="12" y="2224"/>
                    <a:pt x="47" y="2247"/>
                  </a:cubicBezTo>
                  <a:cubicBezTo>
                    <a:pt x="69" y="2258"/>
                    <a:pt x="92" y="2270"/>
                    <a:pt x="115" y="2270"/>
                  </a:cubicBezTo>
                  <a:lnTo>
                    <a:pt x="138" y="2270"/>
                  </a:lnTo>
                  <a:cubicBezTo>
                    <a:pt x="400" y="2224"/>
                    <a:pt x="674" y="2201"/>
                    <a:pt x="947" y="2179"/>
                  </a:cubicBezTo>
                  <a:cubicBezTo>
                    <a:pt x="1381" y="2133"/>
                    <a:pt x="1837" y="2087"/>
                    <a:pt x="2259" y="1951"/>
                  </a:cubicBezTo>
                  <a:cubicBezTo>
                    <a:pt x="2316" y="1928"/>
                    <a:pt x="2350" y="1871"/>
                    <a:pt x="2327" y="1802"/>
                  </a:cubicBezTo>
                  <a:cubicBezTo>
                    <a:pt x="2318" y="1758"/>
                    <a:pt x="2274" y="1727"/>
                    <a:pt x="2222" y="1727"/>
                  </a:cubicBezTo>
                  <a:cubicBezTo>
                    <a:pt x="2208" y="1727"/>
                    <a:pt x="2194" y="1729"/>
                    <a:pt x="2179" y="1734"/>
                  </a:cubicBezTo>
                  <a:cubicBezTo>
                    <a:pt x="1791" y="1859"/>
                    <a:pt x="1346" y="1905"/>
                    <a:pt x="925" y="1939"/>
                  </a:cubicBezTo>
                  <a:cubicBezTo>
                    <a:pt x="697" y="1962"/>
                    <a:pt x="468" y="1985"/>
                    <a:pt x="240" y="2019"/>
                  </a:cubicBezTo>
                  <a:cubicBezTo>
                    <a:pt x="252" y="1791"/>
                    <a:pt x="263" y="1563"/>
                    <a:pt x="275" y="1323"/>
                  </a:cubicBezTo>
                  <a:cubicBezTo>
                    <a:pt x="297" y="936"/>
                    <a:pt x="320" y="525"/>
                    <a:pt x="332" y="126"/>
                  </a:cubicBezTo>
                  <a:cubicBezTo>
                    <a:pt x="332" y="58"/>
                    <a:pt x="286" y="1"/>
                    <a:pt x="218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1663250" y="2199975"/>
              <a:ext cx="31675" cy="23975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" y="0"/>
                  </a:moveTo>
                  <a:cubicBezTo>
                    <a:pt x="46" y="0"/>
                    <a:pt x="1" y="57"/>
                    <a:pt x="12" y="126"/>
                  </a:cubicBezTo>
                  <a:cubicBezTo>
                    <a:pt x="12" y="149"/>
                    <a:pt x="46" y="628"/>
                    <a:pt x="126" y="878"/>
                  </a:cubicBezTo>
                  <a:cubicBezTo>
                    <a:pt x="137" y="924"/>
                    <a:pt x="183" y="958"/>
                    <a:pt x="240" y="958"/>
                  </a:cubicBezTo>
                  <a:lnTo>
                    <a:pt x="263" y="958"/>
                  </a:lnTo>
                  <a:cubicBezTo>
                    <a:pt x="308" y="947"/>
                    <a:pt x="377" y="935"/>
                    <a:pt x="445" y="924"/>
                  </a:cubicBezTo>
                  <a:cubicBezTo>
                    <a:pt x="708" y="867"/>
                    <a:pt x="1050" y="810"/>
                    <a:pt x="1209" y="685"/>
                  </a:cubicBezTo>
                  <a:cubicBezTo>
                    <a:pt x="1255" y="650"/>
                    <a:pt x="1266" y="570"/>
                    <a:pt x="1232" y="525"/>
                  </a:cubicBezTo>
                  <a:cubicBezTo>
                    <a:pt x="1206" y="493"/>
                    <a:pt x="1173" y="479"/>
                    <a:pt x="1139" y="479"/>
                  </a:cubicBezTo>
                  <a:cubicBezTo>
                    <a:pt x="1113" y="479"/>
                    <a:pt x="1086" y="487"/>
                    <a:pt x="1061" y="502"/>
                  </a:cubicBezTo>
                  <a:cubicBezTo>
                    <a:pt x="947" y="593"/>
                    <a:pt x="616" y="650"/>
                    <a:pt x="400" y="696"/>
                  </a:cubicBezTo>
                  <a:cubicBezTo>
                    <a:pt x="377" y="696"/>
                    <a:pt x="343" y="707"/>
                    <a:pt x="320" y="707"/>
                  </a:cubicBezTo>
                  <a:cubicBezTo>
                    <a:pt x="263" y="468"/>
                    <a:pt x="240" y="114"/>
                    <a:pt x="240" y="103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1346550" y="1603325"/>
              <a:ext cx="408225" cy="760850"/>
            </a:xfrm>
            <a:custGeom>
              <a:avLst/>
              <a:gdLst/>
              <a:ahLst/>
              <a:cxnLst/>
              <a:rect l="l" t="t" r="r" b="b"/>
              <a:pathLst>
                <a:path w="16329" h="30434" extrusionOk="0">
                  <a:moveTo>
                    <a:pt x="5063" y="0"/>
                  </a:moveTo>
                  <a:lnTo>
                    <a:pt x="5063" y="0"/>
                  </a:lnTo>
                  <a:cubicBezTo>
                    <a:pt x="3569" y="3204"/>
                    <a:pt x="1904" y="6990"/>
                    <a:pt x="1471" y="8963"/>
                  </a:cubicBezTo>
                  <a:cubicBezTo>
                    <a:pt x="490" y="13353"/>
                    <a:pt x="0" y="18108"/>
                    <a:pt x="502" y="22601"/>
                  </a:cubicBezTo>
                  <a:cubicBezTo>
                    <a:pt x="798" y="25257"/>
                    <a:pt x="2053" y="27869"/>
                    <a:pt x="4162" y="29613"/>
                  </a:cubicBezTo>
                  <a:cubicBezTo>
                    <a:pt x="5293" y="30232"/>
                    <a:pt x="6668" y="30434"/>
                    <a:pt x="7920" y="30434"/>
                  </a:cubicBezTo>
                  <a:cubicBezTo>
                    <a:pt x="9091" y="30434"/>
                    <a:pt x="10154" y="30257"/>
                    <a:pt x="10810" y="30081"/>
                  </a:cubicBezTo>
                  <a:cubicBezTo>
                    <a:pt x="13923" y="29248"/>
                    <a:pt x="15531" y="26979"/>
                    <a:pt x="16329" y="24265"/>
                  </a:cubicBezTo>
                  <a:cubicBezTo>
                    <a:pt x="16096" y="24065"/>
                    <a:pt x="15772" y="24001"/>
                    <a:pt x="15367" y="24001"/>
                  </a:cubicBezTo>
                  <a:cubicBezTo>
                    <a:pt x="14918" y="24001"/>
                    <a:pt x="14370" y="24080"/>
                    <a:pt x="13740" y="24140"/>
                  </a:cubicBezTo>
                  <a:cubicBezTo>
                    <a:pt x="12952" y="24214"/>
                    <a:pt x="12251" y="24325"/>
                    <a:pt x="11615" y="24325"/>
                  </a:cubicBezTo>
                  <a:cubicBezTo>
                    <a:pt x="10772" y="24325"/>
                    <a:pt x="10043" y="24129"/>
                    <a:pt x="9373" y="23387"/>
                  </a:cubicBezTo>
                  <a:cubicBezTo>
                    <a:pt x="8199" y="22110"/>
                    <a:pt x="7868" y="22065"/>
                    <a:pt x="6180" y="22053"/>
                  </a:cubicBezTo>
                  <a:cubicBezTo>
                    <a:pt x="4322" y="22053"/>
                    <a:pt x="3181" y="20879"/>
                    <a:pt x="2680" y="19123"/>
                  </a:cubicBezTo>
                  <a:cubicBezTo>
                    <a:pt x="2338" y="17903"/>
                    <a:pt x="2543" y="16455"/>
                    <a:pt x="2543" y="15200"/>
                  </a:cubicBezTo>
                  <a:cubicBezTo>
                    <a:pt x="2554" y="13296"/>
                    <a:pt x="3113" y="12007"/>
                    <a:pt x="3592" y="10217"/>
                  </a:cubicBezTo>
                  <a:cubicBezTo>
                    <a:pt x="4128" y="8256"/>
                    <a:pt x="4618" y="6067"/>
                    <a:pt x="4858" y="4048"/>
                  </a:cubicBezTo>
                  <a:cubicBezTo>
                    <a:pt x="5006" y="2840"/>
                    <a:pt x="4892" y="1346"/>
                    <a:pt x="5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63"/>
          <p:cNvGrpSpPr/>
          <p:nvPr/>
        </p:nvGrpSpPr>
        <p:grpSpPr>
          <a:xfrm>
            <a:off x="507842" y="2260359"/>
            <a:ext cx="756988" cy="2333199"/>
            <a:chOff x="893093" y="1634332"/>
            <a:chExt cx="1148208" cy="2974234"/>
          </a:xfrm>
        </p:grpSpPr>
        <p:sp>
          <p:nvSpPr>
            <p:cNvPr id="2412" name="Google Shape;2412;p63"/>
            <p:cNvSpPr/>
            <p:nvPr/>
          </p:nvSpPr>
          <p:spPr>
            <a:xfrm>
              <a:off x="893093" y="1984728"/>
              <a:ext cx="1078898" cy="2010927"/>
            </a:xfrm>
            <a:custGeom>
              <a:avLst/>
              <a:gdLst/>
              <a:ahLst/>
              <a:cxnLst/>
              <a:rect l="l" t="t" r="r" b="b"/>
              <a:pathLst>
                <a:path w="16329" h="30434" extrusionOk="0">
                  <a:moveTo>
                    <a:pt x="5063" y="0"/>
                  </a:moveTo>
                  <a:lnTo>
                    <a:pt x="5063" y="0"/>
                  </a:lnTo>
                  <a:cubicBezTo>
                    <a:pt x="3569" y="3204"/>
                    <a:pt x="1904" y="6990"/>
                    <a:pt x="1471" y="8963"/>
                  </a:cubicBezTo>
                  <a:cubicBezTo>
                    <a:pt x="490" y="13353"/>
                    <a:pt x="0" y="18108"/>
                    <a:pt x="502" y="22601"/>
                  </a:cubicBezTo>
                  <a:cubicBezTo>
                    <a:pt x="798" y="25257"/>
                    <a:pt x="2053" y="27869"/>
                    <a:pt x="4162" y="29613"/>
                  </a:cubicBezTo>
                  <a:cubicBezTo>
                    <a:pt x="5293" y="30232"/>
                    <a:pt x="6668" y="30434"/>
                    <a:pt x="7920" y="30434"/>
                  </a:cubicBezTo>
                  <a:cubicBezTo>
                    <a:pt x="9091" y="30434"/>
                    <a:pt x="10154" y="30257"/>
                    <a:pt x="10810" y="30081"/>
                  </a:cubicBezTo>
                  <a:cubicBezTo>
                    <a:pt x="13923" y="29248"/>
                    <a:pt x="15531" y="26979"/>
                    <a:pt x="16329" y="24265"/>
                  </a:cubicBezTo>
                  <a:cubicBezTo>
                    <a:pt x="16096" y="24065"/>
                    <a:pt x="15772" y="24001"/>
                    <a:pt x="15367" y="24001"/>
                  </a:cubicBezTo>
                  <a:cubicBezTo>
                    <a:pt x="14918" y="24001"/>
                    <a:pt x="14370" y="24080"/>
                    <a:pt x="13740" y="24140"/>
                  </a:cubicBezTo>
                  <a:cubicBezTo>
                    <a:pt x="12952" y="24214"/>
                    <a:pt x="12251" y="24325"/>
                    <a:pt x="11615" y="24325"/>
                  </a:cubicBezTo>
                  <a:cubicBezTo>
                    <a:pt x="10772" y="24325"/>
                    <a:pt x="10043" y="24129"/>
                    <a:pt x="9373" y="23387"/>
                  </a:cubicBezTo>
                  <a:cubicBezTo>
                    <a:pt x="8199" y="22110"/>
                    <a:pt x="7868" y="22065"/>
                    <a:pt x="6180" y="22053"/>
                  </a:cubicBezTo>
                  <a:cubicBezTo>
                    <a:pt x="4322" y="22053"/>
                    <a:pt x="3181" y="20879"/>
                    <a:pt x="2680" y="19123"/>
                  </a:cubicBezTo>
                  <a:cubicBezTo>
                    <a:pt x="2338" y="17903"/>
                    <a:pt x="2543" y="16455"/>
                    <a:pt x="2543" y="15200"/>
                  </a:cubicBezTo>
                  <a:cubicBezTo>
                    <a:pt x="2554" y="13296"/>
                    <a:pt x="3113" y="12007"/>
                    <a:pt x="3592" y="10217"/>
                  </a:cubicBezTo>
                  <a:cubicBezTo>
                    <a:pt x="4128" y="8256"/>
                    <a:pt x="4618" y="6067"/>
                    <a:pt x="4858" y="4048"/>
                  </a:cubicBezTo>
                  <a:cubicBezTo>
                    <a:pt x="5006" y="2840"/>
                    <a:pt x="4892" y="1346"/>
                    <a:pt x="5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893093" y="1634332"/>
              <a:ext cx="1148208" cy="2361058"/>
            </a:xfrm>
            <a:custGeom>
              <a:avLst/>
              <a:gdLst/>
              <a:ahLst/>
              <a:cxnLst/>
              <a:rect l="l" t="t" r="r" b="b"/>
              <a:pathLst>
                <a:path w="17378" h="35733" extrusionOk="0">
                  <a:moveTo>
                    <a:pt x="7606" y="1"/>
                  </a:moveTo>
                  <a:cubicBezTo>
                    <a:pt x="6899" y="1495"/>
                    <a:pt x="2246" y="10754"/>
                    <a:pt x="1471" y="14266"/>
                  </a:cubicBezTo>
                  <a:cubicBezTo>
                    <a:pt x="490" y="18656"/>
                    <a:pt x="0" y="23411"/>
                    <a:pt x="502" y="27904"/>
                  </a:cubicBezTo>
                  <a:cubicBezTo>
                    <a:pt x="798" y="30560"/>
                    <a:pt x="2053" y="33172"/>
                    <a:pt x="4162" y="34916"/>
                  </a:cubicBezTo>
                  <a:cubicBezTo>
                    <a:pt x="5289" y="35533"/>
                    <a:pt x="6659" y="35732"/>
                    <a:pt x="7907" y="35732"/>
                  </a:cubicBezTo>
                  <a:cubicBezTo>
                    <a:pt x="9083" y="35732"/>
                    <a:pt x="10152" y="35555"/>
                    <a:pt x="10810" y="35384"/>
                  </a:cubicBezTo>
                  <a:cubicBezTo>
                    <a:pt x="17378" y="33639"/>
                    <a:pt x="17287" y="25418"/>
                    <a:pt x="16819" y="20275"/>
                  </a:cubicBezTo>
                  <a:cubicBezTo>
                    <a:pt x="16432" y="16079"/>
                    <a:pt x="15166" y="12054"/>
                    <a:pt x="13421" y="8177"/>
                  </a:cubicBezTo>
                  <a:cubicBezTo>
                    <a:pt x="12315" y="5725"/>
                    <a:pt x="10422" y="1164"/>
                    <a:pt x="76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1418171" y="2164056"/>
              <a:ext cx="125934" cy="2444511"/>
            </a:xfrm>
            <a:custGeom>
              <a:avLst/>
              <a:gdLst/>
              <a:ahLst/>
              <a:cxnLst/>
              <a:rect l="l" t="t" r="r" b="b"/>
              <a:pathLst>
                <a:path w="1906" h="36996" extrusionOk="0">
                  <a:moveTo>
                    <a:pt x="913" y="0"/>
                  </a:moveTo>
                  <a:cubicBezTo>
                    <a:pt x="731" y="2474"/>
                    <a:pt x="217" y="16899"/>
                    <a:pt x="217" y="21244"/>
                  </a:cubicBezTo>
                  <a:lnTo>
                    <a:pt x="217" y="29898"/>
                  </a:lnTo>
                  <a:cubicBezTo>
                    <a:pt x="217" y="31974"/>
                    <a:pt x="1" y="34516"/>
                    <a:pt x="229" y="36592"/>
                  </a:cubicBezTo>
                  <a:cubicBezTo>
                    <a:pt x="250" y="36832"/>
                    <a:pt x="452" y="36995"/>
                    <a:pt x="678" y="36995"/>
                  </a:cubicBezTo>
                  <a:cubicBezTo>
                    <a:pt x="699" y="36995"/>
                    <a:pt x="721" y="36994"/>
                    <a:pt x="742" y="36991"/>
                  </a:cubicBezTo>
                  <a:cubicBezTo>
                    <a:pt x="845" y="36979"/>
                    <a:pt x="947" y="36957"/>
                    <a:pt x="1038" y="36957"/>
                  </a:cubicBezTo>
                  <a:cubicBezTo>
                    <a:pt x="1335" y="36934"/>
                    <a:pt x="1586" y="36729"/>
                    <a:pt x="1609" y="36432"/>
                  </a:cubicBezTo>
                  <a:cubicBezTo>
                    <a:pt x="1905" y="33422"/>
                    <a:pt x="1472" y="29727"/>
                    <a:pt x="1472" y="26774"/>
                  </a:cubicBezTo>
                  <a:lnTo>
                    <a:pt x="1472" y="14026"/>
                  </a:lnTo>
                  <a:cubicBezTo>
                    <a:pt x="1472" y="11551"/>
                    <a:pt x="1563" y="9043"/>
                    <a:pt x="1312" y="6568"/>
                  </a:cubicBezTo>
                  <a:cubicBezTo>
                    <a:pt x="1107" y="4493"/>
                    <a:pt x="1130" y="1494"/>
                    <a:pt x="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1167294" y="2640985"/>
              <a:ext cx="299969" cy="4671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138" y="0"/>
                  </a:moveTo>
                  <a:cubicBezTo>
                    <a:pt x="58" y="11"/>
                    <a:pt x="1" y="80"/>
                    <a:pt x="12" y="160"/>
                  </a:cubicBezTo>
                  <a:cubicBezTo>
                    <a:pt x="58" y="958"/>
                    <a:pt x="776" y="1939"/>
                    <a:pt x="1415" y="2805"/>
                  </a:cubicBezTo>
                  <a:cubicBezTo>
                    <a:pt x="1643" y="3113"/>
                    <a:pt x="1848" y="3410"/>
                    <a:pt x="2008" y="3660"/>
                  </a:cubicBezTo>
                  <a:cubicBezTo>
                    <a:pt x="2224" y="3991"/>
                    <a:pt x="2418" y="4333"/>
                    <a:pt x="2612" y="4664"/>
                  </a:cubicBezTo>
                  <a:cubicBezTo>
                    <a:pt x="2760" y="4926"/>
                    <a:pt x="2920" y="5188"/>
                    <a:pt x="3068" y="5451"/>
                  </a:cubicBezTo>
                  <a:cubicBezTo>
                    <a:pt x="3136" y="5553"/>
                    <a:pt x="3205" y="5679"/>
                    <a:pt x="3273" y="5804"/>
                  </a:cubicBezTo>
                  <a:cubicBezTo>
                    <a:pt x="3524" y="6260"/>
                    <a:pt x="3809" y="6785"/>
                    <a:pt x="4311" y="7047"/>
                  </a:cubicBezTo>
                  <a:cubicBezTo>
                    <a:pt x="4334" y="7058"/>
                    <a:pt x="4357" y="7070"/>
                    <a:pt x="4379" y="7070"/>
                  </a:cubicBezTo>
                  <a:cubicBezTo>
                    <a:pt x="4425" y="7070"/>
                    <a:pt x="4482" y="7047"/>
                    <a:pt x="4505" y="6990"/>
                  </a:cubicBezTo>
                  <a:cubicBezTo>
                    <a:pt x="4539" y="6922"/>
                    <a:pt x="4516" y="6842"/>
                    <a:pt x="4448" y="6796"/>
                  </a:cubicBezTo>
                  <a:cubicBezTo>
                    <a:pt x="4014" y="6568"/>
                    <a:pt x="3764" y="6112"/>
                    <a:pt x="3524" y="5667"/>
                  </a:cubicBezTo>
                  <a:cubicBezTo>
                    <a:pt x="3456" y="5542"/>
                    <a:pt x="3387" y="5416"/>
                    <a:pt x="3319" y="5302"/>
                  </a:cubicBezTo>
                  <a:cubicBezTo>
                    <a:pt x="3159" y="5040"/>
                    <a:pt x="3011" y="4778"/>
                    <a:pt x="2851" y="4516"/>
                  </a:cubicBezTo>
                  <a:cubicBezTo>
                    <a:pt x="2669" y="4185"/>
                    <a:pt x="2464" y="3843"/>
                    <a:pt x="2247" y="3512"/>
                  </a:cubicBezTo>
                  <a:cubicBezTo>
                    <a:pt x="2087" y="3250"/>
                    <a:pt x="1871" y="2953"/>
                    <a:pt x="1643" y="2634"/>
                  </a:cubicBezTo>
                  <a:cubicBezTo>
                    <a:pt x="1027" y="1802"/>
                    <a:pt x="331" y="855"/>
                    <a:pt x="297" y="137"/>
                  </a:cubicBezTo>
                  <a:cubicBezTo>
                    <a:pt x="286" y="57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3"/>
            <p:cNvSpPr/>
            <p:nvPr/>
          </p:nvSpPr>
          <p:spPr>
            <a:xfrm>
              <a:off x="1101750" y="2670190"/>
              <a:ext cx="215528" cy="153889"/>
            </a:xfrm>
            <a:custGeom>
              <a:avLst/>
              <a:gdLst/>
              <a:ahLst/>
              <a:cxnLst/>
              <a:rect l="l" t="t" r="r" b="b"/>
              <a:pathLst>
                <a:path w="3262" h="2329" extrusionOk="0">
                  <a:moveTo>
                    <a:pt x="3096" y="1"/>
                  </a:moveTo>
                  <a:cubicBezTo>
                    <a:pt x="3040" y="1"/>
                    <a:pt x="2990" y="33"/>
                    <a:pt x="2965" y="83"/>
                  </a:cubicBezTo>
                  <a:cubicBezTo>
                    <a:pt x="2703" y="630"/>
                    <a:pt x="2532" y="1394"/>
                    <a:pt x="2532" y="2032"/>
                  </a:cubicBezTo>
                  <a:cubicBezTo>
                    <a:pt x="1837" y="1930"/>
                    <a:pt x="844" y="1599"/>
                    <a:pt x="229" y="1314"/>
                  </a:cubicBezTo>
                  <a:cubicBezTo>
                    <a:pt x="207" y="1305"/>
                    <a:pt x="186" y="1301"/>
                    <a:pt x="165" y="1301"/>
                  </a:cubicBezTo>
                  <a:cubicBezTo>
                    <a:pt x="109" y="1301"/>
                    <a:pt x="60" y="1332"/>
                    <a:pt x="35" y="1383"/>
                  </a:cubicBezTo>
                  <a:cubicBezTo>
                    <a:pt x="1" y="1462"/>
                    <a:pt x="35" y="1542"/>
                    <a:pt x="103" y="1576"/>
                  </a:cubicBezTo>
                  <a:cubicBezTo>
                    <a:pt x="799" y="1896"/>
                    <a:pt x="1939" y="2261"/>
                    <a:pt x="2669" y="2329"/>
                  </a:cubicBezTo>
                  <a:lnTo>
                    <a:pt x="2680" y="2329"/>
                  </a:lnTo>
                  <a:cubicBezTo>
                    <a:pt x="2715" y="2329"/>
                    <a:pt x="2749" y="2318"/>
                    <a:pt x="2783" y="2295"/>
                  </a:cubicBezTo>
                  <a:cubicBezTo>
                    <a:pt x="2806" y="2261"/>
                    <a:pt x="2829" y="2226"/>
                    <a:pt x="2829" y="2181"/>
                  </a:cubicBezTo>
                  <a:cubicBezTo>
                    <a:pt x="2794" y="1565"/>
                    <a:pt x="2954" y="767"/>
                    <a:pt x="3228" y="197"/>
                  </a:cubicBezTo>
                  <a:cubicBezTo>
                    <a:pt x="3262" y="128"/>
                    <a:pt x="3228" y="48"/>
                    <a:pt x="3159" y="14"/>
                  </a:cubicBezTo>
                  <a:cubicBezTo>
                    <a:pt x="3138" y="5"/>
                    <a:pt x="3116" y="1"/>
                    <a:pt x="3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3"/>
            <p:cNvSpPr/>
            <p:nvPr/>
          </p:nvSpPr>
          <p:spPr>
            <a:xfrm>
              <a:off x="1104789" y="2712148"/>
              <a:ext cx="241165" cy="181310"/>
            </a:xfrm>
            <a:custGeom>
              <a:avLst/>
              <a:gdLst/>
              <a:ahLst/>
              <a:cxnLst/>
              <a:rect l="l" t="t" r="r" b="b"/>
              <a:pathLst>
                <a:path w="3650" h="2744" extrusionOk="0">
                  <a:moveTo>
                    <a:pt x="3498" y="0"/>
                  </a:moveTo>
                  <a:cubicBezTo>
                    <a:pt x="3440" y="0"/>
                    <a:pt x="3383" y="41"/>
                    <a:pt x="3364" y="98"/>
                  </a:cubicBezTo>
                  <a:cubicBezTo>
                    <a:pt x="3193" y="622"/>
                    <a:pt x="3147" y="1147"/>
                    <a:pt x="3102" y="1648"/>
                  </a:cubicBezTo>
                  <a:cubicBezTo>
                    <a:pt x="3079" y="1911"/>
                    <a:pt x="3056" y="2184"/>
                    <a:pt x="3022" y="2458"/>
                  </a:cubicBezTo>
                  <a:cubicBezTo>
                    <a:pt x="1973" y="2412"/>
                    <a:pt x="616" y="1911"/>
                    <a:pt x="217" y="1751"/>
                  </a:cubicBezTo>
                  <a:cubicBezTo>
                    <a:pt x="200" y="1746"/>
                    <a:pt x="184" y="1744"/>
                    <a:pt x="167" y="1744"/>
                  </a:cubicBezTo>
                  <a:cubicBezTo>
                    <a:pt x="106" y="1744"/>
                    <a:pt x="50" y="1777"/>
                    <a:pt x="23" y="1831"/>
                  </a:cubicBezTo>
                  <a:cubicBezTo>
                    <a:pt x="0" y="1911"/>
                    <a:pt x="34" y="1990"/>
                    <a:pt x="103" y="2013"/>
                  </a:cubicBezTo>
                  <a:cubicBezTo>
                    <a:pt x="536" y="2184"/>
                    <a:pt x="2030" y="2732"/>
                    <a:pt x="3136" y="2743"/>
                  </a:cubicBezTo>
                  <a:cubicBezTo>
                    <a:pt x="3204" y="2743"/>
                    <a:pt x="3273" y="2686"/>
                    <a:pt x="3284" y="2618"/>
                  </a:cubicBezTo>
                  <a:cubicBezTo>
                    <a:pt x="3330" y="2310"/>
                    <a:pt x="3364" y="1990"/>
                    <a:pt x="3387" y="1671"/>
                  </a:cubicBezTo>
                  <a:cubicBezTo>
                    <a:pt x="3433" y="1158"/>
                    <a:pt x="3467" y="679"/>
                    <a:pt x="3626" y="189"/>
                  </a:cubicBezTo>
                  <a:cubicBezTo>
                    <a:pt x="3649" y="109"/>
                    <a:pt x="3615" y="29"/>
                    <a:pt x="3535" y="6"/>
                  </a:cubicBezTo>
                  <a:cubicBezTo>
                    <a:pt x="3523" y="2"/>
                    <a:pt x="3511" y="0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1176346" y="2784896"/>
              <a:ext cx="198217" cy="183887"/>
            </a:xfrm>
            <a:custGeom>
              <a:avLst/>
              <a:gdLst/>
              <a:ahLst/>
              <a:cxnLst/>
              <a:rect l="l" t="t" r="r" b="b"/>
              <a:pathLst>
                <a:path w="3000" h="2783" extrusionOk="0">
                  <a:moveTo>
                    <a:pt x="2863" y="0"/>
                  </a:moveTo>
                  <a:cubicBezTo>
                    <a:pt x="2794" y="0"/>
                    <a:pt x="2714" y="57"/>
                    <a:pt x="2703" y="125"/>
                  </a:cubicBezTo>
                  <a:cubicBezTo>
                    <a:pt x="2657" y="627"/>
                    <a:pt x="2635" y="1118"/>
                    <a:pt x="2600" y="1608"/>
                  </a:cubicBezTo>
                  <a:cubicBezTo>
                    <a:pt x="2578" y="1881"/>
                    <a:pt x="2566" y="2167"/>
                    <a:pt x="2543" y="2452"/>
                  </a:cubicBezTo>
                  <a:cubicBezTo>
                    <a:pt x="2270" y="2372"/>
                    <a:pt x="1996" y="2315"/>
                    <a:pt x="1722" y="2258"/>
                  </a:cubicBezTo>
                  <a:cubicBezTo>
                    <a:pt x="1209" y="2144"/>
                    <a:pt x="685" y="2030"/>
                    <a:pt x="229" y="1824"/>
                  </a:cubicBezTo>
                  <a:cubicBezTo>
                    <a:pt x="208" y="1814"/>
                    <a:pt x="185" y="1809"/>
                    <a:pt x="163" y="1809"/>
                  </a:cubicBezTo>
                  <a:cubicBezTo>
                    <a:pt x="111" y="1809"/>
                    <a:pt x="59" y="1837"/>
                    <a:pt x="35" y="1893"/>
                  </a:cubicBezTo>
                  <a:cubicBezTo>
                    <a:pt x="1" y="1961"/>
                    <a:pt x="35" y="2041"/>
                    <a:pt x="103" y="2075"/>
                  </a:cubicBezTo>
                  <a:cubicBezTo>
                    <a:pt x="593" y="2303"/>
                    <a:pt x="1141" y="2429"/>
                    <a:pt x="1665" y="2531"/>
                  </a:cubicBezTo>
                  <a:cubicBezTo>
                    <a:pt x="1985" y="2600"/>
                    <a:pt x="2327" y="2680"/>
                    <a:pt x="2635" y="2771"/>
                  </a:cubicBezTo>
                  <a:cubicBezTo>
                    <a:pt x="2646" y="2771"/>
                    <a:pt x="2657" y="2782"/>
                    <a:pt x="2669" y="2782"/>
                  </a:cubicBezTo>
                  <a:cubicBezTo>
                    <a:pt x="2703" y="2782"/>
                    <a:pt x="2726" y="2771"/>
                    <a:pt x="2749" y="2748"/>
                  </a:cubicBezTo>
                  <a:cubicBezTo>
                    <a:pt x="2783" y="2725"/>
                    <a:pt x="2806" y="2691"/>
                    <a:pt x="2817" y="2645"/>
                  </a:cubicBezTo>
                  <a:cubicBezTo>
                    <a:pt x="2840" y="2303"/>
                    <a:pt x="2863" y="1961"/>
                    <a:pt x="2885" y="1619"/>
                  </a:cubicBezTo>
                  <a:cubicBezTo>
                    <a:pt x="2908" y="1140"/>
                    <a:pt x="2942" y="650"/>
                    <a:pt x="2988" y="160"/>
                  </a:cubicBezTo>
                  <a:cubicBezTo>
                    <a:pt x="2999" y="80"/>
                    <a:pt x="2942" y="11"/>
                    <a:pt x="2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1223786" y="2866962"/>
              <a:ext cx="197491" cy="183953"/>
            </a:xfrm>
            <a:custGeom>
              <a:avLst/>
              <a:gdLst/>
              <a:ahLst/>
              <a:cxnLst/>
              <a:rect l="l" t="t" r="r" b="b"/>
              <a:pathLst>
                <a:path w="2989" h="2784" extrusionOk="0">
                  <a:moveTo>
                    <a:pt x="2852" y="1"/>
                  </a:moveTo>
                  <a:cubicBezTo>
                    <a:pt x="2783" y="1"/>
                    <a:pt x="2703" y="58"/>
                    <a:pt x="2703" y="138"/>
                  </a:cubicBezTo>
                  <a:cubicBezTo>
                    <a:pt x="2646" y="628"/>
                    <a:pt x="2624" y="1130"/>
                    <a:pt x="2589" y="1609"/>
                  </a:cubicBezTo>
                  <a:cubicBezTo>
                    <a:pt x="2578" y="1894"/>
                    <a:pt x="2555" y="2167"/>
                    <a:pt x="2532" y="2453"/>
                  </a:cubicBezTo>
                  <a:cubicBezTo>
                    <a:pt x="2270" y="2373"/>
                    <a:pt x="1985" y="2316"/>
                    <a:pt x="1723" y="2259"/>
                  </a:cubicBezTo>
                  <a:cubicBezTo>
                    <a:pt x="1210" y="2156"/>
                    <a:pt x="674" y="2042"/>
                    <a:pt x="218" y="1825"/>
                  </a:cubicBezTo>
                  <a:cubicBezTo>
                    <a:pt x="197" y="1815"/>
                    <a:pt x="174" y="1810"/>
                    <a:pt x="152" y="1810"/>
                  </a:cubicBezTo>
                  <a:cubicBezTo>
                    <a:pt x="100" y="1810"/>
                    <a:pt x="48" y="1838"/>
                    <a:pt x="24" y="1894"/>
                  </a:cubicBezTo>
                  <a:cubicBezTo>
                    <a:pt x="1" y="1962"/>
                    <a:pt x="24" y="2042"/>
                    <a:pt x="92" y="2076"/>
                  </a:cubicBezTo>
                  <a:cubicBezTo>
                    <a:pt x="582" y="2304"/>
                    <a:pt x="1130" y="2430"/>
                    <a:pt x="1654" y="2544"/>
                  </a:cubicBezTo>
                  <a:cubicBezTo>
                    <a:pt x="1985" y="2612"/>
                    <a:pt x="2316" y="2681"/>
                    <a:pt x="2624" y="2772"/>
                  </a:cubicBezTo>
                  <a:cubicBezTo>
                    <a:pt x="2635" y="2783"/>
                    <a:pt x="2646" y="2783"/>
                    <a:pt x="2669" y="2783"/>
                  </a:cubicBezTo>
                  <a:cubicBezTo>
                    <a:pt x="2692" y="2783"/>
                    <a:pt x="2715" y="2772"/>
                    <a:pt x="2749" y="2760"/>
                  </a:cubicBezTo>
                  <a:cubicBezTo>
                    <a:pt x="2783" y="2738"/>
                    <a:pt x="2806" y="2692"/>
                    <a:pt x="2806" y="2646"/>
                  </a:cubicBezTo>
                  <a:cubicBezTo>
                    <a:pt x="2829" y="2304"/>
                    <a:pt x="2852" y="1962"/>
                    <a:pt x="2874" y="1620"/>
                  </a:cubicBezTo>
                  <a:cubicBezTo>
                    <a:pt x="2909" y="1141"/>
                    <a:pt x="2931" y="651"/>
                    <a:pt x="2988" y="161"/>
                  </a:cubicBezTo>
                  <a:cubicBezTo>
                    <a:pt x="2988" y="81"/>
                    <a:pt x="2931" y="12"/>
                    <a:pt x="2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1128905" y="2661931"/>
              <a:ext cx="107037" cy="76317"/>
            </a:xfrm>
            <a:custGeom>
              <a:avLst/>
              <a:gdLst/>
              <a:ahLst/>
              <a:cxnLst/>
              <a:rect l="l" t="t" r="r" b="b"/>
              <a:pathLst>
                <a:path w="1620" h="1155" extrusionOk="0">
                  <a:moveTo>
                    <a:pt x="1470" y="1"/>
                  </a:moveTo>
                  <a:cubicBezTo>
                    <a:pt x="1399" y="1"/>
                    <a:pt x="1333" y="45"/>
                    <a:pt x="1323" y="116"/>
                  </a:cubicBezTo>
                  <a:cubicBezTo>
                    <a:pt x="1323" y="116"/>
                    <a:pt x="1243" y="550"/>
                    <a:pt x="1140" y="835"/>
                  </a:cubicBezTo>
                  <a:cubicBezTo>
                    <a:pt x="1106" y="823"/>
                    <a:pt x="1072" y="812"/>
                    <a:pt x="1038" y="801"/>
                  </a:cubicBezTo>
                  <a:cubicBezTo>
                    <a:pt x="787" y="721"/>
                    <a:pt x="388" y="595"/>
                    <a:pt x="262" y="481"/>
                  </a:cubicBezTo>
                  <a:cubicBezTo>
                    <a:pt x="234" y="453"/>
                    <a:pt x="197" y="439"/>
                    <a:pt x="160" y="439"/>
                  </a:cubicBezTo>
                  <a:cubicBezTo>
                    <a:pt x="123" y="439"/>
                    <a:pt x="86" y="453"/>
                    <a:pt x="57" y="481"/>
                  </a:cubicBezTo>
                  <a:cubicBezTo>
                    <a:pt x="0" y="538"/>
                    <a:pt x="0" y="618"/>
                    <a:pt x="57" y="675"/>
                  </a:cubicBezTo>
                  <a:cubicBezTo>
                    <a:pt x="240" y="846"/>
                    <a:pt x="639" y="972"/>
                    <a:pt x="958" y="1074"/>
                  </a:cubicBezTo>
                  <a:cubicBezTo>
                    <a:pt x="1038" y="1097"/>
                    <a:pt x="1118" y="1120"/>
                    <a:pt x="1175" y="1143"/>
                  </a:cubicBezTo>
                  <a:cubicBezTo>
                    <a:pt x="1186" y="1143"/>
                    <a:pt x="1209" y="1154"/>
                    <a:pt x="1220" y="1154"/>
                  </a:cubicBezTo>
                  <a:cubicBezTo>
                    <a:pt x="1277" y="1154"/>
                    <a:pt x="1323" y="1120"/>
                    <a:pt x="1346" y="1063"/>
                  </a:cubicBezTo>
                  <a:cubicBezTo>
                    <a:pt x="1483" y="766"/>
                    <a:pt x="1597" y="196"/>
                    <a:pt x="1608" y="173"/>
                  </a:cubicBezTo>
                  <a:cubicBezTo>
                    <a:pt x="1619" y="94"/>
                    <a:pt x="1562" y="14"/>
                    <a:pt x="1494" y="2"/>
                  </a:cubicBezTo>
                  <a:cubicBezTo>
                    <a:pt x="1486" y="1"/>
                    <a:pt x="1478" y="1"/>
                    <a:pt x="14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3"/>
            <p:cNvSpPr/>
            <p:nvPr/>
          </p:nvSpPr>
          <p:spPr>
            <a:xfrm>
              <a:off x="1082192" y="3057522"/>
              <a:ext cx="385797" cy="498932"/>
            </a:xfrm>
            <a:custGeom>
              <a:avLst/>
              <a:gdLst/>
              <a:ahLst/>
              <a:cxnLst/>
              <a:rect l="l" t="t" r="r" b="b"/>
              <a:pathLst>
                <a:path w="5839" h="7551" extrusionOk="0">
                  <a:moveTo>
                    <a:pt x="169" y="0"/>
                  </a:moveTo>
                  <a:cubicBezTo>
                    <a:pt x="162" y="0"/>
                    <a:pt x="155" y="1"/>
                    <a:pt x="148" y="2"/>
                  </a:cubicBezTo>
                  <a:cubicBezTo>
                    <a:pt x="57" y="13"/>
                    <a:pt x="0" y="93"/>
                    <a:pt x="12" y="184"/>
                  </a:cubicBezTo>
                  <a:cubicBezTo>
                    <a:pt x="148" y="1085"/>
                    <a:pt x="1072" y="2123"/>
                    <a:pt x="1870" y="3035"/>
                  </a:cubicBezTo>
                  <a:cubicBezTo>
                    <a:pt x="2167" y="3366"/>
                    <a:pt x="2440" y="3674"/>
                    <a:pt x="2646" y="3936"/>
                  </a:cubicBezTo>
                  <a:cubicBezTo>
                    <a:pt x="2919" y="4289"/>
                    <a:pt x="3170" y="4654"/>
                    <a:pt x="3421" y="5019"/>
                  </a:cubicBezTo>
                  <a:cubicBezTo>
                    <a:pt x="3626" y="5293"/>
                    <a:pt x="3820" y="5578"/>
                    <a:pt x="4025" y="5852"/>
                  </a:cubicBezTo>
                  <a:cubicBezTo>
                    <a:pt x="4117" y="5966"/>
                    <a:pt x="4208" y="6102"/>
                    <a:pt x="4288" y="6228"/>
                  </a:cubicBezTo>
                  <a:cubicBezTo>
                    <a:pt x="4618" y="6718"/>
                    <a:pt x="4995" y="7277"/>
                    <a:pt x="5599" y="7539"/>
                  </a:cubicBezTo>
                  <a:cubicBezTo>
                    <a:pt x="5622" y="7539"/>
                    <a:pt x="5633" y="7551"/>
                    <a:pt x="5656" y="7551"/>
                  </a:cubicBezTo>
                  <a:cubicBezTo>
                    <a:pt x="5724" y="7551"/>
                    <a:pt x="5781" y="7516"/>
                    <a:pt x="5804" y="7448"/>
                  </a:cubicBezTo>
                  <a:cubicBezTo>
                    <a:pt x="5838" y="7368"/>
                    <a:pt x="5804" y="7277"/>
                    <a:pt x="5724" y="7243"/>
                  </a:cubicBezTo>
                  <a:cubicBezTo>
                    <a:pt x="5211" y="7026"/>
                    <a:pt x="4881" y="6524"/>
                    <a:pt x="4561" y="6057"/>
                  </a:cubicBezTo>
                  <a:cubicBezTo>
                    <a:pt x="4470" y="5909"/>
                    <a:pt x="4379" y="5783"/>
                    <a:pt x="4288" y="5658"/>
                  </a:cubicBezTo>
                  <a:cubicBezTo>
                    <a:pt x="4082" y="5384"/>
                    <a:pt x="3889" y="5110"/>
                    <a:pt x="3683" y="4825"/>
                  </a:cubicBezTo>
                  <a:cubicBezTo>
                    <a:pt x="3432" y="4472"/>
                    <a:pt x="3170" y="4095"/>
                    <a:pt x="2896" y="3742"/>
                  </a:cubicBezTo>
                  <a:cubicBezTo>
                    <a:pt x="2691" y="3468"/>
                    <a:pt x="2406" y="3149"/>
                    <a:pt x="2121" y="2818"/>
                  </a:cubicBezTo>
                  <a:cubicBezTo>
                    <a:pt x="1334" y="1940"/>
                    <a:pt x="456" y="948"/>
                    <a:pt x="331" y="139"/>
                  </a:cubicBezTo>
                  <a:cubicBezTo>
                    <a:pt x="320" y="55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3"/>
            <p:cNvSpPr/>
            <p:nvPr/>
          </p:nvSpPr>
          <p:spPr>
            <a:xfrm>
              <a:off x="1020414" y="3076419"/>
              <a:ext cx="234359" cy="177874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3355" y="1"/>
                  </a:moveTo>
                  <a:cubicBezTo>
                    <a:pt x="3292" y="1"/>
                    <a:pt x="3231" y="44"/>
                    <a:pt x="3204" y="115"/>
                  </a:cubicBezTo>
                  <a:cubicBezTo>
                    <a:pt x="2965" y="765"/>
                    <a:pt x="2862" y="1643"/>
                    <a:pt x="2931" y="2361"/>
                  </a:cubicBezTo>
                  <a:cubicBezTo>
                    <a:pt x="2121" y="2327"/>
                    <a:pt x="969" y="2053"/>
                    <a:pt x="240" y="1791"/>
                  </a:cubicBezTo>
                  <a:cubicBezTo>
                    <a:pt x="224" y="1787"/>
                    <a:pt x="208" y="1785"/>
                    <a:pt x="192" y="1785"/>
                  </a:cubicBezTo>
                  <a:cubicBezTo>
                    <a:pt x="119" y="1785"/>
                    <a:pt x="53" y="1828"/>
                    <a:pt x="34" y="1894"/>
                  </a:cubicBezTo>
                  <a:cubicBezTo>
                    <a:pt x="0" y="1974"/>
                    <a:pt x="46" y="2065"/>
                    <a:pt x="126" y="2099"/>
                  </a:cubicBezTo>
                  <a:cubicBezTo>
                    <a:pt x="947" y="2384"/>
                    <a:pt x="2269" y="2692"/>
                    <a:pt x="3102" y="2692"/>
                  </a:cubicBezTo>
                  <a:cubicBezTo>
                    <a:pt x="3159" y="2692"/>
                    <a:pt x="3193" y="2669"/>
                    <a:pt x="3227" y="2635"/>
                  </a:cubicBezTo>
                  <a:cubicBezTo>
                    <a:pt x="3261" y="2601"/>
                    <a:pt x="3273" y="2555"/>
                    <a:pt x="3273" y="2498"/>
                  </a:cubicBezTo>
                  <a:cubicBezTo>
                    <a:pt x="3170" y="1803"/>
                    <a:pt x="3273" y="890"/>
                    <a:pt x="3512" y="218"/>
                  </a:cubicBezTo>
                  <a:cubicBezTo>
                    <a:pt x="3546" y="138"/>
                    <a:pt x="3501" y="47"/>
                    <a:pt x="3410" y="12"/>
                  </a:cubicBezTo>
                  <a:cubicBezTo>
                    <a:pt x="3392" y="5"/>
                    <a:pt x="3373" y="1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3"/>
            <p:cNvSpPr/>
            <p:nvPr/>
          </p:nvSpPr>
          <p:spPr>
            <a:xfrm>
              <a:off x="1030920" y="3121350"/>
              <a:ext cx="260788" cy="208334"/>
            </a:xfrm>
            <a:custGeom>
              <a:avLst/>
              <a:gdLst/>
              <a:ahLst/>
              <a:cxnLst/>
              <a:rect l="l" t="t" r="r" b="b"/>
              <a:pathLst>
                <a:path w="3947" h="3153" extrusionOk="0">
                  <a:moveTo>
                    <a:pt x="3769" y="0"/>
                  </a:moveTo>
                  <a:cubicBezTo>
                    <a:pt x="3695" y="0"/>
                    <a:pt x="3635" y="51"/>
                    <a:pt x="3615" y="119"/>
                  </a:cubicBezTo>
                  <a:cubicBezTo>
                    <a:pt x="3479" y="735"/>
                    <a:pt x="3479" y="1328"/>
                    <a:pt x="3490" y="1909"/>
                  </a:cubicBezTo>
                  <a:cubicBezTo>
                    <a:pt x="3490" y="2206"/>
                    <a:pt x="3490" y="2514"/>
                    <a:pt x="3479" y="2822"/>
                  </a:cubicBezTo>
                  <a:cubicBezTo>
                    <a:pt x="3404" y="2825"/>
                    <a:pt x="3327" y="2827"/>
                    <a:pt x="3249" y="2827"/>
                  </a:cubicBezTo>
                  <a:cubicBezTo>
                    <a:pt x="2087" y="2827"/>
                    <a:pt x="667" y="2448"/>
                    <a:pt x="229" y="2320"/>
                  </a:cubicBezTo>
                  <a:cubicBezTo>
                    <a:pt x="213" y="2316"/>
                    <a:pt x="198" y="2314"/>
                    <a:pt x="183" y="2314"/>
                  </a:cubicBezTo>
                  <a:cubicBezTo>
                    <a:pt x="112" y="2314"/>
                    <a:pt x="52" y="2358"/>
                    <a:pt x="24" y="2434"/>
                  </a:cubicBezTo>
                  <a:cubicBezTo>
                    <a:pt x="1" y="2514"/>
                    <a:pt x="58" y="2605"/>
                    <a:pt x="138" y="2628"/>
                  </a:cubicBezTo>
                  <a:cubicBezTo>
                    <a:pt x="594" y="2765"/>
                    <a:pt x="2042" y="3152"/>
                    <a:pt x="3239" y="3152"/>
                  </a:cubicBezTo>
                  <a:cubicBezTo>
                    <a:pt x="3376" y="3152"/>
                    <a:pt x="3513" y="3141"/>
                    <a:pt x="3638" y="3129"/>
                  </a:cubicBezTo>
                  <a:cubicBezTo>
                    <a:pt x="3718" y="3129"/>
                    <a:pt x="3775" y="3061"/>
                    <a:pt x="3787" y="2981"/>
                  </a:cubicBezTo>
                  <a:cubicBezTo>
                    <a:pt x="3821" y="2616"/>
                    <a:pt x="3809" y="2251"/>
                    <a:pt x="3809" y="1898"/>
                  </a:cubicBezTo>
                  <a:cubicBezTo>
                    <a:pt x="3809" y="1316"/>
                    <a:pt x="3798" y="769"/>
                    <a:pt x="3935" y="199"/>
                  </a:cubicBezTo>
                  <a:cubicBezTo>
                    <a:pt x="3946" y="108"/>
                    <a:pt x="3901" y="16"/>
                    <a:pt x="3809" y="5"/>
                  </a:cubicBezTo>
                  <a:cubicBezTo>
                    <a:pt x="3796" y="2"/>
                    <a:pt x="3782" y="0"/>
                    <a:pt x="3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3"/>
            <p:cNvSpPr/>
            <p:nvPr/>
          </p:nvSpPr>
          <p:spPr>
            <a:xfrm>
              <a:off x="1120580" y="3200772"/>
              <a:ext cx="214802" cy="208731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3022" y="0"/>
                  </a:moveTo>
                  <a:cubicBezTo>
                    <a:pt x="2931" y="0"/>
                    <a:pt x="2863" y="69"/>
                    <a:pt x="2863" y="160"/>
                  </a:cubicBezTo>
                  <a:cubicBezTo>
                    <a:pt x="2863" y="719"/>
                    <a:pt x="2874" y="1289"/>
                    <a:pt x="2897" y="1836"/>
                  </a:cubicBezTo>
                  <a:cubicBezTo>
                    <a:pt x="2908" y="2156"/>
                    <a:pt x="2908" y="2475"/>
                    <a:pt x="2920" y="2794"/>
                  </a:cubicBezTo>
                  <a:cubicBezTo>
                    <a:pt x="2612" y="2737"/>
                    <a:pt x="2281" y="2703"/>
                    <a:pt x="1973" y="2669"/>
                  </a:cubicBezTo>
                  <a:cubicBezTo>
                    <a:pt x="1380" y="2589"/>
                    <a:pt x="776" y="2520"/>
                    <a:pt x="229" y="2327"/>
                  </a:cubicBezTo>
                  <a:cubicBezTo>
                    <a:pt x="210" y="2319"/>
                    <a:pt x="192" y="2315"/>
                    <a:pt x="173" y="2315"/>
                  </a:cubicBezTo>
                  <a:cubicBezTo>
                    <a:pt x="110" y="2315"/>
                    <a:pt x="50" y="2356"/>
                    <a:pt x="24" y="2418"/>
                  </a:cubicBezTo>
                  <a:cubicBezTo>
                    <a:pt x="1" y="2509"/>
                    <a:pt x="35" y="2600"/>
                    <a:pt x="126" y="2634"/>
                  </a:cubicBezTo>
                  <a:cubicBezTo>
                    <a:pt x="696" y="2840"/>
                    <a:pt x="1323" y="2908"/>
                    <a:pt x="1939" y="2988"/>
                  </a:cubicBezTo>
                  <a:cubicBezTo>
                    <a:pt x="2304" y="3034"/>
                    <a:pt x="2692" y="3079"/>
                    <a:pt x="3045" y="3148"/>
                  </a:cubicBezTo>
                  <a:cubicBezTo>
                    <a:pt x="3057" y="3159"/>
                    <a:pt x="3068" y="3159"/>
                    <a:pt x="3079" y="3159"/>
                  </a:cubicBezTo>
                  <a:cubicBezTo>
                    <a:pt x="3125" y="3159"/>
                    <a:pt x="3159" y="3148"/>
                    <a:pt x="3182" y="3113"/>
                  </a:cubicBezTo>
                  <a:cubicBezTo>
                    <a:pt x="3228" y="3091"/>
                    <a:pt x="3251" y="3045"/>
                    <a:pt x="3251" y="2988"/>
                  </a:cubicBezTo>
                  <a:cubicBezTo>
                    <a:pt x="3239" y="2600"/>
                    <a:pt x="3228" y="2213"/>
                    <a:pt x="3216" y="1825"/>
                  </a:cubicBezTo>
                  <a:cubicBezTo>
                    <a:pt x="3205" y="1278"/>
                    <a:pt x="3182" y="719"/>
                    <a:pt x="3182" y="160"/>
                  </a:cubicBezTo>
                  <a:cubicBezTo>
                    <a:pt x="3182" y="69"/>
                    <a:pt x="3114" y="0"/>
                    <a:pt x="3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3"/>
            <p:cNvSpPr/>
            <p:nvPr/>
          </p:nvSpPr>
          <p:spPr>
            <a:xfrm>
              <a:off x="1181631" y="3288916"/>
              <a:ext cx="214802" cy="208797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3034" y="1"/>
                  </a:moveTo>
                  <a:cubicBezTo>
                    <a:pt x="2942" y="1"/>
                    <a:pt x="2874" y="69"/>
                    <a:pt x="2874" y="160"/>
                  </a:cubicBezTo>
                  <a:cubicBezTo>
                    <a:pt x="2874" y="719"/>
                    <a:pt x="2885" y="1289"/>
                    <a:pt x="2897" y="1836"/>
                  </a:cubicBezTo>
                  <a:cubicBezTo>
                    <a:pt x="2908" y="2156"/>
                    <a:pt x="2919" y="2475"/>
                    <a:pt x="2931" y="2794"/>
                  </a:cubicBezTo>
                  <a:cubicBezTo>
                    <a:pt x="2612" y="2737"/>
                    <a:pt x="2292" y="2703"/>
                    <a:pt x="1984" y="2669"/>
                  </a:cubicBezTo>
                  <a:cubicBezTo>
                    <a:pt x="1391" y="2589"/>
                    <a:pt x="776" y="2521"/>
                    <a:pt x="240" y="2327"/>
                  </a:cubicBezTo>
                  <a:cubicBezTo>
                    <a:pt x="222" y="2319"/>
                    <a:pt x="203" y="2315"/>
                    <a:pt x="184" y="2315"/>
                  </a:cubicBezTo>
                  <a:cubicBezTo>
                    <a:pt x="121" y="2315"/>
                    <a:pt x="61" y="2356"/>
                    <a:pt x="35" y="2418"/>
                  </a:cubicBezTo>
                  <a:cubicBezTo>
                    <a:pt x="0" y="2509"/>
                    <a:pt x="46" y="2600"/>
                    <a:pt x="126" y="2635"/>
                  </a:cubicBezTo>
                  <a:cubicBezTo>
                    <a:pt x="707" y="2840"/>
                    <a:pt x="1334" y="2908"/>
                    <a:pt x="1939" y="2988"/>
                  </a:cubicBezTo>
                  <a:cubicBezTo>
                    <a:pt x="2315" y="3034"/>
                    <a:pt x="2703" y="3079"/>
                    <a:pt x="3056" y="3148"/>
                  </a:cubicBezTo>
                  <a:cubicBezTo>
                    <a:pt x="3068" y="3159"/>
                    <a:pt x="3079" y="3159"/>
                    <a:pt x="3091" y="3159"/>
                  </a:cubicBezTo>
                  <a:cubicBezTo>
                    <a:pt x="3125" y="3159"/>
                    <a:pt x="3170" y="3148"/>
                    <a:pt x="3193" y="3113"/>
                  </a:cubicBezTo>
                  <a:cubicBezTo>
                    <a:pt x="3227" y="3091"/>
                    <a:pt x="3250" y="3045"/>
                    <a:pt x="3250" y="2988"/>
                  </a:cubicBezTo>
                  <a:cubicBezTo>
                    <a:pt x="3250" y="2600"/>
                    <a:pt x="3239" y="2213"/>
                    <a:pt x="3227" y="1825"/>
                  </a:cubicBezTo>
                  <a:cubicBezTo>
                    <a:pt x="3205" y="1278"/>
                    <a:pt x="3193" y="719"/>
                    <a:pt x="3193" y="160"/>
                  </a:cubicBezTo>
                  <a:cubicBezTo>
                    <a:pt x="3193" y="69"/>
                    <a:pt x="3125" y="1"/>
                    <a:pt x="3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3"/>
            <p:cNvSpPr/>
            <p:nvPr/>
          </p:nvSpPr>
          <p:spPr>
            <a:xfrm>
              <a:off x="1263759" y="2359902"/>
              <a:ext cx="210243" cy="327071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cubicBezTo>
                    <a:pt x="34" y="674"/>
                    <a:pt x="548" y="1358"/>
                    <a:pt x="992" y="1962"/>
                  </a:cubicBezTo>
                  <a:cubicBezTo>
                    <a:pt x="1152" y="2179"/>
                    <a:pt x="1300" y="2384"/>
                    <a:pt x="1403" y="2555"/>
                  </a:cubicBezTo>
                  <a:cubicBezTo>
                    <a:pt x="1551" y="2795"/>
                    <a:pt x="1699" y="3034"/>
                    <a:pt x="1825" y="3262"/>
                  </a:cubicBezTo>
                  <a:cubicBezTo>
                    <a:pt x="1939" y="3444"/>
                    <a:pt x="2041" y="3627"/>
                    <a:pt x="2155" y="3809"/>
                  </a:cubicBezTo>
                  <a:cubicBezTo>
                    <a:pt x="2201" y="3889"/>
                    <a:pt x="2247" y="3969"/>
                    <a:pt x="2292" y="4060"/>
                  </a:cubicBezTo>
                  <a:cubicBezTo>
                    <a:pt x="2463" y="4380"/>
                    <a:pt x="2669" y="4744"/>
                    <a:pt x="3022" y="4938"/>
                  </a:cubicBezTo>
                  <a:cubicBezTo>
                    <a:pt x="3033" y="4938"/>
                    <a:pt x="3045" y="4950"/>
                    <a:pt x="3068" y="4950"/>
                  </a:cubicBezTo>
                  <a:cubicBezTo>
                    <a:pt x="3102" y="4950"/>
                    <a:pt x="3136" y="4927"/>
                    <a:pt x="3147" y="4893"/>
                  </a:cubicBezTo>
                  <a:cubicBezTo>
                    <a:pt x="3182" y="4847"/>
                    <a:pt x="3159" y="4779"/>
                    <a:pt x="3113" y="4756"/>
                  </a:cubicBezTo>
                  <a:cubicBezTo>
                    <a:pt x="2805" y="4596"/>
                    <a:pt x="2634" y="4277"/>
                    <a:pt x="2463" y="3958"/>
                  </a:cubicBezTo>
                  <a:cubicBezTo>
                    <a:pt x="2418" y="3878"/>
                    <a:pt x="2372" y="3787"/>
                    <a:pt x="2315" y="3707"/>
                  </a:cubicBezTo>
                  <a:cubicBezTo>
                    <a:pt x="2212" y="3524"/>
                    <a:pt x="2110" y="3342"/>
                    <a:pt x="1996" y="3159"/>
                  </a:cubicBezTo>
                  <a:cubicBezTo>
                    <a:pt x="1870" y="2931"/>
                    <a:pt x="1722" y="2692"/>
                    <a:pt x="1574" y="2452"/>
                  </a:cubicBezTo>
                  <a:cubicBezTo>
                    <a:pt x="1460" y="2270"/>
                    <a:pt x="1312" y="2065"/>
                    <a:pt x="1152" y="1848"/>
                  </a:cubicBezTo>
                  <a:cubicBezTo>
                    <a:pt x="719" y="1255"/>
                    <a:pt x="240" y="594"/>
                    <a:pt x="206" y="92"/>
                  </a:cubicBezTo>
                  <a:cubicBezTo>
                    <a:pt x="206" y="35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1217773" y="2379989"/>
              <a:ext cx="150777" cy="108099"/>
            </a:xfrm>
            <a:custGeom>
              <a:avLst/>
              <a:gdLst/>
              <a:ahLst/>
              <a:cxnLst/>
              <a:rect l="l" t="t" r="r" b="b"/>
              <a:pathLst>
                <a:path w="2282" h="1636" extrusionOk="0">
                  <a:moveTo>
                    <a:pt x="2159" y="0"/>
                  </a:moveTo>
                  <a:cubicBezTo>
                    <a:pt x="2123" y="0"/>
                    <a:pt x="2091" y="23"/>
                    <a:pt x="2076" y="62"/>
                  </a:cubicBezTo>
                  <a:cubicBezTo>
                    <a:pt x="1894" y="449"/>
                    <a:pt x="1780" y="985"/>
                    <a:pt x="1780" y="1419"/>
                  </a:cubicBezTo>
                  <a:cubicBezTo>
                    <a:pt x="1289" y="1350"/>
                    <a:pt x="594" y="1122"/>
                    <a:pt x="160" y="928"/>
                  </a:cubicBezTo>
                  <a:cubicBezTo>
                    <a:pt x="148" y="922"/>
                    <a:pt x="134" y="919"/>
                    <a:pt x="120" y="919"/>
                  </a:cubicBezTo>
                  <a:cubicBezTo>
                    <a:pt x="81" y="919"/>
                    <a:pt x="40" y="941"/>
                    <a:pt x="23" y="974"/>
                  </a:cubicBezTo>
                  <a:cubicBezTo>
                    <a:pt x="1" y="1020"/>
                    <a:pt x="23" y="1088"/>
                    <a:pt x="81" y="1111"/>
                  </a:cubicBezTo>
                  <a:cubicBezTo>
                    <a:pt x="559" y="1327"/>
                    <a:pt x="1358" y="1590"/>
                    <a:pt x="1871" y="1635"/>
                  </a:cubicBezTo>
                  <a:lnTo>
                    <a:pt x="1882" y="1635"/>
                  </a:lnTo>
                  <a:cubicBezTo>
                    <a:pt x="1905" y="1635"/>
                    <a:pt x="1928" y="1624"/>
                    <a:pt x="1951" y="1612"/>
                  </a:cubicBezTo>
                  <a:cubicBezTo>
                    <a:pt x="1973" y="1590"/>
                    <a:pt x="1985" y="1555"/>
                    <a:pt x="1973" y="1533"/>
                  </a:cubicBezTo>
                  <a:cubicBezTo>
                    <a:pt x="1962" y="1099"/>
                    <a:pt x="2065" y="541"/>
                    <a:pt x="2258" y="142"/>
                  </a:cubicBezTo>
                  <a:cubicBezTo>
                    <a:pt x="2281" y="96"/>
                    <a:pt x="2258" y="39"/>
                    <a:pt x="2213" y="16"/>
                  </a:cubicBezTo>
                  <a:cubicBezTo>
                    <a:pt x="2195" y="5"/>
                    <a:pt x="2176" y="0"/>
                    <a:pt x="2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1220019" y="2409458"/>
              <a:ext cx="168881" cy="126864"/>
            </a:xfrm>
            <a:custGeom>
              <a:avLst/>
              <a:gdLst/>
              <a:ahLst/>
              <a:cxnLst/>
              <a:rect l="l" t="t" r="r" b="b"/>
              <a:pathLst>
                <a:path w="2556" h="1920" extrusionOk="0">
                  <a:moveTo>
                    <a:pt x="2452" y="1"/>
                  </a:moveTo>
                  <a:cubicBezTo>
                    <a:pt x="2412" y="1"/>
                    <a:pt x="2369" y="24"/>
                    <a:pt x="2350" y="72"/>
                  </a:cubicBezTo>
                  <a:cubicBezTo>
                    <a:pt x="2236" y="437"/>
                    <a:pt x="2202" y="802"/>
                    <a:pt x="2167" y="1155"/>
                  </a:cubicBezTo>
                  <a:cubicBezTo>
                    <a:pt x="2156" y="1338"/>
                    <a:pt x="2145" y="1531"/>
                    <a:pt x="2110" y="1714"/>
                  </a:cubicBezTo>
                  <a:cubicBezTo>
                    <a:pt x="1381" y="1691"/>
                    <a:pt x="434" y="1338"/>
                    <a:pt x="149" y="1224"/>
                  </a:cubicBezTo>
                  <a:cubicBezTo>
                    <a:pt x="141" y="1222"/>
                    <a:pt x="133" y="1221"/>
                    <a:pt x="124" y="1221"/>
                  </a:cubicBezTo>
                  <a:cubicBezTo>
                    <a:pt x="82" y="1221"/>
                    <a:pt x="33" y="1243"/>
                    <a:pt x="24" y="1281"/>
                  </a:cubicBezTo>
                  <a:cubicBezTo>
                    <a:pt x="1" y="1338"/>
                    <a:pt x="24" y="1395"/>
                    <a:pt x="81" y="1417"/>
                  </a:cubicBezTo>
                  <a:cubicBezTo>
                    <a:pt x="377" y="1531"/>
                    <a:pt x="1415" y="1919"/>
                    <a:pt x="2202" y="1919"/>
                  </a:cubicBezTo>
                  <a:cubicBezTo>
                    <a:pt x="2247" y="1919"/>
                    <a:pt x="2281" y="1885"/>
                    <a:pt x="2293" y="1839"/>
                  </a:cubicBezTo>
                  <a:cubicBezTo>
                    <a:pt x="2338" y="1611"/>
                    <a:pt x="2350" y="1395"/>
                    <a:pt x="2373" y="1178"/>
                  </a:cubicBezTo>
                  <a:cubicBezTo>
                    <a:pt x="2407" y="813"/>
                    <a:pt x="2430" y="471"/>
                    <a:pt x="2544" y="129"/>
                  </a:cubicBezTo>
                  <a:cubicBezTo>
                    <a:pt x="2555" y="83"/>
                    <a:pt x="2532" y="26"/>
                    <a:pt x="2475" y="3"/>
                  </a:cubicBezTo>
                  <a:cubicBezTo>
                    <a:pt x="2468" y="2"/>
                    <a:pt x="2460" y="1"/>
                    <a:pt x="2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1270499" y="2460798"/>
              <a:ext cx="137959" cy="128252"/>
            </a:xfrm>
            <a:custGeom>
              <a:avLst/>
              <a:gdLst/>
              <a:ahLst/>
              <a:cxnLst/>
              <a:rect l="l" t="t" r="r" b="b"/>
              <a:pathLst>
                <a:path w="2088" h="1941" extrusionOk="0">
                  <a:moveTo>
                    <a:pt x="1979" y="0"/>
                  </a:moveTo>
                  <a:cubicBezTo>
                    <a:pt x="1930" y="0"/>
                    <a:pt x="1894" y="41"/>
                    <a:pt x="1894" y="82"/>
                  </a:cubicBezTo>
                  <a:cubicBezTo>
                    <a:pt x="1860" y="435"/>
                    <a:pt x="1837" y="777"/>
                    <a:pt x="1814" y="1119"/>
                  </a:cubicBezTo>
                  <a:cubicBezTo>
                    <a:pt x="1803" y="1313"/>
                    <a:pt x="1791" y="1507"/>
                    <a:pt x="1780" y="1712"/>
                  </a:cubicBezTo>
                  <a:cubicBezTo>
                    <a:pt x="1586" y="1655"/>
                    <a:pt x="1392" y="1610"/>
                    <a:pt x="1198" y="1575"/>
                  </a:cubicBezTo>
                  <a:cubicBezTo>
                    <a:pt x="845" y="1496"/>
                    <a:pt x="468" y="1416"/>
                    <a:pt x="149" y="1268"/>
                  </a:cubicBezTo>
                  <a:cubicBezTo>
                    <a:pt x="137" y="1261"/>
                    <a:pt x="124" y="1259"/>
                    <a:pt x="111" y="1259"/>
                  </a:cubicBezTo>
                  <a:cubicBezTo>
                    <a:pt x="75" y="1259"/>
                    <a:pt x="40" y="1280"/>
                    <a:pt x="24" y="1313"/>
                  </a:cubicBezTo>
                  <a:cubicBezTo>
                    <a:pt x="1" y="1370"/>
                    <a:pt x="12" y="1427"/>
                    <a:pt x="69" y="1450"/>
                  </a:cubicBezTo>
                  <a:cubicBezTo>
                    <a:pt x="411" y="1610"/>
                    <a:pt x="788" y="1689"/>
                    <a:pt x="1164" y="1769"/>
                  </a:cubicBezTo>
                  <a:cubicBezTo>
                    <a:pt x="1381" y="1815"/>
                    <a:pt x="1620" y="1872"/>
                    <a:pt x="1837" y="1929"/>
                  </a:cubicBezTo>
                  <a:cubicBezTo>
                    <a:pt x="1848" y="1940"/>
                    <a:pt x="1860" y="1940"/>
                    <a:pt x="1860" y="1940"/>
                  </a:cubicBezTo>
                  <a:cubicBezTo>
                    <a:pt x="1882" y="1940"/>
                    <a:pt x="1905" y="1929"/>
                    <a:pt x="1917" y="1917"/>
                  </a:cubicBezTo>
                  <a:cubicBezTo>
                    <a:pt x="1951" y="1906"/>
                    <a:pt x="1962" y="1872"/>
                    <a:pt x="1962" y="1849"/>
                  </a:cubicBezTo>
                  <a:cubicBezTo>
                    <a:pt x="1985" y="1610"/>
                    <a:pt x="1996" y="1370"/>
                    <a:pt x="2008" y="1131"/>
                  </a:cubicBezTo>
                  <a:cubicBezTo>
                    <a:pt x="2031" y="789"/>
                    <a:pt x="2053" y="447"/>
                    <a:pt x="2088" y="104"/>
                  </a:cubicBezTo>
                  <a:cubicBezTo>
                    <a:pt x="2088" y="47"/>
                    <a:pt x="2053" y="2"/>
                    <a:pt x="1996" y="2"/>
                  </a:cubicBezTo>
                  <a:cubicBezTo>
                    <a:pt x="1990" y="1"/>
                    <a:pt x="1984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1302940" y="2518152"/>
              <a:ext cx="138686" cy="128119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2007" y="0"/>
                  </a:moveTo>
                  <a:cubicBezTo>
                    <a:pt x="1950" y="0"/>
                    <a:pt x="1904" y="35"/>
                    <a:pt x="1893" y="92"/>
                  </a:cubicBezTo>
                  <a:cubicBezTo>
                    <a:pt x="1859" y="434"/>
                    <a:pt x="1836" y="787"/>
                    <a:pt x="1825" y="1118"/>
                  </a:cubicBezTo>
                  <a:cubicBezTo>
                    <a:pt x="1802" y="1323"/>
                    <a:pt x="1790" y="1517"/>
                    <a:pt x="1779" y="1711"/>
                  </a:cubicBezTo>
                  <a:cubicBezTo>
                    <a:pt x="1597" y="1665"/>
                    <a:pt x="1403" y="1620"/>
                    <a:pt x="1209" y="1574"/>
                  </a:cubicBezTo>
                  <a:cubicBezTo>
                    <a:pt x="844" y="1506"/>
                    <a:pt x="479" y="1426"/>
                    <a:pt x="160" y="1266"/>
                  </a:cubicBezTo>
                  <a:cubicBezTo>
                    <a:pt x="148" y="1260"/>
                    <a:pt x="135" y="1257"/>
                    <a:pt x="121" y="1257"/>
                  </a:cubicBezTo>
                  <a:cubicBezTo>
                    <a:pt x="82" y="1257"/>
                    <a:pt x="40" y="1281"/>
                    <a:pt x="23" y="1323"/>
                  </a:cubicBezTo>
                  <a:cubicBezTo>
                    <a:pt x="0" y="1369"/>
                    <a:pt x="23" y="1426"/>
                    <a:pt x="69" y="1449"/>
                  </a:cubicBezTo>
                  <a:cubicBezTo>
                    <a:pt x="411" y="1608"/>
                    <a:pt x="798" y="1699"/>
                    <a:pt x="1163" y="1768"/>
                  </a:cubicBezTo>
                  <a:cubicBezTo>
                    <a:pt x="1391" y="1825"/>
                    <a:pt x="1619" y="1870"/>
                    <a:pt x="1836" y="1939"/>
                  </a:cubicBezTo>
                  <a:lnTo>
                    <a:pt x="1870" y="1939"/>
                  </a:lnTo>
                  <a:cubicBezTo>
                    <a:pt x="1893" y="1939"/>
                    <a:pt x="1904" y="1939"/>
                    <a:pt x="1927" y="1927"/>
                  </a:cubicBezTo>
                  <a:cubicBezTo>
                    <a:pt x="1950" y="1905"/>
                    <a:pt x="1961" y="1882"/>
                    <a:pt x="1973" y="1848"/>
                  </a:cubicBezTo>
                  <a:cubicBezTo>
                    <a:pt x="1984" y="1608"/>
                    <a:pt x="2007" y="1369"/>
                    <a:pt x="2019" y="1141"/>
                  </a:cubicBezTo>
                  <a:cubicBezTo>
                    <a:pt x="2041" y="799"/>
                    <a:pt x="2064" y="445"/>
                    <a:pt x="2098" y="114"/>
                  </a:cubicBezTo>
                  <a:cubicBezTo>
                    <a:pt x="2098" y="57"/>
                    <a:pt x="2064" y="0"/>
                    <a:pt x="2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1237397" y="2374108"/>
              <a:ext cx="74662" cy="53719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016" y="0"/>
                  </a:moveTo>
                  <a:cubicBezTo>
                    <a:pt x="967" y="0"/>
                    <a:pt x="924" y="33"/>
                    <a:pt x="924" y="82"/>
                  </a:cubicBezTo>
                  <a:cubicBezTo>
                    <a:pt x="912" y="82"/>
                    <a:pt x="855" y="390"/>
                    <a:pt x="787" y="584"/>
                  </a:cubicBezTo>
                  <a:cubicBezTo>
                    <a:pt x="764" y="584"/>
                    <a:pt x="741" y="573"/>
                    <a:pt x="719" y="561"/>
                  </a:cubicBezTo>
                  <a:cubicBezTo>
                    <a:pt x="536" y="504"/>
                    <a:pt x="262" y="424"/>
                    <a:pt x="171" y="333"/>
                  </a:cubicBezTo>
                  <a:cubicBezTo>
                    <a:pt x="154" y="316"/>
                    <a:pt x="128" y="308"/>
                    <a:pt x="103" y="308"/>
                  </a:cubicBezTo>
                  <a:cubicBezTo>
                    <a:pt x="77" y="308"/>
                    <a:pt x="51" y="316"/>
                    <a:pt x="34" y="333"/>
                  </a:cubicBezTo>
                  <a:cubicBezTo>
                    <a:pt x="0" y="379"/>
                    <a:pt x="0" y="436"/>
                    <a:pt x="34" y="481"/>
                  </a:cubicBezTo>
                  <a:cubicBezTo>
                    <a:pt x="160" y="595"/>
                    <a:pt x="433" y="687"/>
                    <a:pt x="662" y="755"/>
                  </a:cubicBezTo>
                  <a:cubicBezTo>
                    <a:pt x="719" y="778"/>
                    <a:pt x="776" y="789"/>
                    <a:pt x="810" y="801"/>
                  </a:cubicBezTo>
                  <a:cubicBezTo>
                    <a:pt x="821" y="812"/>
                    <a:pt x="833" y="812"/>
                    <a:pt x="844" y="812"/>
                  </a:cubicBezTo>
                  <a:cubicBezTo>
                    <a:pt x="878" y="812"/>
                    <a:pt x="924" y="789"/>
                    <a:pt x="935" y="755"/>
                  </a:cubicBezTo>
                  <a:cubicBezTo>
                    <a:pt x="1038" y="538"/>
                    <a:pt x="1106" y="139"/>
                    <a:pt x="1118" y="117"/>
                  </a:cubicBezTo>
                  <a:cubicBezTo>
                    <a:pt x="1129" y="71"/>
                    <a:pt x="1083" y="14"/>
                    <a:pt x="1038" y="2"/>
                  </a:cubicBezTo>
                  <a:cubicBezTo>
                    <a:pt x="1030" y="1"/>
                    <a:pt x="1023" y="0"/>
                    <a:pt x="10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1455832" y="2033095"/>
              <a:ext cx="43806" cy="382640"/>
            </a:xfrm>
            <a:custGeom>
              <a:avLst/>
              <a:gdLst/>
              <a:ahLst/>
              <a:cxnLst/>
              <a:rect l="l" t="t" r="r" b="b"/>
              <a:pathLst>
                <a:path w="663" h="5791" extrusionOk="0">
                  <a:moveTo>
                    <a:pt x="344" y="0"/>
                  </a:moveTo>
                  <a:cubicBezTo>
                    <a:pt x="304" y="0"/>
                    <a:pt x="269" y="22"/>
                    <a:pt x="252" y="55"/>
                  </a:cubicBezTo>
                  <a:cubicBezTo>
                    <a:pt x="1" y="557"/>
                    <a:pt x="92" y="1401"/>
                    <a:pt x="183" y="2153"/>
                  </a:cubicBezTo>
                  <a:cubicBezTo>
                    <a:pt x="206" y="2415"/>
                    <a:pt x="240" y="2666"/>
                    <a:pt x="252" y="2883"/>
                  </a:cubicBezTo>
                  <a:cubicBezTo>
                    <a:pt x="263" y="3157"/>
                    <a:pt x="263" y="3430"/>
                    <a:pt x="263" y="3704"/>
                  </a:cubicBezTo>
                  <a:cubicBezTo>
                    <a:pt x="263" y="3909"/>
                    <a:pt x="263" y="4126"/>
                    <a:pt x="275" y="4331"/>
                  </a:cubicBezTo>
                  <a:cubicBezTo>
                    <a:pt x="275" y="4422"/>
                    <a:pt x="275" y="4525"/>
                    <a:pt x="263" y="4616"/>
                  </a:cubicBezTo>
                  <a:cubicBezTo>
                    <a:pt x="263" y="4981"/>
                    <a:pt x="252" y="5403"/>
                    <a:pt x="468" y="5745"/>
                  </a:cubicBezTo>
                  <a:cubicBezTo>
                    <a:pt x="480" y="5768"/>
                    <a:pt x="514" y="5791"/>
                    <a:pt x="548" y="5791"/>
                  </a:cubicBezTo>
                  <a:cubicBezTo>
                    <a:pt x="571" y="5791"/>
                    <a:pt x="583" y="5779"/>
                    <a:pt x="605" y="5768"/>
                  </a:cubicBezTo>
                  <a:cubicBezTo>
                    <a:pt x="651" y="5745"/>
                    <a:pt x="662" y="5677"/>
                    <a:pt x="628" y="5631"/>
                  </a:cubicBezTo>
                  <a:cubicBezTo>
                    <a:pt x="446" y="5346"/>
                    <a:pt x="457" y="4981"/>
                    <a:pt x="468" y="4628"/>
                  </a:cubicBezTo>
                  <a:cubicBezTo>
                    <a:pt x="468" y="4525"/>
                    <a:pt x="468" y="4422"/>
                    <a:pt x="468" y="4331"/>
                  </a:cubicBezTo>
                  <a:cubicBezTo>
                    <a:pt x="457" y="4114"/>
                    <a:pt x="457" y="3909"/>
                    <a:pt x="457" y="3693"/>
                  </a:cubicBezTo>
                  <a:cubicBezTo>
                    <a:pt x="457" y="3430"/>
                    <a:pt x="457" y="3145"/>
                    <a:pt x="446" y="2872"/>
                  </a:cubicBezTo>
                  <a:cubicBezTo>
                    <a:pt x="434" y="2655"/>
                    <a:pt x="411" y="2404"/>
                    <a:pt x="377" y="2130"/>
                  </a:cubicBezTo>
                  <a:cubicBezTo>
                    <a:pt x="297" y="1412"/>
                    <a:pt x="206" y="591"/>
                    <a:pt x="423" y="146"/>
                  </a:cubicBezTo>
                  <a:cubicBezTo>
                    <a:pt x="457" y="89"/>
                    <a:pt x="434" y="32"/>
                    <a:pt x="389" y="9"/>
                  </a:cubicBezTo>
                  <a:cubicBezTo>
                    <a:pt x="373" y="3"/>
                    <a:pt x="358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1391808" y="2080603"/>
              <a:ext cx="162076" cy="100830"/>
            </a:xfrm>
            <a:custGeom>
              <a:avLst/>
              <a:gdLst/>
              <a:ahLst/>
              <a:cxnLst/>
              <a:rect l="l" t="t" r="r" b="b"/>
              <a:pathLst>
                <a:path w="2453" h="1526" extrusionOk="0">
                  <a:moveTo>
                    <a:pt x="107" y="0"/>
                  </a:moveTo>
                  <a:cubicBezTo>
                    <a:pt x="86" y="0"/>
                    <a:pt x="64" y="7"/>
                    <a:pt x="46" y="20"/>
                  </a:cubicBezTo>
                  <a:cubicBezTo>
                    <a:pt x="12" y="43"/>
                    <a:pt x="1" y="111"/>
                    <a:pt x="24" y="157"/>
                  </a:cubicBezTo>
                  <a:cubicBezTo>
                    <a:pt x="343" y="590"/>
                    <a:pt x="902" y="1206"/>
                    <a:pt x="1323" y="1503"/>
                  </a:cubicBezTo>
                  <a:cubicBezTo>
                    <a:pt x="1335" y="1514"/>
                    <a:pt x="1358" y="1525"/>
                    <a:pt x="1380" y="1525"/>
                  </a:cubicBezTo>
                  <a:lnTo>
                    <a:pt x="1403" y="1525"/>
                  </a:lnTo>
                  <a:cubicBezTo>
                    <a:pt x="1426" y="1514"/>
                    <a:pt x="1449" y="1491"/>
                    <a:pt x="1472" y="1468"/>
                  </a:cubicBezTo>
                  <a:cubicBezTo>
                    <a:pt x="1666" y="1081"/>
                    <a:pt x="2042" y="659"/>
                    <a:pt x="2395" y="408"/>
                  </a:cubicBezTo>
                  <a:cubicBezTo>
                    <a:pt x="2441" y="374"/>
                    <a:pt x="2452" y="317"/>
                    <a:pt x="2418" y="271"/>
                  </a:cubicBezTo>
                  <a:cubicBezTo>
                    <a:pt x="2403" y="241"/>
                    <a:pt x="2367" y="225"/>
                    <a:pt x="2332" y="225"/>
                  </a:cubicBezTo>
                  <a:cubicBezTo>
                    <a:pt x="2314" y="225"/>
                    <a:pt x="2297" y="229"/>
                    <a:pt x="2281" y="237"/>
                  </a:cubicBezTo>
                  <a:cubicBezTo>
                    <a:pt x="1928" y="488"/>
                    <a:pt x="1563" y="898"/>
                    <a:pt x="1346" y="1274"/>
                  </a:cubicBezTo>
                  <a:cubicBezTo>
                    <a:pt x="959" y="978"/>
                    <a:pt x="468" y="431"/>
                    <a:pt x="195" y="43"/>
                  </a:cubicBezTo>
                  <a:cubicBezTo>
                    <a:pt x="174" y="15"/>
                    <a:pt x="141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1368484" y="2124279"/>
              <a:ext cx="188373" cy="110610"/>
            </a:xfrm>
            <a:custGeom>
              <a:avLst/>
              <a:gdLst/>
              <a:ahLst/>
              <a:cxnLst/>
              <a:rect l="l" t="t" r="r" b="b"/>
              <a:pathLst>
                <a:path w="2851" h="1674" extrusionOk="0">
                  <a:moveTo>
                    <a:pt x="107" y="1"/>
                  </a:moveTo>
                  <a:cubicBezTo>
                    <a:pt x="85" y="1"/>
                    <a:pt x="64" y="7"/>
                    <a:pt x="46" y="21"/>
                  </a:cubicBezTo>
                  <a:cubicBezTo>
                    <a:pt x="12" y="55"/>
                    <a:pt x="0" y="123"/>
                    <a:pt x="34" y="169"/>
                  </a:cubicBezTo>
                  <a:cubicBezTo>
                    <a:pt x="240" y="420"/>
                    <a:pt x="947" y="1263"/>
                    <a:pt x="1619" y="1663"/>
                  </a:cubicBezTo>
                  <a:cubicBezTo>
                    <a:pt x="1642" y="1663"/>
                    <a:pt x="1654" y="1674"/>
                    <a:pt x="1676" y="1674"/>
                  </a:cubicBezTo>
                  <a:cubicBezTo>
                    <a:pt x="1699" y="1674"/>
                    <a:pt x="1733" y="1663"/>
                    <a:pt x="1745" y="1640"/>
                  </a:cubicBezTo>
                  <a:cubicBezTo>
                    <a:pt x="1893" y="1457"/>
                    <a:pt x="2019" y="1275"/>
                    <a:pt x="2144" y="1092"/>
                  </a:cubicBezTo>
                  <a:cubicBezTo>
                    <a:pt x="2349" y="796"/>
                    <a:pt x="2543" y="522"/>
                    <a:pt x="2817" y="283"/>
                  </a:cubicBezTo>
                  <a:cubicBezTo>
                    <a:pt x="2851" y="237"/>
                    <a:pt x="2851" y="180"/>
                    <a:pt x="2817" y="135"/>
                  </a:cubicBezTo>
                  <a:cubicBezTo>
                    <a:pt x="2798" y="116"/>
                    <a:pt x="2770" y="104"/>
                    <a:pt x="2743" y="104"/>
                  </a:cubicBezTo>
                  <a:cubicBezTo>
                    <a:pt x="2719" y="104"/>
                    <a:pt x="2696" y="113"/>
                    <a:pt x="2680" y="135"/>
                  </a:cubicBezTo>
                  <a:cubicBezTo>
                    <a:pt x="2395" y="385"/>
                    <a:pt x="2190" y="693"/>
                    <a:pt x="1984" y="990"/>
                  </a:cubicBezTo>
                  <a:cubicBezTo>
                    <a:pt x="1882" y="1138"/>
                    <a:pt x="1768" y="1298"/>
                    <a:pt x="1654" y="1446"/>
                  </a:cubicBezTo>
                  <a:cubicBezTo>
                    <a:pt x="1027" y="1047"/>
                    <a:pt x="377" y="271"/>
                    <a:pt x="194" y="43"/>
                  </a:cubicBezTo>
                  <a:cubicBezTo>
                    <a:pt x="173" y="16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1385069" y="2185332"/>
              <a:ext cx="164256" cy="109090"/>
            </a:xfrm>
            <a:custGeom>
              <a:avLst/>
              <a:gdLst/>
              <a:ahLst/>
              <a:cxnLst/>
              <a:rect l="l" t="t" r="r" b="b"/>
              <a:pathLst>
                <a:path w="2486" h="1651" extrusionOk="0">
                  <a:moveTo>
                    <a:pt x="2372" y="0"/>
                  </a:moveTo>
                  <a:cubicBezTo>
                    <a:pt x="2342" y="0"/>
                    <a:pt x="2313" y="15"/>
                    <a:pt x="2292" y="43"/>
                  </a:cubicBezTo>
                  <a:cubicBezTo>
                    <a:pt x="2098" y="328"/>
                    <a:pt x="1904" y="625"/>
                    <a:pt x="1711" y="898"/>
                  </a:cubicBezTo>
                  <a:cubicBezTo>
                    <a:pt x="1608" y="1069"/>
                    <a:pt x="1494" y="1229"/>
                    <a:pt x="1391" y="1400"/>
                  </a:cubicBezTo>
                  <a:cubicBezTo>
                    <a:pt x="1254" y="1252"/>
                    <a:pt x="1106" y="1126"/>
                    <a:pt x="958" y="989"/>
                  </a:cubicBezTo>
                  <a:cubicBezTo>
                    <a:pt x="684" y="750"/>
                    <a:pt x="399" y="499"/>
                    <a:pt x="205" y="203"/>
                  </a:cubicBezTo>
                  <a:cubicBezTo>
                    <a:pt x="185" y="175"/>
                    <a:pt x="151" y="160"/>
                    <a:pt x="118" y="160"/>
                  </a:cubicBezTo>
                  <a:cubicBezTo>
                    <a:pt x="97" y="160"/>
                    <a:pt x="75" y="166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47" y="887"/>
                    <a:pt x="821" y="1138"/>
                  </a:cubicBezTo>
                  <a:cubicBezTo>
                    <a:pt x="992" y="1297"/>
                    <a:pt x="1175" y="1457"/>
                    <a:pt x="1323" y="1617"/>
                  </a:cubicBezTo>
                  <a:cubicBezTo>
                    <a:pt x="1346" y="1639"/>
                    <a:pt x="1368" y="1651"/>
                    <a:pt x="1403" y="1651"/>
                  </a:cubicBezTo>
                  <a:lnTo>
                    <a:pt x="1414" y="1651"/>
                  </a:lnTo>
                  <a:cubicBezTo>
                    <a:pt x="1437" y="1651"/>
                    <a:pt x="1471" y="1639"/>
                    <a:pt x="1482" y="1605"/>
                  </a:cubicBezTo>
                  <a:cubicBezTo>
                    <a:pt x="1619" y="1411"/>
                    <a:pt x="1745" y="1217"/>
                    <a:pt x="1882" y="1012"/>
                  </a:cubicBezTo>
                  <a:cubicBezTo>
                    <a:pt x="2064" y="727"/>
                    <a:pt x="2258" y="442"/>
                    <a:pt x="2452" y="157"/>
                  </a:cubicBezTo>
                  <a:cubicBezTo>
                    <a:pt x="2486" y="111"/>
                    <a:pt x="2475" y="54"/>
                    <a:pt x="2429" y="20"/>
                  </a:cubicBezTo>
                  <a:cubicBezTo>
                    <a:pt x="2411" y="7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1385069" y="2251605"/>
              <a:ext cx="164256" cy="109156"/>
            </a:xfrm>
            <a:custGeom>
              <a:avLst/>
              <a:gdLst/>
              <a:ahLst/>
              <a:cxnLst/>
              <a:rect l="l" t="t" r="r" b="b"/>
              <a:pathLst>
                <a:path w="2486" h="1652" extrusionOk="0">
                  <a:moveTo>
                    <a:pt x="2372" y="1"/>
                  </a:moveTo>
                  <a:cubicBezTo>
                    <a:pt x="2342" y="1"/>
                    <a:pt x="2313" y="16"/>
                    <a:pt x="2292" y="43"/>
                  </a:cubicBezTo>
                  <a:cubicBezTo>
                    <a:pt x="2087" y="328"/>
                    <a:pt x="1904" y="614"/>
                    <a:pt x="1711" y="899"/>
                  </a:cubicBezTo>
                  <a:cubicBezTo>
                    <a:pt x="1608" y="1070"/>
                    <a:pt x="1494" y="1229"/>
                    <a:pt x="1380" y="1400"/>
                  </a:cubicBezTo>
                  <a:cubicBezTo>
                    <a:pt x="1243" y="1252"/>
                    <a:pt x="1095" y="1127"/>
                    <a:pt x="958" y="990"/>
                  </a:cubicBezTo>
                  <a:cubicBezTo>
                    <a:pt x="684" y="750"/>
                    <a:pt x="399" y="500"/>
                    <a:pt x="194" y="203"/>
                  </a:cubicBezTo>
                  <a:cubicBezTo>
                    <a:pt x="180" y="175"/>
                    <a:pt x="150" y="160"/>
                    <a:pt x="118" y="160"/>
                  </a:cubicBezTo>
                  <a:cubicBezTo>
                    <a:pt x="97" y="160"/>
                    <a:pt x="75" y="167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36" y="887"/>
                    <a:pt x="821" y="1138"/>
                  </a:cubicBezTo>
                  <a:cubicBezTo>
                    <a:pt x="992" y="1298"/>
                    <a:pt x="1175" y="1457"/>
                    <a:pt x="1323" y="1617"/>
                  </a:cubicBezTo>
                  <a:cubicBezTo>
                    <a:pt x="1346" y="1640"/>
                    <a:pt x="1368" y="1651"/>
                    <a:pt x="1403" y="1651"/>
                  </a:cubicBezTo>
                  <a:cubicBezTo>
                    <a:pt x="1437" y="1651"/>
                    <a:pt x="1460" y="1640"/>
                    <a:pt x="1482" y="1606"/>
                  </a:cubicBezTo>
                  <a:cubicBezTo>
                    <a:pt x="1619" y="1412"/>
                    <a:pt x="1745" y="1207"/>
                    <a:pt x="1882" y="1013"/>
                  </a:cubicBezTo>
                  <a:cubicBezTo>
                    <a:pt x="2064" y="728"/>
                    <a:pt x="2258" y="443"/>
                    <a:pt x="2452" y="157"/>
                  </a:cubicBezTo>
                  <a:cubicBezTo>
                    <a:pt x="2486" y="112"/>
                    <a:pt x="2475" y="55"/>
                    <a:pt x="2429" y="21"/>
                  </a:cubicBezTo>
                  <a:cubicBezTo>
                    <a:pt x="2411" y="7"/>
                    <a:pt x="2391" y="1"/>
                    <a:pt x="2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3"/>
            <p:cNvSpPr/>
            <p:nvPr/>
          </p:nvSpPr>
          <p:spPr>
            <a:xfrm>
              <a:off x="1430989" y="2049812"/>
              <a:ext cx="76908" cy="54776"/>
            </a:xfrm>
            <a:custGeom>
              <a:avLst/>
              <a:gdLst/>
              <a:ahLst/>
              <a:cxnLst/>
              <a:rect l="l" t="t" r="r" b="b"/>
              <a:pathLst>
                <a:path w="1164" h="829" extrusionOk="0">
                  <a:moveTo>
                    <a:pt x="117" y="0"/>
                  </a:moveTo>
                  <a:cubicBezTo>
                    <a:pt x="105" y="0"/>
                    <a:pt x="93" y="2"/>
                    <a:pt x="81" y="7"/>
                  </a:cubicBezTo>
                  <a:cubicBezTo>
                    <a:pt x="35" y="19"/>
                    <a:pt x="1" y="76"/>
                    <a:pt x="12" y="133"/>
                  </a:cubicBezTo>
                  <a:cubicBezTo>
                    <a:pt x="58" y="292"/>
                    <a:pt x="263" y="509"/>
                    <a:pt x="423" y="680"/>
                  </a:cubicBezTo>
                  <a:cubicBezTo>
                    <a:pt x="457" y="726"/>
                    <a:pt x="502" y="760"/>
                    <a:pt x="525" y="794"/>
                  </a:cubicBezTo>
                  <a:cubicBezTo>
                    <a:pt x="548" y="817"/>
                    <a:pt x="571" y="828"/>
                    <a:pt x="605" y="828"/>
                  </a:cubicBezTo>
                  <a:cubicBezTo>
                    <a:pt x="616" y="828"/>
                    <a:pt x="639" y="828"/>
                    <a:pt x="662" y="805"/>
                  </a:cubicBezTo>
                  <a:cubicBezTo>
                    <a:pt x="844" y="680"/>
                    <a:pt x="1118" y="372"/>
                    <a:pt x="1130" y="349"/>
                  </a:cubicBezTo>
                  <a:cubicBezTo>
                    <a:pt x="1164" y="315"/>
                    <a:pt x="1152" y="247"/>
                    <a:pt x="1118" y="213"/>
                  </a:cubicBezTo>
                  <a:cubicBezTo>
                    <a:pt x="1097" y="197"/>
                    <a:pt x="1073" y="188"/>
                    <a:pt x="1050" y="188"/>
                  </a:cubicBezTo>
                  <a:cubicBezTo>
                    <a:pt x="1022" y="188"/>
                    <a:pt x="994" y="199"/>
                    <a:pt x="970" y="224"/>
                  </a:cubicBezTo>
                  <a:cubicBezTo>
                    <a:pt x="970" y="224"/>
                    <a:pt x="776" y="452"/>
                    <a:pt x="616" y="589"/>
                  </a:cubicBezTo>
                  <a:cubicBezTo>
                    <a:pt x="594" y="577"/>
                    <a:pt x="582" y="566"/>
                    <a:pt x="571" y="543"/>
                  </a:cubicBezTo>
                  <a:cubicBezTo>
                    <a:pt x="434" y="406"/>
                    <a:pt x="240" y="190"/>
                    <a:pt x="206" y="76"/>
                  </a:cubicBezTo>
                  <a:cubicBezTo>
                    <a:pt x="197" y="31"/>
                    <a:pt x="160" y="0"/>
                    <a:pt x="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1170333" y="3549516"/>
              <a:ext cx="287085" cy="352048"/>
            </a:xfrm>
            <a:custGeom>
              <a:avLst/>
              <a:gdLst/>
              <a:ahLst/>
              <a:cxnLst/>
              <a:rect l="l" t="t" r="r" b="b"/>
              <a:pathLst>
                <a:path w="4345" h="5328" extrusionOk="0">
                  <a:moveTo>
                    <a:pt x="124" y="0"/>
                  </a:moveTo>
                  <a:cubicBezTo>
                    <a:pt x="117" y="0"/>
                    <a:pt x="110" y="1"/>
                    <a:pt x="103" y="2"/>
                  </a:cubicBezTo>
                  <a:cubicBezTo>
                    <a:pt x="46" y="13"/>
                    <a:pt x="0" y="82"/>
                    <a:pt x="12" y="139"/>
                  </a:cubicBezTo>
                  <a:cubicBezTo>
                    <a:pt x="137" y="789"/>
                    <a:pt x="810" y="1507"/>
                    <a:pt x="1414" y="2157"/>
                  </a:cubicBezTo>
                  <a:cubicBezTo>
                    <a:pt x="1620" y="2385"/>
                    <a:pt x="1825" y="2602"/>
                    <a:pt x="1984" y="2784"/>
                  </a:cubicBezTo>
                  <a:cubicBezTo>
                    <a:pt x="2178" y="3035"/>
                    <a:pt x="2372" y="3297"/>
                    <a:pt x="2566" y="3548"/>
                  </a:cubicBezTo>
                  <a:cubicBezTo>
                    <a:pt x="2714" y="3742"/>
                    <a:pt x="2862" y="3936"/>
                    <a:pt x="3011" y="4130"/>
                  </a:cubicBezTo>
                  <a:cubicBezTo>
                    <a:pt x="3079" y="4221"/>
                    <a:pt x="3147" y="4312"/>
                    <a:pt x="3216" y="4403"/>
                  </a:cubicBezTo>
                  <a:cubicBezTo>
                    <a:pt x="3455" y="4745"/>
                    <a:pt x="3740" y="5145"/>
                    <a:pt x="4174" y="5316"/>
                  </a:cubicBezTo>
                  <a:cubicBezTo>
                    <a:pt x="4185" y="5327"/>
                    <a:pt x="4208" y="5327"/>
                    <a:pt x="4219" y="5327"/>
                  </a:cubicBezTo>
                  <a:cubicBezTo>
                    <a:pt x="4265" y="5327"/>
                    <a:pt x="4311" y="5293"/>
                    <a:pt x="4322" y="5247"/>
                  </a:cubicBezTo>
                  <a:cubicBezTo>
                    <a:pt x="4345" y="5190"/>
                    <a:pt x="4322" y="5122"/>
                    <a:pt x="4265" y="5099"/>
                  </a:cubicBezTo>
                  <a:cubicBezTo>
                    <a:pt x="3889" y="4951"/>
                    <a:pt x="3638" y="4609"/>
                    <a:pt x="3398" y="4267"/>
                  </a:cubicBezTo>
                  <a:cubicBezTo>
                    <a:pt x="3330" y="4175"/>
                    <a:pt x="3262" y="4073"/>
                    <a:pt x="3193" y="3993"/>
                  </a:cubicBezTo>
                  <a:cubicBezTo>
                    <a:pt x="3045" y="3799"/>
                    <a:pt x="2897" y="3605"/>
                    <a:pt x="2748" y="3400"/>
                  </a:cubicBezTo>
                  <a:cubicBezTo>
                    <a:pt x="2566" y="3149"/>
                    <a:pt x="2361" y="2898"/>
                    <a:pt x="2155" y="2636"/>
                  </a:cubicBezTo>
                  <a:cubicBezTo>
                    <a:pt x="2007" y="2442"/>
                    <a:pt x="1802" y="2225"/>
                    <a:pt x="1585" y="1997"/>
                  </a:cubicBezTo>
                  <a:cubicBezTo>
                    <a:pt x="1004" y="1382"/>
                    <a:pt x="354" y="675"/>
                    <a:pt x="240" y="93"/>
                  </a:cubicBezTo>
                  <a:cubicBezTo>
                    <a:pt x="230" y="42"/>
                    <a:pt x="183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1128905" y="3560419"/>
              <a:ext cx="165776" cy="127921"/>
            </a:xfrm>
            <a:custGeom>
              <a:avLst/>
              <a:gdLst/>
              <a:ahLst/>
              <a:cxnLst/>
              <a:rect l="l" t="t" r="r" b="b"/>
              <a:pathLst>
                <a:path w="2509" h="1936" extrusionOk="0">
                  <a:moveTo>
                    <a:pt x="2380" y="1"/>
                  </a:moveTo>
                  <a:cubicBezTo>
                    <a:pt x="2333" y="1"/>
                    <a:pt x="2287" y="32"/>
                    <a:pt x="2269" y="76"/>
                  </a:cubicBezTo>
                  <a:cubicBezTo>
                    <a:pt x="2110" y="555"/>
                    <a:pt x="2053" y="1194"/>
                    <a:pt x="2110" y="1707"/>
                  </a:cubicBezTo>
                  <a:cubicBezTo>
                    <a:pt x="1540" y="1696"/>
                    <a:pt x="707" y="1525"/>
                    <a:pt x="171" y="1353"/>
                  </a:cubicBezTo>
                  <a:cubicBezTo>
                    <a:pt x="157" y="1349"/>
                    <a:pt x="142" y="1346"/>
                    <a:pt x="129" y="1346"/>
                  </a:cubicBezTo>
                  <a:cubicBezTo>
                    <a:pt x="80" y="1346"/>
                    <a:pt x="41" y="1377"/>
                    <a:pt x="23" y="1422"/>
                  </a:cubicBezTo>
                  <a:cubicBezTo>
                    <a:pt x="0" y="1490"/>
                    <a:pt x="34" y="1547"/>
                    <a:pt x="103" y="1570"/>
                  </a:cubicBezTo>
                  <a:cubicBezTo>
                    <a:pt x="673" y="1753"/>
                    <a:pt x="1574" y="1935"/>
                    <a:pt x="2178" y="1935"/>
                  </a:cubicBezTo>
                  <a:lnTo>
                    <a:pt x="2247" y="1935"/>
                  </a:lnTo>
                  <a:cubicBezTo>
                    <a:pt x="2281" y="1935"/>
                    <a:pt x="2315" y="1924"/>
                    <a:pt x="2338" y="1889"/>
                  </a:cubicBezTo>
                  <a:cubicBezTo>
                    <a:pt x="2361" y="1867"/>
                    <a:pt x="2372" y="1832"/>
                    <a:pt x="2361" y="1798"/>
                  </a:cubicBezTo>
                  <a:cubicBezTo>
                    <a:pt x="2281" y="1296"/>
                    <a:pt x="2326" y="635"/>
                    <a:pt x="2497" y="156"/>
                  </a:cubicBezTo>
                  <a:cubicBezTo>
                    <a:pt x="2509" y="88"/>
                    <a:pt x="2475" y="31"/>
                    <a:pt x="2418" y="8"/>
                  </a:cubicBezTo>
                  <a:cubicBezTo>
                    <a:pt x="2405" y="3"/>
                    <a:pt x="2393" y="1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1137891" y="3591672"/>
              <a:ext cx="184673" cy="150915"/>
            </a:xfrm>
            <a:custGeom>
              <a:avLst/>
              <a:gdLst/>
              <a:ahLst/>
              <a:cxnLst/>
              <a:rect l="l" t="t" r="r" b="b"/>
              <a:pathLst>
                <a:path w="2795" h="2284" extrusionOk="0">
                  <a:moveTo>
                    <a:pt x="2674" y="1"/>
                  </a:moveTo>
                  <a:cubicBezTo>
                    <a:pt x="2621" y="1"/>
                    <a:pt x="2565" y="43"/>
                    <a:pt x="2555" y="94"/>
                  </a:cubicBezTo>
                  <a:cubicBezTo>
                    <a:pt x="2475" y="538"/>
                    <a:pt x="2487" y="960"/>
                    <a:pt x="2498" y="1382"/>
                  </a:cubicBezTo>
                  <a:cubicBezTo>
                    <a:pt x="2510" y="1599"/>
                    <a:pt x="2521" y="1816"/>
                    <a:pt x="2510" y="2044"/>
                  </a:cubicBezTo>
                  <a:cubicBezTo>
                    <a:pt x="2419" y="2051"/>
                    <a:pt x="2326" y="2054"/>
                    <a:pt x="2231" y="2054"/>
                  </a:cubicBezTo>
                  <a:cubicBezTo>
                    <a:pt x="1421" y="2054"/>
                    <a:pt x="467" y="1817"/>
                    <a:pt x="161" y="1736"/>
                  </a:cubicBezTo>
                  <a:cubicBezTo>
                    <a:pt x="153" y="1734"/>
                    <a:pt x="146" y="1734"/>
                    <a:pt x="138" y="1734"/>
                  </a:cubicBezTo>
                  <a:cubicBezTo>
                    <a:pt x="87" y="1734"/>
                    <a:pt x="34" y="1767"/>
                    <a:pt x="24" y="1827"/>
                  </a:cubicBezTo>
                  <a:cubicBezTo>
                    <a:pt x="1" y="1884"/>
                    <a:pt x="47" y="1952"/>
                    <a:pt x="104" y="1964"/>
                  </a:cubicBezTo>
                  <a:cubicBezTo>
                    <a:pt x="423" y="2044"/>
                    <a:pt x="1392" y="2283"/>
                    <a:pt x="2225" y="2283"/>
                  </a:cubicBezTo>
                  <a:cubicBezTo>
                    <a:pt x="2373" y="2283"/>
                    <a:pt x="2510" y="2272"/>
                    <a:pt x="2635" y="2260"/>
                  </a:cubicBezTo>
                  <a:cubicBezTo>
                    <a:pt x="2692" y="2249"/>
                    <a:pt x="2738" y="2203"/>
                    <a:pt x="2738" y="2146"/>
                  </a:cubicBezTo>
                  <a:cubicBezTo>
                    <a:pt x="2749" y="1884"/>
                    <a:pt x="2738" y="1622"/>
                    <a:pt x="2738" y="1371"/>
                  </a:cubicBezTo>
                  <a:cubicBezTo>
                    <a:pt x="2715" y="949"/>
                    <a:pt x="2703" y="550"/>
                    <a:pt x="2783" y="139"/>
                  </a:cubicBezTo>
                  <a:cubicBezTo>
                    <a:pt x="2795" y="82"/>
                    <a:pt x="2760" y="14"/>
                    <a:pt x="2692" y="2"/>
                  </a:cubicBezTo>
                  <a:cubicBezTo>
                    <a:pt x="2686" y="1"/>
                    <a:pt x="2680" y="1"/>
                    <a:pt x="2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1204228" y="3648298"/>
              <a:ext cx="154544" cy="149990"/>
            </a:xfrm>
            <a:custGeom>
              <a:avLst/>
              <a:gdLst/>
              <a:ahLst/>
              <a:cxnLst/>
              <a:rect l="l" t="t" r="r" b="b"/>
              <a:pathLst>
                <a:path w="2339" h="2270" extrusionOk="0">
                  <a:moveTo>
                    <a:pt x="2121" y="1"/>
                  </a:moveTo>
                  <a:cubicBezTo>
                    <a:pt x="2064" y="1"/>
                    <a:pt x="2007" y="46"/>
                    <a:pt x="2007" y="115"/>
                  </a:cubicBezTo>
                  <a:cubicBezTo>
                    <a:pt x="2019" y="514"/>
                    <a:pt x="2042" y="924"/>
                    <a:pt x="2064" y="1323"/>
                  </a:cubicBezTo>
                  <a:cubicBezTo>
                    <a:pt x="2076" y="1551"/>
                    <a:pt x="2099" y="1780"/>
                    <a:pt x="2099" y="2008"/>
                  </a:cubicBezTo>
                  <a:cubicBezTo>
                    <a:pt x="1882" y="1973"/>
                    <a:pt x="1642" y="1962"/>
                    <a:pt x="1426" y="1939"/>
                  </a:cubicBezTo>
                  <a:cubicBezTo>
                    <a:pt x="992" y="1894"/>
                    <a:pt x="559" y="1859"/>
                    <a:pt x="160" y="1723"/>
                  </a:cubicBezTo>
                  <a:cubicBezTo>
                    <a:pt x="151" y="1721"/>
                    <a:pt x="141" y="1720"/>
                    <a:pt x="132" y="1720"/>
                  </a:cubicBezTo>
                  <a:cubicBezTo>
                    <a:pt x="82" y="1720"/>
                    <a:pt x="31" y="1745"/>
                    <a:pt x="12" y="1802"/>
                  </a:cubicBezTo>
                  <a:cubicBezTo>
                    <a:pt x="0" y="1859"/>
                    <a:pt x="23" y="1928"/>
                    <a:pt x="92" y="1951"/>
                  </a:cubicBezTo>
                  <a:cubicBezTo>
                    <a:pt x="502" y="2087"/>
                    <a:pt x="958" y="2133"/>
                    <a:pt x="1403" y="2167"/>
                  </a:cubicBezTo>
                  <a:cubicBezTo>
                    <a:pt x="1665" y="2190"/>
                    <a:pt x="1950" y="2213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4" y="2236"/>
                  </a:cubicBezTo>
                  <a:cubicBezTo>
                    <a:pt x="2327" y="2213"/>
                    <a:pt x="2338" y="2179"/>
                    <a:pt x="2338" y="2144"/>
                  </a:cubicBezTo>
                  <a:cubicBezTo>
                    <a:pt x="2327" y="1871"/>
                    <a:pt x="2315" y="1586"/>
                    <a:pt x="2304" y="1312"/>
                  </a:cubicBezTo>
                  <a:cubicBezTo>
                    <a:pt x="2281" y="913"/>
                    <a:pt x="2258" y="514"/>
                    <a:pt x="2247" y="115"/>
                  </a:cubicBezTo>
                  <a:cubicBezTo>
                    <a:pt x="2247" y="46"/>
                    <a:pt x="2190" y="1"/>
                    <a:pt x="2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1250215" y="3710079"/>
              <a:ext cx="155204" cy="149990"/>
            </a:xfrm>
            <a:custGeom>
              <a:avLst/>
              <a:gdLst/>
              <a:ahLst/>
              <a:cxnLst/>
              <a:rect l="l" t="t" r="r" b="b"/>
              <a:pathLst>
                <a:path w="2349" h="2270" extrusionOk="0">
                  <a:moveTo>
                    <a:pt x="2132" y="1"/>
                  </a:moveTo>
                  <a:cubicBezTo>
                    <a:pt x="2064" y="1"/>
                    <a:pt x="2007" y="58"/>
                    <a:pt x="2018" y="126"/>
                  </a:cubicBezTo>
                  <a:cubicBezTo>
                    <a:pt x="2018" y="525"/>
                    <a:pt x="2041" y="936"/>
                    <a:pt x="2064" y="1323"/>
                  </a:cubicBezTo>
                  <a:cubicBezTo>
                    <a:pt x="2087" y="1563"/>
                    <a:pt x="2098" y="1791"/>
                    <a:pt x="2110" y="2019"/>
                  </a:cubicBezTo>
                  <a:cubicBezTo>
                    <a:pt x="1881" y="1985"/>
                    <a:pt x="1653" y="1962"/>
                    <a:pt x="1425" y="1939"/>
                  </a:cubicBezTo>
                  <a:cubicBezTo>
                    <a:pt x="992" y="1905"/>
                    <a:pt x="559" y="1859"/>
                    <a:pt x="160" y="1734"/>
                  </a:cubicBezTo>
                  <a:cubicBezTo>
                    <a:pt x="147" y="1729"/>
                    <a:pt x="135" y="1727"/>
                    <a:pt x="122" y="1727"/>
                  </a:cubicBezTo>
                  <a:cubicBezTo>
                    <a:pt x="75" y="1727"/>
                    <a:pt x="29" y="1758"/>
                    <a:pt x="11" y="1802"/>
                  </a:cubicBezTo>
                  <a:cubicBezTo>
                    <a:pt x="0" y="1871"/>
                    <a:pt x="34" y="1928"/>
                    <a:pt x="91" y="1951"/>
                  </a:cubicBezTo>
                  <a:cubicBezTo>
                    <a:pt x="513" y="2087"/>
                    <a:pt x="958" y="2133"/>
                    <a:pt x="1403" y="2179"/>
                  </a:cubicBezTo>
                  <a:cubicBezTo>
                    <a:pt x="1665" y="2201"/>
                    <a:pt x="1950" y="2224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3" y="2247"/>
                  </a:cubicBezTo>
                  <a:cubicBezTo>
                    <a:pt x="2326" y="2224"/>
                    <a:pt x="2349" y="2190"/>
                    <a:pt x="2338" y="2156"/>
                  </a:cubicBezTo>
                  <a:cubicBezTo>
                    <a:pt x="2326" y="1871"/>
                    <a:pt x="2315" y="1597"/>
                    <a:pt x="2303" y="1312"/>
                  </a:cubicBezTo>
                  <a:cubicBezTo>
                    <a:pt x="2281" y="924"/>
                    <a:pt x="2258" y="514"/>
                    <a:pt x="2246" y="115"/>
                  </a:cubicBezTo>
                  <a:cubicBezTo>
                    <a:pt x="2246" y="58"/>
                    <a:pt x="2189" y="1"/>
                    <a:pt x="2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1144697" y="3561674"/>
              <a:ext cx="83714" cy="63366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2" y="0"/>
                  </a:moveTo>
                  <a:cubicBezTo>
                    <a:pt x="1095" y="0"/>
                    <a:pt x="1027" y="46"/>
                    <a:pt x="1027" y="103"/>
                  </a:cubicBezTo>
                  <a:cubicBezTo>
                    <a:pt x="1027" y="114"/>
                    <a:pt x="1004" y="468"/>
                    <a:pt x="947" y="707"/>
                  </a:cubicBezTo>
                  <a:cubicBezTo>
                    <a:pt x="913" y="707"/>
                    <a:pt x="890" y="696"/>
                    <a:pt x="867" y="696"/>
                  </a:cubicBezTo>
                  <a:cubicBezTo>
                    <a:pt x="639" y="650"/>
                    <a:pt x="308" y="593"/>
                    <a:pt x="194" y="502"/>
                  </a:cubicBezTo>
                  <a:cubicBezTo>
                    <a:pt x="175" y="487"/>
                    <a:pt x="150" y="479"/>
                    <a:pt x="125" y="479"/>
                  </a:cubicBezTo>
                  <a:cubicBezTo>
                    <a:pt x="93" y="479"/>
                    <a:pt x="61" y="493"/>
                    <a:pt x="35" y="525"/>
                  </a:cubicBezTo>
                  <a:cubicBezTo>
                    <a:pt x="1" y="570"/>
                    <a:pt x="1" y="650"/>
                    <a:pt x="58" y="685"/>
                  </a:cubicBezTo>
                  <a:cubicBezTo>
                    <a:pt x="217" y="810"/>
                    <a:pt x="548" y="867"/>
                    <a:pt x="822" y="924"/>
                  </a:cubicBezTo>
                  <a:cubicBezTo>
                    <a:pt x="890" y="935"/>
                    <a:pt x="958" y="947"/>
                    <a:pt x="1004" y="958"/>
                  </a:cubicBezTo>
                  <a:lnTo>
                    <a:pt x="1027" y="958"/>
                  </a:lnTo>
                  <a:cubicBezTo>
                    <a:pt x="1072" y="958"/>
                    <a:pt x="1118" y="924"/>
                    <a:pt x="1141" y="878"/>
                  </a:cubicBezTo>
                  <a:cubicBezTo>
                    <a:pt x="1221" y="628"/>
                    <a:pt x="1255" y="149"/>
                    <a:pt x="1255" y="126"/>
                  </a:cubicBezTo>
                  <a:cubicBezTo>
                    <a:pt x="1266" y="57"/>
                    <a:pt x="1209" y="0"/>
                    <a:pt x="1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1491247" y="2640985"/>
              <a:ext cx="299969" cy="4671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4391" y="0"/>
                  </a:moveTo>
                  <a:cubicBezTo>
                    <a:pt x="4323" y="0"/>
                    <a:pt x="4254" y="57"/>
                    <a:pt x="4243" y="137"/>
                  </a:cubicBezTo>
                  <a:cubicBezTo>
                    <a:pt x="4197" y="855"/>
                    <a:pt x="3513" y="1802"/>
                    <a:pt x="2897" y="2634"/>
                  </a:cubicBezTo>
                  <a:cubicBezTo>
                    <a:pt x="2669" y="2953"/>
                    <a:pt x="2453" y="3250"/>
                    <a:pt x="2281" y="3512"/>
                  </a:cubicBezTo>
                  <a:cubicBezTo>
                    <a:pt x="2076" y="3843"/>
                    <a:pt x="1871" y="4185"/>
                    <a:pt x="1677" y="4516"/>
                  </a:cubicBezTo>
                  <a:cubicBezTo>
                    <a:pt x="1529" y="4778"/>
                    <a:pt x="1381" y="5040"/>
                    <a:pt x="1221" y="5302"/>
                  </a:cubicBezTo>
                  <a:cubicBezTo>
                    <a:pt x="1153" y="5416"/>
                    <a:pt x="1084" y="5542"/>
                    <a:pt x="1016" y="5667"/>
                  </a:cubicBezTo>
                  <a:cubicBezTo>
                    <a:pt x="776" y="6112"/>
                    <a:pt x="525" y="6568"/>
                    <a:pt x="92" y="6796"/>
                  </a:cubicBezTo>
                  <a:cubicBezTo>
                    <a:pt x="24" y="6842"/>
                    <a:pt x="1" y="6922"/>
                    <a:pt x="35" y="6990"/>
                  </a:cubicBezTo>
                  <a:cubicBezTo>
                    <a:pt x="58" y="7047"/>
                    <a:pt x="104" y="7070"/>
                    <a:pt x="161" y="7070"/>
                  </a:cubicBezTo>
                  <a:cubicBezTo>
                    <a:pt x="183" y="7070"/>
                    <a:pt x="206" y="7058"/>
                    <a:pt x="229" y="7047"/>
                  </a:cubicBezTo>
                  <a:cubicBezTo>
                    <a:pt x="731" y="6785"/>
                    <a:pt x="1016" y="6260"/>
                    <a:pt x="1267" y="5804"/>
                  </a:cubicBezTo>
                  <a:cubicBezTo>
                    <a:pt x="1335" y="5679"/>
                    <a:pt x="1392" y="5553"/>
                    <a:pt x="1460" y="5451"/>
                  </a:cubicBezTo>
                  <a:cubicBezTo>
                    <a:pt x="1620" y="5188"/>
                    <a:pt x="1780" y="4926"/>
                    <a:pt x="1928" y="4664"/>
                  </a:cubicBezTo>
                  <a:cubicBezTo>
                    <a:pt x="2122" y="4333"/>
                    <a:pt x="2316" y="3991"/>
                    <a:pt x="2521" y="3660"/>
                  </a:cubicBezTo>
                  <a:cubicBezTo>
                    <a:pt x="2681" y="3410"/>
                    <a:pt x="2897" y="3113"/>
                    <a:pt x="3125" y="2805"/>
                  </a:cubicBezTo>
                  <a:cubicBezTo>
                    <a:pt x="3764" y="1939"/>
                    <a:pt x="4482" y="958"/>
                    <a:pt x="4528" y="160"/>
                  </a:cubicBezTo>
                  <a:cubicBezTo>
                    <a:pt x="4539" y="80"/>
                    <a:pt x="4471" y="11"/>
                    <a:pt x="4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1641232" y="2670190"/>
              <a:ext cx="214736" cy="153889"/>
            </a:xfrm>
            <a:custGeom>
              <a:avLst/>
              <a:gdLst/>
              <a:ahLst/>
              <a:cxnLst/>
              <a:rect l="l" t="t" r="r" b="b"/>
              <a:pathLst>
                <a:path w="3250" h="2329" extrusionOk="0">
                  <a:moveTo>
                    <a:pt x="161" y="1"/>
                  </a:moveTo>
                  <a:cubicBezTo>
                    <a:pt x="141" y="1"/>
                    <a:pt x="121" y="5"/>
                    <a:pt x="103" y="14"/>
                  </a:cubicBezTo>
                  <a:cubicBezTo>
                    <a:pt x="34" y="48"/>
                    <a:pt x="0" y="128"/>
                    <a:pt x="34" y="197"/>
                  </a:cubicBezTo>
                  <a:cubicBezTo>
                    <a:pt x="308" y="767"/>
                    <a:pt x="468" y="1565"/>
                    <a:pt x="433" y="2181"/>
                  </a:cubicBezTo>
                  <a:cubicBezTo>
                    <a:pt x="433" y="2226"/>
                    <a:pt x="445" y="2261"/>
                    <a:pt x="479" y="2295"/>
                  </a:cubicBezTo>
                  <a:cubicBezTo>
                    <a:pt x="502" y="2318"/>
                    <a:pt x="536" y="2329"/>
                    <a:pt x="582" y="2329"/>
                  </a:cubicBezTo>
                  <a:lnTo>
                    <a:pt x="593" y="2329"/>
                  </a:lnTo>
                  <a:cubicBezTo>
                    <a:pt x="1323" y="2261"/>
                    <a:pt x="2463" y="1896"/>
                    <a:pt x="3147" y="1576"/>
                  </a:cubicBezTo>
                  <a:cubicBezTo>
                    <a:pt x="3227" y="1542"/>
                    <a:pt x="3250" y="1462"/>
                    <a:pt x="3227" y="1383"/>
                  </a:cubicBezTo>
                  <a:cubicBezTo>
                    <a:pt x="3202" y="1332"/>
                    <a:pt x="3146" y="1301"/>
                    <a:pt x="3092" y="1301"/>
                  </a:cubicBezTo>
                  <a:cubicBezTo>
                    <a:pt x="3072" y="1301"/>
                    <a:pt x="3052" y="1305"/>
                    <a:pt x="3033" y="1314"/>
                  </a:cubicBezTo>
                  <a:cubicBezTo>
                    <a:pt x="2406" y="1599"/>
                    <a:pt x="1425" y="1930"/>
                    <a:pt x="718" y="2032"/>
                  </a:cubicBezTo>
                  <a:cubicBezTo>
                    <a:pt x="718" y="1394"/>
                    <a:pt x="559" y="630"/>
                    <a:pt x="297" y="83"/>
                  </a:cubicBezTo>
                  <a:cubicBezTo>
                    <a:pt x="272" y="33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1611829" y="2712148"/>
              <a:ext cx="241891" cy="181310"/>
            </a:xfrm>
            <a:custGeom>
              <a:avLst/>
              <a:gdLst/>
              <a:ahLst/>
              <a:cxnLst/>
              <a:rect l="l" t="t" r="r" b="b"/>
              <a:pathLst>
                <a:path w="3661" h="2744" extrusionOk="0">
                  <a:moveTo>
                    <a:pt x="156" y="0"/>
                  </a:moveTo>
                  <a:cubicBezTo>
                    <a:pt x="143" y="0"/>
                    <a:pt x="129" y="2"/>
                    <a:pt x="114" y="6"/>
                  </a:cubicBezTo>
                  <a:cubicBezTo>
                    <a:pt x="46" y="29"/>
                    <a:pt x="0" y="109"/>
                    <a:pt x="23" y="189"/>
                  </a:cubicBezTo>
                  <a:cubicBezTo>
                    <a:pt x="183" y="679"/>
                    <a:pt x="228" y="1158"/>
                    <a:pt x="274" y="1671"/>
                  </a:cubicBezTo>
                  <a:cubicBezTo>
                    <a:pt x="297" y="1990"/>
                    <a:pt x="320" y="2310"/>
                    <a:pt x="377" y="2618"/>
                  </a:cubicBezTo>
                  <a:cubicBezTo>
                    <a:pt x="388" y="2686"/>
                    <a:pt x="445" y="2743"/>
                    <a:pt x="513" y="2743"/>
                  </a:cubicBezTo>
                  <a:cubicBezTo>
                    <a:pt x="1631" y="2732"/>
                    <a:pt x="3125" y="2184"/>
                    <a:pt x="3547" y="2013"/>
                  </a:cubicBezTo>
                  <a:cubicBezTo>
                    <a:pt x="3626" y="1990"/>
                    <a:pt x="3661" y="1911"/>
                    <a:pt x="3626" y="1831"/>
                  </a:cubicBezTo>
                  <a:cubicBezTo>
                    <a:pt x="3608" y="1777"/>
                    <a:pt x="3555" y="1744"/>
                    <a:pt x="3493" y="1744"/>
                  </a:cubicBezTo>
                  <a:cubicBezTo>
                    <a:pt x="3477" y="1744"/>
                    <a:pt x="3461" y="1746"/>
                    <a:pt x="3444" y="1751"/>
                  </a:cubicBezTo>
                  <a:cubicBezTo>
                    <a:pt x="3045" y="1911"/>
                    <a:pt x="1688" y="2412"/>
                    <a:pt x="639" y="2458"/>
                  </a:cubicBezTo>
                  <a:cubicBezTo>
                    <a:pt x="593" y="2184"/>
                    <a:pt x="571" y="1911"/>
                    <a:pt x="559" y="1648"/>
                  </a:cubicBezTo>
                  <a:cubicBezTo>
                    <a:pt x="513" y="1147"/>
                    <a:pt x="468" y="622"/>
                    <a:pt x="297" y="98"/>
                  </a:cubicBezTo>
                  <a:cubicBezTo>
                    <a:pt x="278" y="41"/>
                    <a:pt x="221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3"/>
            <p:cNvSpPr/>
            <p:nvPr/>
          </p:nvSpPr>
          <p:spPr>
            <a:xfrm>
              <a:off x="1583947" y="2784896"/>
              <a:ext cx="197425" cy="183887"/>
            </a:xfrm>
            <a:custGeom>
              <a:avLst/>
              <a:gdLst/>
              <a:ahLst/>
              <a:cxnLst/>
              <a:rect l="l" t="t" r="r" b="b"/>
              <a:pathLst>
                <a:path w="2988" h="2783" extrusionOk="0">
                  <a:moveTo>
                    <a:pt x="137" y="0"/>
                  </a:moveTo>
                  <a:cubicBezTo>
                    <a:pt x="57" y="11"/>
                    <a:pt x="0" y="80"/>
                    <a:pt x="0" y="160"/>
                  </a:cubicBezTo>
                  <a:cubicBezTo>
                    <a:pt x="57" y="650"/>
                    <a:pt x="80" y="1140"/>
                    <a:pt x="114" y="1619"/>
                  </a:cubicBezTo>
                  <a:cubicBezTo>
                    <a:pt x="137" y="1961"/>
                    <a:pt x="160" y="2303"/>
                    <a:pt x="183" y="2645"/>
                  </a:cubicBezTo>
                  <a:cubicBezTo>
                    <a:pt x="183" y="2691"/>
                    <a:pt x="206" y="2725"/>
                    <a:pt x="240" y="2748"/>
                  </a:cubicBezTo>
                  <a:cubicBezTo>
                    <a:pt x="274" y="2771"/>
                    <a:pt x="297" y="2782"/>
                    <a:pt x="320" y="2782"/>
                  </a:cubicBezTo>
                  <a:cubicBezTo>
                    <a:pt x="343" y="2782"/>
                    <a:pt x="354" y="2771"/>
                    <a:pt x="365" y="2771"/>
                  </a:cubicBezTo>
                  <a:cubicBezTo>
                    <a:pt x="673" y="2680"/>
                    <a:pt x="1004" y="2600"/>
                    <a:pt x="1335" y="2531"/>
                  </a:cubicBezTo>
                  <a:cubicBezTo>
                    <a:pt x="1859" y="2429"/>
                    <a:pt x="2406" y="2303"/>
                    <a:pt x="2897" y="2075"/>
                  </a:cubicBezTo>
                  <a:cubicBezTo>
                    <a:pt x="2965" y="2041"/>
                    <a:pt x="2988" y="1961"/>
                    <a:pt x="2965" y="1893"/>
                  </a:cubicBezTo>
                  <a:cubicBezTo>
                    <a:pt x="2941" y="1837"/>
                    <a:pt x="2889" y="1809"/>
                    <a:pt x="2837" y="1809"/>
                  </a:cubicBezTo>
                  <a:cubicBezTo>
                    <a:pt x="2814" y="1809"/>
                    <a:pt x="2792" y="1814"/>
                    <a:pt x="2771" y="1824"/>
                  </a:cubicBezTo>
                  <a:cubicBezTo>
                    <a:pt x="2315" y="2030"/>
                    <a:pt x="1779" y="2144"/>
                    <a:pt x="1266" y="2258"/>
                  </a:cubicBezTo>
                  <a:cubicBezTo>
                    <a:pt x="1004" y="2315"/>
                    <a:pt x="719" y="2372"/>
                    <a:pt x="457" y="2452"/>
                  </a:cubicBezTo>
                  <a:cubicBezTo>
                    <a:pt x="434" y="2167"/>
                    <a:pt x="411" y="1881"/>
                    <a:pt x="400" y="1608"/>
                  </a:cubicBezTo>
                  <a:cubicBezTo>
                    <a:pt x="365" y="1118"/>
                    <a:pt x="343" y="627"/>
                    <a:pt x="286" y="125"/>
                  </a:cubicBezTo>
                  <a:cubicBezTo>
                    <a:pt x="286" y="57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3"/>
            <p:cNvSpPr/>
            <p:nvPr/>
          </p:nvSpPr>
          <p:spPr>
            <a:xfrm>
              <a:off x="1536507" y="2866962"/>
              <a:ext cx="198217" cy="183953"/>
            </a:xfrm>
            <a:custGeom>
              <a:avLst/>
              <a:gdLst/>
              <a:ahLst/>
              <a:cxnLst/>
              <a:rect l="l" t="t" r="r" b="b"/>
              <a:pathLst>
                <a:path w="3000" h="2784" extrusionOk="0">
                  <a:moveTo>
                    <a:pt x="137" y="1"/>
                  </a:moveTo>
                  <a:cubicBezTo>
                    <a:pt x="68" y="12"/>
                    <a:pt x="0" y="81"/>
                    <a:pt x="11" y="161"/>
                  </a:cubicBezTo>
                  <a:cubicBezTo>
                    <a:pt x="57" y="651"/>
                    <a:pt x="91" y="1141"/>
                    <a:pt x="126" y="1620"/>
                  </a:cubicBezTo>
                  <a:cubicBezTo>
                    <a:pt x="148" y="1962"/>
                    <a:pt x="160" y="2304"/>
                    <a:pt x="194" y="2646"/>
                  </a:cubicBezTo>
                  <a:cubicBezTo>
                    <a:pt x="194" y="2692"/>
                    <a:pt x="217" y="2738"/>
                    <a:pt x="251" y="2760"/>
                  </a:cubicBezTo>
                  <a:cubicBezTo>
                    <a:pt x="274" y="2772"/>
                    <a:pt x="308" y="2783"/>
                    <a:pt x="331" y="2783"/>
                  </a:cubicBezTo>
                  <a:cubicBezTo>
                    <a:pt x="342" y="2783"/>
                    <a:pt x="365" y="2783"/>
                    <a:pt x="376" y="2772"/>
                  </a:cubicBezTo>
                  <a:cubicBezTo>
                    <a:pt x="684" y="2681"/>
                    <a:pt x="1015" y="2612"/>
                    <a:pt x="1334" y="2544"/>
                  </a:cubicBezTo>
                  <a:cubicBezTo>
                    <a:pt x="1870" y="2430"/>
                    <a:pt x="2417" y="2304"/>
                    <a:pt x="2896" y="2076"/>
                  </a:cubicBezTo>
                  <a:cubicBezTo>
                    <a:pt x="2976" y="2042"/>
                    <a:pt x="2999" y="1962"/>
                    <a:pt x="2965" y="1894"/>
                  </a:cubicBezTo>
                  <a:cubicBezTo>
                    <a:pt x="2940" y="1844"/>
                    <a:pt x="2890" y="1812"/>
                    <a:pt x="2839" y="1812"/>
                  </a:cubicBezTo>
                  <a:cubicBezTo>
                    <a:pt x="2820" y="1812"/>
                    <a:pt x="2801" y="1816"/>
                    <a:pt x="2782" y="1825"/>
                  </a:cubicBezTo>
                  <a:cubicBezTo>
                    <a:pt x="2326" y="2042"/>
                    <a:pt x="1790" y="2156"/>
                    <a:pt x="1277" y="2259"/>
                  </a:cubicBezTo>
                  <a:cubicBezTo>
                    <a:pt x="1004" y="2316"/>
                    <a:pt x="730" y="2373"/>
                    <a:pt x="456" y="2453"/>
                  </a:cubicBezTo>
                  <a:cubicBezTo>
                    <a:pt x="445" y="2167"/>
                    <a:pt x="422" y="1894"/>
                    <a:pt x="411" y="1609"/>
                  </a:cubicBezTo>
                  <a:cubicBezTo>
                    <a:pt x="376" y="1130"/>
                    <a:pt x="342" y="628"/>
                    <a:pt x="297" y="138"/>
                  </a:cubicBezTo>
                  <a:cubicBezTo>
                    <a:pt x="285" y="58"/>
                    <a:pt x="217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1722567" y="2661931"/>
              <a:ext cx="106311" cy="76317"/>
            </a:xfrm>
            <a:custGeom>
              <a:avLst/>
              <a:gdLst/>
              <a:ahLst/>
              <a:cxnLst/>
              <a:rect l="l" t="t" r="r" b="b"/>
              <a:pathLst>
                <a:path w="1609" h="1155" extrusionOk="0">
                  <a:moveTo>
                    <a:pt x="150" y="1"/>
                  </a:moveTo>
                  <a:cubicBezTo>
                    <a:pt x="142" y="1"/>
                    <a:pt x="134" y="1"/>
                    <a:pt x="126" y="2"/>
                  </a:cubicBezTo>
                  <a:cubicBezTo>
                    <a:pt x="46" y="14"/>
                    <a:pt x="1" y="94"/>
                    <a:pt x="12" y="173"/>
                  </a:cubicBezTo>
                  <a:cubicBezTo>
                    <a:pt x="23" y="196"/>
                    <a:pt x="126" y="766"/>
                    <a:pt x="274" y="1063"/>
                  </a:cubicBezTo>
                  <a:cubicBezTo>
                    <a:pt x="297" y="1120"/>
                    <a:pt x="343" y="1154"/>
                    <a:pt x="400" y="1154"/>
                  </a:cubicBezTo>
                  <a:cubicBezTo>
                    <a:pt x="411" y="1154"/>
                    <a:pt x="434" y="1143"/>
                    <a:pt x="445" y="1143"/>
                  </a:cubicBezTo>
                  <a:cubicBezTo>
                    <a:pt x="502" y="1120"/>
                    <a:pt x="571" y="1097"/>
                    <a:pt x="662" y="1074"/>
                  </a:cubicBezTo>
                  <a:cubicBezTo>
                    <a:pt x="981" y="972"/>
                    <a:pt x="1380" y="846"/>
                    <a:pt x="1551" y="675"/>
                  </a:cubicBezTo>
                  <a:cubicBezTo>
                    <a:pt x="1608" y="618"/>
                    <a:pt x="1608" y="538"/>
                    <a:pt x="1551" y="481"/>
                  </a:cubicBezTo>
                  <a:cubicBezTo>
                    <a:pt x="1529" y="453"/>
                    <a:pt x="1494" y="439"/>
                    <a:pt x="1459" y="439"/>
                  </a:cubicBezTo>
                  <a:cubicBezTo>
                    <a:pt x="1423" y="439"/>
                    <a:pt x="1386" y="453"/>
                    <a:pt x="1358" y="481"/>
                  </a:cubicBezTo>
                  <a:cubicBezTo>
                    <a:pt x="1232" y="595"/>
                    <a:pt x="833" y="721"/>
                    <a:pt x="571" y="801"/>
                  </a:cubicBezTo>
                  <a:cubicBezTo>
                    <a:pt x="537" y="812"/>
                    <a:pt x="514" y="823"/>
                    <a:pt x="479" y="835"/>
                  </a:cubicBezTo>
                  <a:cubicBezTo>
                    <a:pt x="377" y="550"/>
                    <a:pt x="297" y="116"/>
                    <a:pt x="297" y="116"/>
                  </a:cubicBezTo>
                  <a:cubicBezTo>
                    <a:pt x="277" y="45"/>
                    <a:pt x="219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1489793" y="3057522"/>
              <a:ext cx="386524" cy="498932"/>
            </a:xfrm>
            <a:custGeom>
              <a:avLst/>
              <a:gdLst/>
              <a:ahLst/>
              <a:cxnLst/>
              <a:rect l="l" t="t" r="r" b="b"/>
              <a:pathLst>
                <a:path w="5850" h="7551" extrusionOk="0">
                  <a:moveTo>
                    <a:pt x="5678" y="0"/>
                  </a:moveTo>
                  <a:cubicBezTo>
                    <a:pt x="5597" y="0"/>
                    <a:pt x="5530" y="55"/>
                    <a:pt x="5519" y="139"/>
                  </a:cubicBezTo>
                  <a:cubicBezTo>
                    <a:pt x="5394" y="948"/>
                    <a:pt x="4504" y="1940"/>
                    <a:pt x="3729" y="2818"/>
                  </a:cubicBezTo>
                  <a:cubicBezTo>
                    <a:pt x="3432" y="3149"/>
                    <a:pt x="3159" y="3468"/>
                    <a:pt x="2953" y="3742"/>
                  </a:cubicBezTo>
                  <a:cubicBezTo>
                    <a:pt x="2668" y="4095"/>
                    <a:pt x="2406" y="4472"/>
                    <a:pt x="2155" y="4825"/>
                  </a:cubicBezTo>
                  <a:cubicBezTo>
                    <a:pt x="1961" y="5110"/>
                    <a:pt x="1768" y="5384"/>
                    <a:pt x="1562" y="5658"/>
                  </a:cubicBezTo>
                  <a:cubicBezTo>
                    <a:pt x="1471" y="5783"/>
                    <a:pt x="1380" y="5909"/>
                    <a:pt x="1289" y="6057"/>
                  </a:cubicBezTo>
                  <a:cubicBezTo>
                    <a:pt x="969" y="6524"/>
                    <a:pt x="639" y="7026"/>
                    <a:pt x="126" y="7243"/>
                  </a:cubicBezTo>
                  <a:cubicBezTo>
                    <a:pt x="46" y="7277"/>
                    <a:pt x="0" y="7368"/>
                    <a:pt x="34" y="7448"/>
                  </a:cubicBezTo>
                  <a:cubicBezTo>
                    <a:pt x="69" y="7516"/>
                    <a:pt x="126" y="7551"/>
                    <a:pt x="183" y="7551"/>
                  </a:cubicBezTo>
                  <a:cubicBezTo>
                    <a:pt x="205" y="7551"/>
                    <a:pt x="228" y="7539"/>
                    <a:pt x="251" y="7539"/>
                  </a:cubicBezTo>
                  <a:cubicBezTo>
                    <a:pt x="855" y="7277"/>
                    <a:pt x="1220" y="6718"/>
                    <a:pt x="1551" y="6228"/>
                  </a:cubicBezTo>
                  <a:cubicBezTo>
                    <a:pt x="1642" y="6102"/>
                    <a:pt x="1733" y="5966"/>
                    <a:pt x="1813" y="5852"/>
                  </a:cubicBezTo>
                  <a:cubicBezTo>
                    <a:pt x="2030" y="5578"/>
                    <a:pt x="2224" y="5293"/>
                    <a:pt x="2418" y="5019"/>
                  </a:cubicBezTo>
                  <a:cubicBezTo>
                    <a:pt x="2668" y="4654"/>
                    <a:pt x="2931" y="4289"/>
                    <a:pt x="3204" y="3936"/>
                  </a:cubicBezTo>
                  <a:cubicBezTo>
                    <a:pt x="3410" y="3674"/>
                    <a:pt x="3683" y="3366"/>
                    <a:pt x="3968" y="3035"/>
                  </a:cubicBezTo>
                  <a:cubicBezTo>
                    <a:pt x="4778" y="2123"/>
                    <a:pt x="5702" y="1085"/>
                    <a:pt x="5838" y="184"/>
                  </a:cubicBezTo>
                  <a:cubicBezTo>
                    <a:pt x="5850" y="93"/>
                    <a:pt x="5793" y="13"/>
                    <a:pt x="5702" y="2"/>
                  </a:cubicBezTo>
                  <a:cubicBezTo>
                    <a:pt x="5694" y="1"/>
                    <a:pt x="5686" y="0"/>
                    <a:pt x="5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1703736" y="3076419"/>
              <a:ext cx="234359" cy="177874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187" y="1"/>
                  </a:moveTo>
                  <a:cubicBezTo>
                    <a:pt x="167" y="1"/>
                    <a:pt x="146" y="5"/>
                    <a:pt x="126" y="12"/>
                  </a:cubicBezTo>
                  <a:cubicBezTo>
                    <a:pt x="46" y="47"/>
                    <a:pt x="1" y="138"/>
                    <a:pt x="35" y="218"/>
                  </a:cubicBezTo>
                  <a:cubicBezTo>
                    <a:pt x="274" y="890"/>
                    <a:pt x="377" y="1803"/>
                    <a:pt x="274" y="2498"/>
                  </a:cubicBezTo>
                  <a:cubicBezTo>
                    <a:pt x="274" y="2555"/>
                    <a:pt x="286" y="2601"/>
                    <a:pt x="320" y="2635"/>
                  </a:cubicBezTo>
                  <a:cubicBezTo>
                    <a:pt x="343" y="2669"/>
                    <a:pt x="400" y="2681"/>
                    <a:pt x="434" y="2692"/>
                  </a:cubicBezTo>
                  <a:cubicBezTo>
                    <a:pt x="1278" y="2692"/>
                    <a:pt x="2600" y="2384"/>
                    <a:pt x="3410" y="2099"/>
                  </a:cubicBezTo>
                  <a:cubicBezTo>
                    <a:pt x="3501" y="2065"/>
                    <a:pt x="3547" y="1974"/>
                    <a:pt x="3513" y="1894"/>
                  </a:cubicBezTo>
                  <a:cubicBezTo>
                    <a:pt x="3484" y="1828"/>
                    <a:pt x="3417" y="1785"/>
                    <a:pt x="3350" y="1785"/>
                  </a:cubicBezTo>
                  <a:cubicBezTo>
                    <a:pt x="3335" y="1785"/>
                    <a:pt x="3321" y="1787"/>
                    <a:pt x="3307" y="1791"/>
                  </a:cubicBezTo>
                  <a:cubicBezTo>
                    <a:pt x="2566" y="2053"/>
                    <a:pt x="1426" y="2327"/>
                    <a:pt x="616" y="2361"/>
                  </a:cubicBezTo>
                  <a:cubicBezTo>
                    <a:pt x="685" y="1643"/>
                    <a:pt x="571" y="765"/>
                    <a:pt x="331" y="115"/>
                  </a:cubicBezTo>
                  <a:cubicBezTo>
                    <a:pt x="314" y="44"/>
                    <a:pt x="255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1666075" y="3121350"/>
              <a:ext cx="261515" cy="208334"/>
            </a:xfrm>
            <a:custGeom>
              <a:avLst/>
              <a:gdLst/>
              <a:ahLst/>
              <a:cxnLst/>
              <a:rect l="l" t="t" r="r" b="b"/>
              <a:pathLst>
                <a:path w="3958" h="3153" extrusionOk="0">
                  <a:moveTo>
                    <a:pt x="185" y="0"/>
                  </a:moveTo>
                  <a:cubicBezTo>
                    <a:pt x="173" y="0"/>
                    <a:pt x="161" y="2"/>
                    <a:pt x="149" y="5"/>
                  </a:cubicBezTo>
                  <a:cubicBezTo>
                    <a:pt x="57" y="16"/>
                    <a:pt x="0" y="108"/>
                    <a:pt x="23" y="199"/>
                  </a:cubicBezTo>
                  <a:cubicBezTo>
                    <a:pt x="149" y="769"/>
                    <a:pt x="149" y="1316"/>
                    <a:pt x="149" y="1898"/>
                  </a:cubicBezTo>
                  <a:cubicBezTo>
                    <a:pt x="137" y="2251"/>
                    <a:pt x="137" y="2616"/>
                    <a:pt x="171" y="2981"/>
                  </a:cubicBezTo>
                  <a:cubicBezTo>
                    <a:pt x="171" y="3061"/>
                    <a:pt x="240" y="3129"/>
                    <a:pt x="320" y="3129"/>
                  </a:cubicBezTo>
                  <a:cubicBezTo>
                    <a:pt x="445" y="3141"/>
                    <a:pt x="582" y="3152"/>
                    <a:pt x="719" y="3152"/>
                  </a:cubicBezTo>
                  <a:cubicBezTo>
                    <a:pt x="1916" y="3152"/>
                    <a:pt x="3364" y="2765"/>
                    <a:pt x="3820" y="2628"/>
                  </a:cubicBezTo>
                  <a:cubicBezTo>
                    <a:pt x="3900" y="2605"/>
                    <a:pt x="3957" y="2514"/>
                    <a:pt x="3923" y="2434"/>
                  </a:cubicBezTo>
                  <a:cubicBezTo>
                    <a:pt x="3904" y="2358"/>
                    <a:pt x="3838" y="2314"/>
                    <a:pt x="3771" y="2314"/>
                  </a:cubicBezTo>
                  <a:cubicBezTo>
                    <a:pt x="3757" y="2314"/>
                    <a:pt x="3743" y="2316"/>
                    <a:pt x="3729" y="2320"/>
                  </a:cubicBezTo>
                  <a:cubicBezTo>
                    <a:pt x="3280" y="2448"/>
                    <a:pt x="1869" y="2827"/>
                    <a:pt x="708" y="2827"/>
                  </a:cubicBezTo>
                  <a:cubicBezTo>
                    <a:pt x="631" y="2827"/>
                    <a:pt x="554" y="2825"/>
                    <a:pt x="479" y="2822"/>
                  </a:cubicBezTo>
                  <a:cubicBezTo>
                    <a:pt x="468" y="2514"/>
                    <a:pt x="468" y="2206"/>
                    <a:pt x="468" y="1909"/>
                  </a:cubicBezTo>
                  <a:cubicBezTo>
                    <a:pt x="468" y="1328"/>
                    <a:pt x="479" y="735"/>
                    <a:pt x="342" y="119"/>
                  </a:cubicBezTo>
                  <a:cubicBezTo>
                    <a:pt x="323" y="51"/>
                    <a:pt x="254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1623128" y="3200772"/>
              <a:ext cx="214802" cy="208731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217" y="0"/>
                  </a:moveTo>
                  <a:cubicBezTo>
                    <a:pt x="137" y="0"/>
                    <a:pt x="57" y="69"/>
                    <a:pt x="57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57" y="3113"/>
                  </a:cubicBezTo>
                  <a:cubicBezTo>
                    <a:pt x="92" y="3148"/>
                    <a:pt x="126" y="3159"/>
                    <a:pt x="160" y="3159"/>
                  </a:cubicBezTo>
                  <a:cubicBezTo>
                    <a:pt x="171" y="3159"/>
                    <a:pt x="183" y="3159"/>
                    <a:pt x="194" y="3148"/>
                  </a:cubicBezTo>
                  <a:cubicBezTo>
                    <a:pt x="559" y="3079"/>
                    <a:pt x="935" y="3034"/>
                    <a:pt x="1312" y="2988"/>
                  </a:cubicBezTo>
                  <a:cubicBezTo>
                    <a:pt x="1916" y="2908"/>
                    <a:pt x="2555" y="2840"/>
                    <a:pt x="3125" y="2634"/>
                  </a:cubicBezTo>
                  <a:cubicBezTo>
                    <a:pt x="3205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3" y="2315"/>
                  </a:cubicBezTo>
                  <a:cubicBezTo>
                    <a:pt x="3053" y="2315"/>
                    <a:pt x="3032" y="2319"/>
                    <a:pt x="3011" y="2327"/>
                  </a:cubicBezTo>
                  <a:cubicBezTo>
                    <a:pt x="2475" y="2520"/>
                    <a:pt x="1859" y="2589"/>
                    <a:pt x="1278" y="2669"/>
                  </a:cubicBezTo>
                  <a:cubicBezTo>
                    <a:pt x="958" y="2703"/>
                    <a:pt x="639" y="2737"/>
                    <a:pt x="331" y="2794"/>
                  </a:cubicBezTo>
                  <a:cubicBezTo>
                    <a:pt x="331" y="2475"/>
                    <a:pt x="342" y="2156"/>
                    <a:pt x="354" y="1836"/>
                  </a:cubicBezTo>
                  <a:cubicBezTo>
                    <a:pt x="365" y="1289"/>
                    <a:pt x="388" y="719"/>
                    <a:pt x="388" y="160"/>
                  </a:cubicBezTo>
                  <a:cubicBezTo>
                    <a:pt x="388" y="69"/>
                    <a:pt x="308" y="0"/>
                    <a:pt x="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3"/>
            <p:cNvSpPr/>
            <p:nvPr/>
          </p:nvSpPr>
          <p:spPr>
            <a:xfrm>
              <a:off x="1561350" y="3288916"/>
              <a:ext cx="214802" cy="208797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228" y="1"/>
                  </a:moveTo>
                  <a:cubicBezTo>
                    <a:pt x="137" y="1"/>
                    <a:pt x="69" y="69"/>
                    <a:pt x="69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69" y="3113"/>
                  </a:cubicBezTo>
                  <a:cubicBezTo>
                    <a:pt x="92" y="3148"/>
                    <a:pt x="126" y="3159"/>
                    <a:pt x="171" y="3159"/>
                  </a:cubicBezTo>
                  <a:cubicBezTo>
                    <a:pt x="183" y="3159"/>
                    <a:pt x="194" y="3159"/>
                    <a:pt x="206" y="3148"/>
                  </a:cubicBezTo>
                  <a:cubicBezTo>
                    <a:pt x="559" y="3079"/>
                    <a:pt x="947" y="3034"/>
                    <a:pt x="1312" y="2988"/>
                  </a:cubicBezTo>
                  <a:cubicBezTo>
                    <a:pt x="1927" y="2908"/>
                    <a:pt x="2555" y="2840"/>
                    <a:pt x="3125" y="2635"/>
                  </a:cubicBezTo>
                  <a:cubicBezTo>
                    <a:pt x="3216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8" y="2315"/>
                  </a:cubicBezTo>
                  <a:cubicBezTo>
                    <a:pt x="3059" y="2315"/>
                    <a:pt x="3040" y="2319"/>
                    <a:pt x="3022" y="2327"/>
                  </a:cubicBezTo>
                  <a:cubicBezTo>
                    <a:pt x="2475" y="2521"/>
                    <a:pt x="1870" y="2589"/>
                    <a:pt x="1277" y="2669"/>
                  </a:cubicBezTo>
                  <a:cubicBezTo>
                    <a:pt x="970" y="2703"/>
                    <a:pt x="639" y="2737"/>
                    <a:pt x="331" y="2794"/>
                  </a:cubicBezTo>
                  <a:cubicBezTo>
                    <a:pt x="342" y="2475"/>
                    <a:pt x="342" y="2156"/>
                    <a:pt x="354" y="1836"/>
                  </a:cubicBezTo>
                  <a:cubicBezTo>
                    <a:pt x="377" y="1289"/>
                    <a:pt x="388" y="719"/>
                    <a:pt x="388" y="160"/>
                  </a:cubicBezTo>
                  <a:cubicBezTo>
                    <a:pt x="388" y="69"/>
                    <a:pt x="320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3"/>
            <p:cNvSpPr/>
            <p:nvPr/>
          </p:nvSpPr>
          <p:spPr>
            <a:xfrm>
              <a:off x="1796436" y="3075626"/>
              <a:ext cx="117543" cy="87549"/>
            </a:xfrm>
            <a:custGeom>
              <a:avLst/>
              <a:gdLst/>
              <a:ahLst/>
              <a:cxnLst/>
              <a:rect l="l" t="t" r="r" b="b"/>
              <a:pathLst>
                <a:path w="1779" h="1325" extrusionOk="0">
                  <a:moveTo>
                    <a:pt x="180" y="0"/>
                  </a:moveTo>
                  <a:cubicBezTo>
                    <a:pt x="173" y="0"/>
                    <a:pt x="166" y="1"/>
                    <a:pt x="160" y="2"/>
                  </a:cubicBezTo>
                  <a:cubicBezTo>
                    <a:pt x="68" y="13"/>
                    <a:pt x="0" y="93"/>
                    <a:pt x="11" y="184"/>
                  </a:cubicBezTo>
                  <a:cubicBezTo>
                    <a:pt x="11" y="207"/>
                    <a:pt x="80" y="868"/>
                    <a:pt x="205" y="1222"/>
                  </a:cubicBezTo>
                  <a:cubicBezTo>
                    <a:pt x="228" y="1290"/>
                    <a:pt x="297" y="1324"/>
                    <a:pt x="365" y="1324"/>
                  </a:cubicBezTo>
                  <a:lnTo>
                    <a:pt x="399" y="1324"/>
                  </a:lnTo>
                  <a:cubicBezTo>
                    <a:pt x="468" y="1313"/>
                    <a:pt x="547" y="1290"/>
                    <a:pt x="650" y="1267"/>
                  </a:cubicBezTo>
                  <a:cubicBezTo>
                    <a:pt x="1026" y="1187"/>
                    <a:pt x="1482" y="1096"/>
                    <a:pt x="1699" y="914"/>
                  </a:cubicBezTo>
                  <a:cubicBezTo>
                    <a:pt x="1767" y="857"/>
                    <a:pt x="1779" y="754"/>
                    <a:pt x="1722" y="686"/>
                  </a:cubicBezTo>
                  <a:cubicBezTo>
                    <a:pt x="1690" y="647"/>
                    <a:pt x="1642" y="626"/>
                    <a:pt x="1595" y="626"/>
                  </a:cubicBezTo>
                  <a:cubicBezTo>
                    <a:pt x="1559" y="626"/>
                    <a:pt x="1523" y="638"/>
                    <a:pt x="1494" y="663"/>
                  </a:cubicBezTo>
                  <a:cubicBezTo>
                    <a:pt x="1346" y="788"/>
                    <a:pt x="889" y="891"/>
                    <a:pt x="582" y="948"/>
                  </a:cubicBezTo>
                  <a:cubicBezTo>
                    <a:pt x="547" y="959"/>
                    <a:pt x="502" y="971"/>
                    <a:pt x="468" y="982"/>
                  </a:cubicBezTo>
                  <a:cubicBezTo>
                    <a:pt x="388" y="640"/>
                    <a:pt x="331" y="150"/>
                    <a:pt x="331" y="150"/>
                  </a:cubicBezTo>
                  <a:cubicBezTo>
                    <a:pt x="331" y="65"/>
                    <a:pt x="262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3"/>
            <p:cNvSpPr/>
            <p:nvPr/>
          </p:nvSpPr>
          <p:spPr>
            <a:xfrm>
              <a:off x="1484508" y="2359902"/>
              <a:ext cx="210243" cy="327071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3079" y="1"/>
                  </a:moveTo>
                  <a:cubicBezTo>
                    <a:pt x="3022" y="1"/>
                    <a:pt x="2976" y="35"/>
                    <a:pt x="2976" y="92"/>
                  </a:cubicBezTo>
                  <a:cubicBezTo>
                    <a:pt x="2942" y="594"/>
                    <a:pt x="2463" y="1255"/>
                    <a:pt x="2030" y="1848"/>
                  </a:cubicBezTo>
                  <a:cubicBezTo>
                    <a:pt x="1870" y="2065"/>
                    <a:pt x="1722" y="2270"/>
                    <a:pt x="1608" y="2452"/>
                  </a:cubicBezTo>
                  <a:cubicBezTo>
                    <a:pt x="1448" y="2692"/>
                    <a:pt x="1312" y="2931"/>
                    <a:pt x="1175" y="3159"/>
                  </a:cubicBezTo>
                  <a:cubicBezTo>
                    <a:pt x="1072" y="3342"/>
                    <a:pt x="970" y="3524"/>
                    <a:pt x="855" y="3707"/>
                  </a:cubicBezTo>
                  <a:cubicBezTo>
                    <a:pt x="810" y="3787"/>
                    <a:pt x="764" y="3878"/>
                    <a:pt x="719" y="3958"/>
                  </a:cubicBezTo>
                  <a:cubicBezTo>
                    <a:pt x="548" y="4277"/>
                    <a:pt x="365" y="4596"/>
                    <a:pt x="69" y="4756"/>
                  </a:cubicBezTo>
                  <a:cubicBezTo>
                    <a:pt x="23" y="4779"/>
                    <a:pt x="0" y="4847"/>
                    <a:pt x="23" y="4893"/>
                  </a:cubicBezTo>
                  <a:cubicBezTo>
                    <a:pt x="46" y="4927"/>
                    <a:pt x="80" y="4950"/>
                    <a:pt x="114" y="4950"/>
                  </a:cubicBezTo>
                  <a:cubicBezTo>
                    <a:pt x="126" y="4950"/>
                    <a:pt x="149" y="4938"/>
                    <a:pt x="160" y="4938"/>
                  </a:cubicBezTo>
                  <a:cubicBezTo>
                    <a:pt x="513" y="4744"/>
                    <a:pt x="719" y="4380"/>
                    <a:pt x="890" y="4060"/>
                  </a:cubicBezTo>
                  <a:cubicBezTo>
                    <a:pt x="935" y="3969"/>
                    <a:pt x="981" y="3889"/>
                    <a:pt x="1027" y="3809"/>
                  </a:cubicBezTo>
                  <a:cubicBezTo>
                    <a:pt x="1141" y="3627"/>
                    <a:pt x="1243" y="3444"/>
                    <a:pt x="1346" y="3262"/>
                  </a:cubicBezTo>
                  <a:cubicBezTo>
                    <a:pt x="1483" y="3034"/>
                    <a:pt x="1619" y="2795"/>
                    <a:pt x="1768" y="2555"/>
                  </a:cubicBezTo>
                  <a:cubicBezTo>
                    <a:pt x="1882" y="2384"/>
                    <a:pt x="2030" y="2179"/>
                    <a:pt x="2190" y="1962"/>
                  </a:cubicBezTo>
                  <a:cubicBezTo>
                    <a:pt x="2634" y="1358"/>
                    <a:pt x="3136" y="674"/>
                    <a:pt x="3170" y="103"/>
                  </a:cubicBezTo>
                  <a:cubicBezTo>
                    <a:pt x="3182" y="46"/>
                    <a:pt x="3136" y="1"/>
                    <a:pt x="3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1589959" y="2379989"/>
              <a:ext cx="149985" cy="108099"/>
            </a:xfrm>
            <a:custGeom>
              <a:avLst/>
              <a:gdLst/>
              <a:ahLst/>
              <a:cxnLst/>
              <a:rect l="l" t="t" r="r" b="b"/>
              <a:pathLst>
                <a:path w="2270" h="1636" extrusionOk="0">
                  <a:moveTo>
                    <a:pt x="118" y="0"/>
                  </a:moveTo>
                  <a:cubicBezTo>
                    <a:pt x="101" y="0"/>
                    <a:pt x="84" y="5"/>
                    <a:pt x="69" y="16"/>
                  </a:cubicBezTo>
                  <a:cubicBezTo>
                    <a:pt x="23" y="39"/>
                    <a:pt x="1" y="96"/>
                    <a:pt x="23" y="142"/>
                  </a:cubicBezTo>
                  <a:cubicBezTo>
                    <a:pt x="206" y="541"/>
                    <a:pt x="320" y="1099"/>
                    <a:pt x="297" y="1533"/>
                  </a:cubicBezTo>
                  <a:cubicBezTo>
                    <a:pt x="297" y="1555"/>
                    <a:pt x="309" y="1590"/>
                    <a:pt x="331" y="1612"/>
                  </a:cubicBezTo>
                  <a:cubicBezTo>
                    <a:pt x="354" y="1624"/>
                    <a:pt x="377" y="1635"/>
                    <a:pt x="400" y="1635"/>
                  </a:cubicBezTo>
                  <a:lnTo>
                    <a:pt x="411" y="1635"/>
                  </a:lnTo>
                  <a:cubicBezTo>
                    <a:pt x="924" y="1590"/>
                    <a:pt x="1711" y="1327"/>
                    <a:pt x="2201" y="1111"/>
                  </a:cubicBezTo>
                  <a:cubicBezTo>
                    <a:pt x="2258" y="1088"/>
                    <a:pt x="2270" y="1020"/>
                    <a:pt x="2247" y="974"/>
                  </a:cubicBezTo>
                  <a:cubicBezTo>
                    <a:pt x="2230" y="941"/>
                    <a:pt x="2195" y="919"/>
                    <a:pt x="2160" y="919"/>
                  </a:cubicBezTo>
                  <a:cubicBezTo>
                    <a:pt x="2147" y="919"/>
                    <a:pt x="2134" y="922"/>
                    <a:pt x="2122" y="928"/>
                  </a:cubicBezTo>
                  <a:cubicBezTo>
                    <a:pt x="1688" y="1122"/>
                    <a:pt x="993" y="1350"/>
                    <a:pt x="502" y="1419"/>
                  </a:cubicBezTo>
                  <a:cubicBezTo>
                    <a:pt x="502" y="985"/>
                    <a:pt x="388" y="449"/>
                    <a:pt x="206" y="62"/>
                  </a:cubicBezTo>
                  <a:cubicBezTo>
                    <a:pt x="190" y="23"/>
                    <a:pt x="154" y="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3"/>
            <p:cNvSpPr/>
            <p:nvPr/>
          </p:nvSpPr>
          <p:spPr>
            <a:xfrm>
              <a:off x="1568882" y="2409458"/>
              <a:ext cx="169608" cy="126864"/>
            </a:xfrm>
            <a:custGeom>
              <a:avLst/>
              <a:gdLst/>
              <a:ahLst/>
              <a:cxnLst/>
              <a:rect l="l" t="t" r="r" b="b"/>
              <a:pathLst>
                <a:path w="2567" h="1920" extrusionOk="0">
                  <a:moveTo>
                    <a:pt x="115" y="1"/>
                  </a:moveTo>
                  <a:cubicBezTo>
                    <a:pt x="107" y="1"/>
                    <a:pt x="99" y="2"/>
                    <a:pt x="92" y="3"/>
                  </a:cubicBezTo>
                  <a:cubicBezTo>
                    <a:pt x="35" y="26"/>
                    <a:pt x="0" y="83"/>
                    <a:pt x="23" y="129"/>
                  </a:cubicBezTo>
                  <a:cubicBezTo>
                    <a:pt x="137" y="471"/>
                    <a:pt x="160" y="813"/>
                    <a:pt x="194" y="1178"/>
                  </a:cubicBezTo>
                  <a:cubicBezTo>
                    <a:pt x="206" y="1395"/>
                    <a:pt x="228" y="1611"/>
                    <a:pt x="274" y="1839"/>
                  </a:cubicBezTo>
                  <a:cubicBezTo>
                    <a:pt x="274" y="1885"/>
                    <a:pt x="320" y="1919"/>
                    <a:pt x="365" y="1919"/>
                  </a:cubicBezTo>
                  <a:cubicBezTo>
                    <a:pt x="1141" y="1919"/>
                    <a:pt x="2190" y="1531"/>
                    <a:pt x="2486" y="1417"/>
                  </a:cubicBezTo>
                  <a:cubicBezTo>
                    <a:pt x="2543" y="1395"/>
                    <a:pt x="2566" y="1338"/>
                    <a:pt x="2543" y="1281"/>
                  </a:cubicBezTo>
                  <a:cubicBezTo>
                    <a:pt x="2524" y="1243"/>
                    <a:pt x="2482" y="1221"/>
                    <a:pt x="2442" y="1221"/>
                  </a:cubicBezTo>
                  <a:cubicBezTo>
                    <a:pt x="2434" y="1221"/>
                    <a:pt x="2426" y="1222"/>
                    <a:pt x="2418" y="1224"/>
                  </a:cubicBezTo>
                  <a:cubicBezTo>
                    <a:pt x="2133" y="1338"/>
                    <a:pt x="1186" y="1691"/>
                    <a:pt x="457" y="1714"/>
                  </a:cubicBezTo>
                  <a:cubicBezTo>
                    <a:pt x="422" y="1531"/>
                    <a:pt x="411" y="1338"/>
                    <a:pt x="388" y="1155"/>
                  </a:cubicBezTo>
                  <a:cubicBezTo>
                    <a:pt x="365" y="802"/>
                    <a:pt x="331" y="437"/>
                    <a:pt x="217" y="72"/>
                  </a:cubicBezTo>
                  <a:cubicBezTo>
                    <a:pt x="198" y="24"/>
                    <a:pt x="155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3"/>
            <p:cNvSpPr/>
            <p:nvPr/>
          </p:nvSpPr>
          <p:spPr>
            <a:xfrm>
              <a:off x="1549259" y="2460798"/>
              <a:ext cx="138752" cy="128252"/>
            </a:xfrm>
            <a:custGeom>
              <a:avLst/>
              <a:gdLst/>
              <a:ahLst/>
              <a:cxnLst/>
              <a:rect l="l" t="t" r="r" b="b"/>
              <a:pathLst>
                <a:path w="2100" h="1941" extrusionOk="0">
                  <a:moveTo>
                    <a:pt x="121" y="0"/>
                  </a:moveTo>
                  <a:cubicBezTo>
                    <a:pt x="115" y="0"/>
                    <a:pt x="110" y="1"/>
                    <a:pt x="104" y="2"/>
                  </a:cubicBezTo>
                  <a:cubicBezTo>
                    <a:pt x="47" y="2"/>
                    <a:pt x="1" y="47"/>
                    <a:pt x="12" y="104"/>
                  </a:cubicBezTo>
                  <a:cubicBezTo>
                    <a:pt x="47" y="447"/>
                    <a:pt x="69" y="789"/>
                    <a:pt x="81" y="1131"/>
                  </a:cubicBezTo>
                  <a:cubicBezTo>
                    <a:pt x="104" y="1370"/>
                    <a:pt x="115" y="1610"/>
                    <a:pt x="138" y="1849"/>
                  </a:cubicBezTo>
                  <a:cubicBezTo>
                    <a:pt x="138" y="1872"/>
                    <a:pt x="149" y="1906"/>
                    <a:pt x="172" y="1917"/>
                  </a:cubicBezTo>
                  <a:cubicBezTo>
                    <a:pt x="195" y="1929"/>
                    <a:pt x="218" y="1940"/>
                    <a:pt x="229" y="1940"/>
                  </a:cubicBezTo>
                  <a:cubicBezTo>
                    <a:pt x="240" y="1940"/>
                    <a:pt x="252" y="1940"/>
                    <a:pt x="263" y="1929"/>
                  </a:cubicBezTo>
                  <a:cubicBezTo>
                    <a:pt x="480" y="1872"/>
                    <a:pt x="708" y="1815"/>
                    <a:pt x="936" y="1769"/>
                  </a:cubicBezTo>
                  <a:cubicBezTo>
                    <a:pt x="1301" y="1689"/>
                    <a:pt x="1689" y="1610"/>
                    <a:pt x="2031" y="1450"/>
                  </a:cubicBezTo>
                  <a:cubicBezTo>
                    <a:pt x="2076" y="1427"/>
                    <a:pt x="2099" y="1370"/>
                    <a:pt x="2076" y="1313"/>
                  </a:cubicBezTo>
                  <a:cubicBezTo>
                    <a:pt x="2060" y="1280"/>
                    <a:pt x="2025" y="1259"/>
                    <a:pt x="1985" y="1259"/>
                  </a:cubicBezTo>
                  <a:cubicBezTo>
                    <a:pt x="1970" y="1259"/>
                    <a:pt x="1955" y="1261"/>
                    <a:pt x="1939" y="1268"/>
                  </a:cubicBezTo>
                  <a:cubicBezTo>
                    <a:pt x="1620" y="1416"/>
                    <a:pt x="1255" y="1496"/>
                    <a:pt x="890" y="1575"/>
                  </a:cubicBezTo>
                  <a:cubicBezTo>
                    <a:pt x="708" y="1610"/>
                    <a:pt x="514" y="1655"/>
                    <a:pt x="320" y="1712"/>
                  </a:cubicBezTo>
                  <a:cubicBezTo>
                    <a:pt x="309" y="1507"/>
                    <a:pt x="297" y="1313"/>
                    <a:pt x="286" y="1119"/>
                  </a:cubicBezTo>
                  <a:cubicBezTo>
                    <a:pt x="263" y="777"/>
                    <a:pt x="240" y="435"/>
                    <a:pt x="206" y="82"/>
                  </a:cubicBezTo>
                  <a:cubicBezTo>
                    <a:pt x="206" y="41"/>
                    <a:pt x="170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3"/>
            <p:cNvSpPr/>
            <p:nvPr/>
          </p:nvSpPr>
          <p:spPr>
            <a:xfrm>
              <a:off x="1516883" y="2518152"/>
              <a:ext cx="138686" cy="128119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92" y="0"/>
                  </a:moveTo>
                  <a:cubicBezTo>
                    <a:pt x="35" y="0"/>
                    <a:pt x="1" y="57"/>
                    <a:pt x="1" y="114"/>
                  </a:cubicBezTo>
                  <a:cubicBezTo>
                    <a:pt x="35" y="445"/>
                    <a:pt x="58" y="799"/>
                    <a:pt x="80" y="1141"/>
                  </a:cubicBezTo>
                  <a:cubicBezTo>
                    <a:pt x="92" y="1369"/>
                    <a:pt x="103" y="1608"/>
                    <a:pt x="126" y="1848"/>
                  </a:cubicBezTo>
                  <a:cubicBezTo>
                    <a:pt x="126" y="1882"/>
                    <a:pt x="149" y="1905"/>
                    <a:pt x="172" y="1927"/>
                  </a:cubicBezTo>
                  <a:cubicBezTo>
                    <a:pt x="183" y="1939"/>
                    <a:pt x="206" y="1939"/>
                    <a:pt x="229" y="1939"/>
                  </a:cubicBezTo>
                  <a:lnTo>
                    <a:pt x="251" y="1939"/>
                  </a:lnTo>
                  <a:cubicBezTo>
                    <a:pt x="468" y="1870"/>
                    <a:pt x="708" y="1825"/>
                    <a:pt x="924" y="1768"/>
                  </a:cubicBezTo>
                  <a:cubicBezTo>
                    <a:pt x="1301" y="1699"/>
                    <a:pt x="1677" y="1608"/>
                    <a:pt x="2019" y="1449"/>
                  </a:cubicBezTo>
                  <a:cubicBezTo>
                    <a:pt x="2076" y="1426"/>
                    <a:pt x="2099" y="1369"/>
                    <a:pt x="2065" y="1323"/>
                  </a:cubicBezTo>
                  <a:cubicBezTo>
                    <a:pt x="2048" y="1281"/>
                    <a:pt x="2012" y="1257"/>
                    <a:pt x="1976" y="1257"/>
                  </a:cubicBezTo>
                  <a:cubicBezTo>
                    <a:pt x="1963" y="1257"/>
                    <a:pt x="1951" y="1260"/>
                    <a:pt x="1939" y="1266"/>
                  </a:cubicBezTo>
                  <a:cubicBezTo>
                    <a:pt x="1620" y="1426"/>
                    <a:pt x="1244" y="1506"/>
                    <a:pt x="890" y="1574"/>
                  </a:cubicBezTo>
                  <a:cubicBezTo>
                    <a:pt x="696" y="1620"/>
                    <a:pt x="502" y="1665"/>
                    <a:pt x="320" y="1711"/>
                  </a:cubicBezTo>
                  <a:cubicBezTo>
                    <a:pt x="297" y="1517"/>
                    <a:pt x="286" y="1323"/>
                    <a:pt x="274" y="1118"/>
                  </a:cubicBezTo>
                  <a:cubicBezTo>
                    <a:pt x="251" y="787"/>
                    <a:pt x="240" y="434"/>
                    <a:pt x="206" y="92"/>
                  </a:cubicBezTo>
                  <a:cubicBezTo>
                    <a:pt x="194" y="35"/>
                    <a:pt x="149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1646451" y="2374108"/>
              <a:ext cx="74662" cy="53719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14" y="0"/>
                  </a:moveTo>
                  <a:cubicBezTo>
                    <a:pt x="107" y="0"/>
                    <a:pt x="99" y="1"/>
                    <a:pt x="92" y="2"/>
                  </a:cubicBezTo>
                  <a:cubicBezTo>
                    <a:pt x="35" y="14"/>
                    <a:pt x="1" y="71"/>
                    <a:pt x="12" y="117"/>
                  </a:cubicBezTo>
                  <a:cubicBezTo>
                    <a:pt x="12" y="139"/>
                    <a:pt x="92" y="538"/>
                    <a:pt x="195" y="755"/>
                  </a:cubicBezTo>
                  <a:cubicBezTo>
                    <a:pt x="206" y="789"/>
                    <a:pt x="240" y="812"/>
                    <a:pt x="286" y="812"/>
                  </a:cubicBezTo>
                  <a:cubicBezTo>
                    <a:pt x="297" y="812"/>
                    <a:pt x="309" y="812"/>
                    <a:pt x="309" y="801"/>
                  </a:cubicBezTo>
                  <a:cubicBezTo>
                    <a:pt x="354" y="789"/>
                    <a:pt x="400" y="778"/>
                    <a:pt x="457" y="755"/>
                  </a:cubicBezTo>
                  <a:cubicBezTo>
                    <a:pt x="685" y="687"/>
                    <a:pt x="970" y="595"/>
                    <a:pt x="1096" y="481"/>
                  </a:cubicBezTo>
                  <a:cubicBezTo>
                    <a:pt x="1130" y="436"/>
                    <a:pt x="1130" y="379"/>
                    <a:pt x="1096" y="333"/>
                  </a:cubicBezTo>
                  <a:cubicBezTo>
                    <a:pt x="1073" y="316"/>
                    <a:pt x="1047" y="308"/>
                    <a:pt x="1021" y="308"/>
                  </a:cubicBezTo>
                  <a:cubicBezTo>
                    <a:pt x="996" y="308"/>
                    <a:pt x="970" y="316"/>
                    <a:pt x="947" y="333"/>
                  </a:cubicBezTo>
                  <a:cubicBezTo>
                    <a:pt x="868" y="424"/>
                    <a:pt x="582" y="504"/>
                    <a:pt x="400" y="561"/>
                  </a:cubicBezTo>
                  <a:cubicBezTo>
                    <a:pt x="377" y="573"/>
                    <a:pt x="354" y="584"/>
                    <a:pt x="343" y="584"/>
                  </a:cubicBezTo>
                  <a:cubicBezTo>
                    <a:pt x="263" y="390"/>
                    <a:pt x="206" y="82"/>
                    <a:pt x="206" y="82"/>
                  </a:cubicBezTo>
                  <a:cubicBezTo>
                    <a:pt x="196" y="33"/>
                    <a:pt x="160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3"/>
            <p:cNvSpPr/>
            <p:nvPr/>
          </p:nvSpPr>
          <p:spPr>
            <a:xfrm>
              <a:off x="1500299" y="3549516"/>
              <a:ext cx="287151" cy="352048"/>
            </a:xfrm>
            <a:custGeom>
              <a:avLst/>
              <a:gdLst/>
              <a:ahLst/>
              <a:cxnLst/>
              <a:rect l="l" t="t" r="r" b="b"/>
              <a:pathLst>
                <a:path w="4346" h="5328" extrusionOk="0">
                  <a:moveTo>
                    <a:pt x="4224" y="0"/>
                  </a:moveTo>
                  <a:cubicBezTo>
                    <a:pt x="4172" y="0"/>
                    <a:pt x="4116" y="42"/>
                    <a:pt x="4106" y="93"/>
                  </a:cubicBezTo>
                  <a:cubicBezTo>
                    <a:pt x="4003" y="675"/>
                    <a:pt x="3353" y="1382"/>
                    <a:pt x="2772" y="1997"/>
                  </a:cubicBezTo>
                  <a:cubicBezTo>
                    <a:pt x="2555" y="2225"/>
                    <a:pt x="2350" y="2442"/>
                    <a:pt x="2190" y="2636"/>
                  </a:cubicBezTo>
                  <a:cubicBezTo>
                    <a:pt x="1985" y="2898"/>
                    <a:pt x="1791" y="3149"/>
                    <a:pt x="1597" y="3411"/>
                  </a:cubicBezTo>
                  <a:cubicBezTo>
                    <a:pt x="1460" y="3605"/>
                    <a:pt x="1312" y="3799"/>
                    <a:pt x="1152" y="3993"/>
                  </a:cubicBezTo>
                  <a:cubicBezTo>
                    <a:pt x="1084" y="4073"/>
                    <a:pt x="1027" y="4175"/>
                    <a:pt x="959" y="4267"/>
                  </a:cubicBezTo>
                  <a:cubicBezTo>
                    <a:pt x="719" y="4609"/>
                    <a:pt x="468" y="4951"/>
                    <a:pt x="92" y="5099"/>
                  </a:cubicBezTo>
                  <a:cubicBezTo>
                    <a:pt x="35" y="5122"/>
                    <a:pt x="1" y="5190"/>
                    <a:pt x="24" y="5247"/>
                  </a:cubicBezTo>
                  <a:cubicBezTo>
                    <a:pt x="46" y="5293"/>
                    <a:pt x="92" y="5327"/>
                    <a:pt x="138" y="5327"/>
                  </a:cubicBezTo>
                  <a:cubicBezTo>
                    <a:pt x="149" y="5327"/>
                    <a:pt x="160" y="5327"/>
                    <a:pt x="183" y="5316"/>
                  </a:cubicBezTo>
                  <a:cubicBezTo>
                    <a:pt x="616" y="5145"/>
                    <a:pt x="890" y="4757"/>
                    <a:pt x="1141" y="4403"/>
                  </a:cubicBezTo>
                  <a:cubicBezTo>
                    <a:pt x="1209" y="4312"/>
                    <a:pt x="1278" y="4221"/>
                    <a:pt x="1335" y="4130"/>
                  </a:cubicBezTo>
                  <a:cubicBezTo>
                    <a:pt x="1495" y="3936"/>
                    <a:pt x="1643" y="3742"/>
                    <a:pt x="1791" y="3548"/>
                  </a:cubicBezTo>
                  <a:cubicBezTo>
                    <a:pt x="1973" y="3297"/>
                    <a:pt x="2167" y="3035"/>
                    <a:pt x="2373" y="2784"/>
                  </a:cubicBezTo>
                  <a:cubicBezTo>
                    <a:pt x="2532" y="2602"/>
                    <a:pt x="2726" y="2385"/>
                    <a:pt x="2943" y="2157"/>
                  </a:cubicBezTo>
                  <a:cubicBezTo>
                    <a:pt x="3547" y="1507"/>
                    <a:pt x="4220" y="789"/>
                    <a:pt x="4334" y="139"/>
                  </a:cubicBezTo>
                  <a:cubicBezTo>
                    <a:pt x="4345" y="82"/>
                    <a:pt x="4311" y="13"/>
                    <a:pt x="4243" y="2"/>
                  </a:cubicBezTo>
                  <a:cubicBezTo>
                    <a:pt x="4237" y="1"/>
                    <a:pt x="4231" y="0"/>
                    <a:pt x="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3"/>
            <p:cNvSpPr/>
            <p:nvPr/>
          </p:nvSpPr>
          <p:spPr>
            <a:xfrm>
              <a:off x="1663036" y="3560419"/>
              <a:ext cx="166569" cy="127921"/>
            </a:xfrm>
            <a:custGeom>
              <a:avLst/>
              <a:gdLst/>
              <a:ahLst/>
              <a:cxnLst/>
              <a:rect l="l" t="t" r="r" b="b"/>
              <a:pathLst>
                <a:path w="2521" h="1936" extrusionOk="0">
                  <a:moveTo>
                    <a:pt x="141" y="1"/>
                  </a:moveTo>
                  <a:cubicBezTo>
                    <a:pt x="128" y="1"/>
                    <a:pt x="116" y="3"/>
                    <a:pt x="103" y="8"/>
                  </a:cubicBezTo>
                  <a:cubicBezTo>
                    <a:pt x="35" y="31"/>
                    <a:pt x="1" y="88"/>
                    <a:pt x="24" y="156"/>
                  </a:cubicBezTo>
                  <a:cubicBezTo>
                    <a:pt x="183" y="635"/>
                    <a:pt x="240" y="1296"/>
                    <a:pt x="160" y="1798"/>
                  </a:cubicBezTo>
                  <a:cubicBezTo>
                    <a:pt x="149" y="1832"/>
                    <a:pt x="160" y="1867"/>
                    <a:pt x="183" y="1889"/>
                  </a:cubicBezTo>
                  <a:cubicBezTo>
                    <a:pt x="206" y="1924"/>
                    <a:pt x="229" y="1935"/>
                    <a:pt x="263" y="1935"/>
                  </a:cubicBezTo>
                  <a:lnTo>
                    <a:pt x="343" y="1935"/>
                  </a:lnTo>
                  <a:cubicBezTo>
                    <a:pt x="947" y="1935"/>
                    <a:pt x="1848" y="1753"/>
                    <a:pt x="2418" y="1570"/>
                  </a:cubicBezTo>
                  <a:cubicBezTo>
                    <a:pt x="2487" y="1547"/>
                    <a:pt x="2521" y="1490"/>
                    <a:pt x="2498" y="1422"/>
                  </a:cubicBezTo>
                  <a:cubicBezTo>
                    <a:pt x="2480" y="1377"/>
                    <a:pt x="2434" y="1346"/>
                    <a:pt x="2387" y="1346"/>
                  </a:cubicBezTo>
                  <a:cubicBezTo>
                    <a:pt x="2375" y="1346"/>
                    <a:pt x="2362" y="1349"/>
                    <a:pt x="2350" y="1353"/>
                  </a:cubicBezTo>
                  <a:cubicBezTo>
                    <a:pt x="1814" y="1525"/>
                    <a:pt x="981" y="1696"/>
                    <a:pt x="400" y="1707"/>
                  </a:cubicBezTo>
                  <a:cubicBezTo>
                    <a:pt x="468" y="1194"/>
                    <a:pt x="411" y="555"/>
                    <a:pt x="252" y="76"/>
                  </a:cubicBezTo>
                  <a:cubicBezTo>
                    <a:pt x="234" y="32"/>
                    <a:pt x="188" y="1"/>
                    <a:pt x="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3"/>
            <p:cNvSpPr/>
            <p:nvPr/>
          </p:nvSpPr>
          <p:spPr>
            <a:xfrm>
              <a:off x="1635946" y="3591672"/>
              <a:ext cx="183880" cy="150915"/>
            </a:xfrm>
            <a:custGeom>
              <a:avLst/>
              <a:gdLst/>
              <a:ahLst/>
              <a:cxnLst/>
              <a:rect l="l" t="t" r="r" b="b"/>
              <a:pathLst>
                <a:path w="2783" h="2284" extrusionOk="0">
                  <a:moveTo>
                    <a:pt x="121" y="1"/>
                  </a:moveTo>
                  <a:cubicBezTo>
                    <a:pt x="115" y="1"/>
                    <a:pt x="109" y="1"/>
                    <a:pt x="103" y="2"/>
                  </a:cubicBezTo>
                  <a:cubicBezTo>
                    <a:pt x="34" y="14"/>
                    <a:pt x="0" y="82"/>
                    <a:pt x="12" y="139"/>
                  </a:cubicBezTo>
                  <a:cubicBezTo>
                    <a:pt x="91" y="550"/>
                    <a:pt x="80" y="949"/>
                    <a:pt x="57" y="1371"/>
                  </a:cubicBezTo>
                  <a:cubicBezTo>
                    <a:pt x="46" y="1622"/>
                    <a:pt x="46" y="1884"/>
                    <a:pt x="57" y="2146"/>
                  </a:cubicBezTo>
                  <a:cubicBezTo>
                    <a:pt x="57" y="2203"/>
                    <a:pt x="103" y="2249"/>
                    <a:pt x="160" y="2260"/>
                  </a:cubicBezTo>
                  <a:cubicBezTo>
                    <a:pt x="285" y="2272"/>
                    <a:pt x="422" y="2283"/>
                    <a:pt x="559" y="2283"/>
                  </a:cubicBezTo>
                  <a:cubicBezTo>
                    <a:pt x="1403" y="2283"/>
                    <a:pt x="2372" y="2044"/>
                    <a:pt x="2691" y="1964"/>
                  </a:cubicBezTo>
                  <a:cubicBezTo>
                    <a:pt x="2748" y="1952"/>
                    <a:pt x="2783" y="1884"/>
                    <a:pt x="2771" y="1827"/>
                  </a:cubicBezTo>
                  <a:cubicBezTo>
                    <a:pt x="2761" y="1767"/>
                    <a:pt x="2708" y="1734"/>
                    <a:pt x="2649" y="1734"/>
                  </a:cubicBezTo>
                  <a:cubicBezTo>
                    <a:pt x="2640" y="1734"/>
                    <a:pt x="2632" y="1734"/>
                    <a:pt x="2623" y="1736"/>
                  </a:cubicBezTo>
                  <a:cubicBezTo>
                    <a:pt x="2327" y="1817"/>
                    <a:pt x="1374" y="2054"/>
                    <a:pt x="564" y="2054"/>
                  </a:cubicBezTo>
                  <a:cubicBezTo>
                    <a:pt x="469" y="2054"/>
                    <a:pt x="375" y="2051"/>
                    <a:pt x="285" y="2044"/>
                  </a:cubicBezTo>
                  <a:cubicBezTo>
                    <a:pt x="274" y="1816"/>
                    <a:pt x="285" y="1599"/>
                    <a:pt x="297" y="1382"/>
                  </a:cubicBezTo>
                  <a:cubicBezTo>
                    <a:pt x="308" y="960"/>
                    <a:pt x="320" y="538"/>
                    <a:pt x="240" y="94"/>
                  </a:cubicBezTo>
                  <a:cubicBezTo>
                    <a:pt x="229" y="43"/>
                    <a:pt x="174" y="1"/>
                    <a:pt x="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3"/>
            <p:cNvSpPr/>
            <p:nvPr/>
          </p:nvSpPr>
          <p:spPr>
            <a:xfrm>
              <a:off x="1599011" y="3648298"/>
              <a:ext cx="155270" cy="14999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7" y="1"/>
                  </a:moveTo>
                  <a:cubicBezTo>
                    <a:pt x="160" y="1"/>
                    <a:pt x="103" y="46"/>
                    <a:pt x="103" y="115"/>
                  </a:cubicBezTo>
                  <a:cubicBezTo>
                    <a:pt x="92" y="514"/>
                    <a:pt x="69" y="913"/>
                    <a:pt x="46" y="1312"/>
                  </a:cubicBezTo>
                  <a:cubicBezTo>
                    <a:pt x="35" y="1586"/>
                    <a:pt x="12" y="1871"/>
                    <a:pt x="1" y="2144"/>
                  </a:cubicBezTo>
                  <a:cubicBezTo>
                    <a:pt x="1" y="2179"/>
                    <a:pt x="23" y="2213"/>
                    <a:pt x="46" y="2236"/>
                  </a:cubicBezTo>
                  <a:cubicBezTo>
                    <a:pt x="69" y="2258"/>
                    <a:pt x="92" y="2270"/>
                    <a:pt x="126" y="2270"/>
                  </a:cubicBezTo>
                  <a:lnTo>
                    <a:pt x="137" y="2270"/>
                  </a:lnTo>
                  <a:cubicBezTo>
                    <a:pt x="400" y="2213"/>
                    <a:pt x="673" y="2190"/>
                    <a:pt x="947" y="2167"/>
                  </a:cubicBezTo>
                  <a:cubicBezTo>
                    <a:pt x="1380" y="2133"/>
                    <a:pt x="1836" y="2087"/>
                    <a:pt x="2258" y="1951"/>
                  </a:cubicBezTo>
                  <a:cubicBezTo>
                    <a:pt x="2315" y="1928"/>
                    <a:pt x="2349" y="1859"/>
                    <a:pt x="2327" y="1802"/>
                  </a:cubicBezTo>
                  <a:cubicBezTo>
                    <a:pt x="2317" y="1745"/>
                    <a:pt x="2268" y="1720"/>
                    <a:pt x="2212" y="1720"/>
                  </a:cubicBezTo>
                  <a:cubicBezTo>
                    <a:pt x="2201" y="1720"/>
                    <a:pt x="2190" y="1721"/>
                    <a:pt x="2178" y="1723"/>
                  </a:cubicBezTo>
                  <a:cubicBezTo>
                    <a:pt x="1791" y="1859"/>
                    <a:pt x="1346" y="1894"/>
                    <a:pt x="924" y="1939"/>
                  </a:cubicBezTo>
                  <a:cubicBezTo>
                    <a:pt x="696" y="1962"/>
                    <a:pt x="468" y="1973"/>
                    <a:pt x="240" y="2008"/>
                  </a:cubicBezTo>
                  <a:cubicBezTo>
                    <a:pt x="251" y="1780"/>
                    <a:pt x="263" y="1551"/>
                    <a:pt x="286" y="1323"/>
                  </a:cubicBezTo>
                  <a:cubicBezTo>
                    <a:pt x="297" y="924"/>
                    <a:pt x="331" y="514"/>
                    <a:pt x="331" y="115"/>
                  </a:cubicBezTo>
                  <a:cubicBezTo>
                    <a:pt x="331" y="46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1553025" y="3710079"/>
              <a:ext cx="155270" cy="14999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8" y="1"/>
                  </a:moveTo>
                  <a:cubicBezTo>
                    <a:pt x="161" y="1"/>
                    <a:pt x="104" y="58"/>
                    <a:pt x="104" y="115"/>
                  </a:cubicBezTo>
                  <a:cubicBezTo>
                    <a:pt x="92" y="514"/>
                    <a:pt x="69" y="924"/>
                    <a:pt x="47" y="1312"/>
                  </a:cubicBezTo>
                  <a:cubicBezTo>
                    <a:pt x="35" y="1597"/>
                    <a:pt x="12" y="1871"/>
                    <a:pt x="1" y="2156"/>
                  </a:cubicBezTo>
                  <a:cubicBezTo>
                    <a:pt x="1" y="2190"/>
                    <a:pt x="12" y="2224"/>
                    <a:pt x="47" y="2247"/>
                  </a:cubicBezTo>
                  <a:cubicBezTo>
                    <a:pt x="69" y="2258"/>
                    <a:pt x="92" y="2270"/>
                    <a:pt x="115" y="2270"/>
                  </a:cubicBezTo>
                  <a:lnTo>
                    <a:pt x="138" y="2270"/>
                  </a:lnTo>
                  <a:cubicBezTo>
                    <a:pt x="400" y="2224"/>
                    <a:pt x="674" y="2201"/>
                    <a:pt x="947" y="2179"/>
                  </a:cubicBezTo>
                  <a:cubicBezTo>
                    <a:pt x="1381" y="2133"/>
                    <a:pt x="1837" y="2087"/>
                    <a:pt x="2259" y="1951"/>
                  </a:cubicBezTo>
                  <a:cubicBezTo>
                    <a:pt x="2316" y="1928"/>
                    <a:pt x="2350" y="1871"/>
                    <a:pt x="2327" y="1802"/>
                  </a:cubicBezTo>
                  <a:cubicBezTo>
                    <a:pt x="2318" y="1758"/>
                    <a:pt x="2274" y="1727"/>
                    <a:pt x="2222" y="1727"/>
                  </a:cubicBezTo>
                  <a:cubicBezTo>
                    <a:pt x="2208" y="1727"/>
                    <a:pt x="2194" y="1729"/>
                    <a:pt x="2179" y="1734"/>
                  </a:cubicBezTo>
                  <a:cubicBezTo>
                    <a:pt x="1791" y="1859"/>
                    <a:pt x="1346" y="1905"/>
                    <a:pt x="925" y="1939"/>
                  </a:cubicBezTo>
                  <a:cubicBezTo>
                    <a:pt x="697" y="1962"/>
                    <a:pt x="468" y="1985"/>
                    <a:pt x="240" y="2019"/>
                  </a:cubicBezTo>
                  <a:cubicBezTo>
                    <a:pt x="252" y="1791"/>
                    <a:pt x="263" y="1563"/>
                    <a:pt x="275" y="1323"/>
                  </a:cubicBezTo>
                  <a:cubicBezTo>
                    <a:pt x="297" y="936"/>
                    <a:pt x="320" y="525"/>
                    <a:pt x="332" y="126"/>
                  </a:cubicBezTo>
                  <a:cubicBezTo>
                    <a:pt x="332" y="58"/>
                    <a:pt x="286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3"/>
            <p:cNvSpPr/>
            <p:nvPr/>
          </p:nvSpPr>
          <p:spPr>
            <a:xfrm>
              <a:off x="1730099" y="3561674"/>
              <a:ext cx="83714" cy="63366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" y="0"/>
                  </a:moveTo>
                  <a:cubicBezTo>
                    <a:pt x="46" y="0"/>
                    <a:pt x="1" y="57"/>
                    <a:pt x="12" y="126"/>
                  </a:cubicBezTo>
                  <a:cubicBezTo>
                    <a:pt x="12" y="149"/>
                    <a:pt x="46" y="628"/>
                    <a:pt x="126" y="878"/>
                  </a:cubicBezTo>
                  <a:cubicBezTo>
                    <a:pt x="137" y="924"/>
                    <a:pt x="183" y="958"/>
                    <a:pt x="240" y="958"/>
                  </a:cubicBezTo>
                  <a:lnTo>
                    <a:pt x="263" y="958"/>
                  </a:lnTo>
                  <a:cubicBezTo>
                    <a:pt x="308" y="947"/>
                    <a:pt x="377" y="935"/>
                    <a:pt x="445" y="924"/>
                  </a:cubicBezTo>
                  <a:cubicBezTo>
                    <a:pt x="708" y="867"/>
                    <a:pt x="1050" y="810"/>
                    <a:pt x="1209" y="685"/>
                  </a:cubicBezTo>
                  <a:cubicBezTo>
                    <a:pt x="1255" y="650"/>
                    <a:pt x="1266" y="570"/>
                    <a:pt x="1232" y="525"/>
                  </a:cubicBezTo>
                  <a:cubicBezTo>
                    <a:pt x="1206" y="493"/>
                    <a:pt x="1173" y="479"/>
                    <a:pt x="1139" y="479"/>
                  </a:cubicBezTo>
                  <a:cubicBezTo>
                    <a:pt x="1113" y="479"/>
                    <a:pt x="1086" y="487"/>
                    <a:pt x="1061" y="502"/>
                  </a:cubicBezTo>
                  <a:cubicBezTo>
                    <a:pt x="947" y="593"/>
                    <a:pt x="616" y="650"/>
                    <a:pt x="400" y="696"/>
                  </a:cubicBezTo>
                  <a:cubicBezTo>
                    <a:pt x="377" y="696"/>
                    <a:pt x="343" y="707"/>
                    <a:pt x="320" y="707"/>
                  </a:cubicBezTo>
                  <a:cubicBezTo>
                    <a:pt x="263" y="468"/>
                    <a:pt x="240" y="114"/>
                    <a:pt x="240" y="103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0" name="Google Shape;2470;p63"/>
          <p:cNvCxnSpPr/>
          <p:nvPr/>
        </p:nvCxnSpPr>
        <p:spPr>
          <a:xfrm>
            <a:off x="7240775" y="4601775"/>
            <a:ext cx="19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1" name="Google Shape;2471;p63"/>
          <p:cNvCxnSpPr/>
          <p:nvPr/>
        </p:nvCxnSpPr>
        <p:spPr>
          <a:xfrm>
            <a:off x="14100" y="4608575"/>
            <a:ext cx="186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>
          <a:extLst>
            <a:ext uri="{FF2B5EF4-FFF2-40B4-BE49-F238E27FC236}">
              <a16:creationId xmlns:a16="http://schemas.microsoft.com/office/drawing/2014/main" id="{0E2271F3-0BA4-1522-03C3-C196DB71A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2" name="Google Shape;2352;p63">
            <a:extLst>
              <a:ext uri="{FF2B5EF4-FFF2-40B4-BE49-F238E27FC236}">
                <a16:creationId xmlns:a16="http://schemas.microsoft.com/office/drawing/2014/main" id="{CF4FDFEF-394D-064A-71CC-40083C338843}"/>
              </a:ext>
            </a:extLst>
          </p:cNvPr>
          <p:cNvGrpSpPr/>
          <p:nvPr/>
        </p:nvGrpSpPr>
        <p:grpSpPr>
          <a:xfrm>
            <a:off x="7327824" y="2767102"/>
            <a:ext cx="710934" cy="1841482"/>
            <a:chOff x="1346550" y="1470750"/>
            <a:chExt cx="434450" cy="1125325"/>
          </a:xfrm>
        </p:grpSpPr>
        <p:sp>
          <p:nvSpPr>
            <p:cNvPr id="2353" name="Google Shape;2353;p63">
              <a:extLst>
                <a:ext uri="{FF2B5EF4-FFF2-40B4-BE49-F238E27FC236}">
                  <a16:creationId xmlns:a16="http://schemas.microsoft.com/office/drawing/2014/main" id="{449CBC13-A017-F103-DB1F-DE3A4C15016F}"/>
                </a:ext>
              </a:extLst>
            </p:cNvPr>
            <p:cNvSpPr/>
            <p:nvPr/>
          </p:nvSpPr>
          <p:spPr>
            <a:xfrm>
              <a:off x="1346550" y="1470750"/>
              <a:ext cx="434450" cy="893325"/>
            </a:xfrm>
            <a:custGeom>
              <a:avLst/>
              <a:gdLst/>
              <a:ahLst/>
              <a:cxnLst/>
              <a:rect l="l" t="t" r="r" b="b"/>
              <a:pathLst>
                <a:path w="17378" h="35733" extrusionOk="0">
                  <a:moveTo>
                    <a:pt x="7606" y="1"/>
                  </a:moveTo>
                  <a:cubicBezTo>
                    <a:pt x="6899" y="1495"/>
                    <a:pt x="2246" y="10754"/>
                    <a:pt x="1471" y="14266"/>
                  </a:cubicBezTo>
                  <a:cubicBezTo>
                    <a:pt x="490" y="18656"/>
                    <a:pt x="0" y="23411"/>
                    <a:pt x="502" y="27904"/>
                  </a:cubicBezTo>
                  <a:cubicBezTo>
                    <a:pt x="798" y="30560"/>
                    <a:pt x="2053" y="33172"/>
                    <a:pt x="4162" y="34916"/>
                  </a:cubicBezTo>
                  <a:cubicBezTo>
                    <a:pt x="5289" y="35533"/>
                    <a:pt x="6659" y="35732"/>
                    <a:pt x="7907" y="35732"/>
                  </a:cubicBezTo>
                  <a:cubicBezTo>
                    <a:pt x="9083" y="35732"/>
                    <a:pt x="10152" y="35555"/>
                    <a:pt x="10810" y="35384"/>
                  </a:cubicBezTo>
                  <a:cubicBezTo>
                    <a:pt x="17378" y="33639"/>
                    <a:pt x="17287" y="25418"/>
                    <a:pt x="16819" y="20275"/>
                  </a:cubicBezTo>
                  <a:cubicBezTo>
                    <a:pt x="16432" y="16079"/>
                    <a:pt x="15166" y="12054"/>
                    <a:pt x="13421" y="8177"/>
                  </a:cubicBezTo>
                  <a:cubicBezTo>
                    <a:pt x="12315" y="5725"/>
                    <a:pt x="10422" y="1164"/>
                    <a:pt x="7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3">
              <a:extLst>
                <a:ext uri="{FF2B5EF4-FFF2-40B4-BE49-F238E27FC236}">
                  <a16:creationId xmlns:a16="http://schemas.microsoft.com/office/drawing/2014/main" id="{1043F81E-6A7F-5998-E9D2-B558DF24455B}"/>
                </a:ext>
              </a:extLst>
            </p:cNvPr>
            <p:cNvSpPr/>
            <p:nvPr/>
          </p:nvSpPr>
          <p:spPr>
            <a:xfrm>
              <a:off x="1545225" y="1671175"/>
              <a:ext cx="47650" cy="924900"/>
            </a:xfrm>
            <a:custGeom>
              <a:avLst/>
              <a:gdLst/>
              <a:ahLst/>
              <a:cxnLst/>
              <a:rect l="l" t="t" r="r" b="b"/>
              <a:pathLst>
                <a:path w="1906" h="36996" extrusionOk="0">
                  <a:moveTo>
                    <a:pt x="913" y="0"/>
                  </a:moveTo>
                  <a:cubicBezTo>
                    <a:pt x="731" y="2474"/>
                    <a:pt x="217" y="16899"/>
                    <a:pt x="217" y="21244"/>
                  </a:cubicBezTo>
                  <a:lnTo>
                    <a:pt x="217" y="29898"/>
                  </a:lnTo>
                  <a:cubicBezTo>
                    <a:pt x="217" y="31974"/>
                    <a:pt x="1" y="34516"/>
                    <a:pt x="229" y="36592"/>
                  </a:cubicBezTo>
                  <a:cubicBezTo>
                    <a:pt x="250" y="36832"/>
                    <a:pt x="452" y="36995"/>
                    <a:pt x="678" y="36995"/>
                  </a:cubicBezTo>
                  <a:cubicBezTo>
                    <a:pt x="699" y="36995"/>
                    <a:pt x="721" y="36994"/>
                    <a:pt x="742" y="36991"/>
                  </a:cubicBezTo>
                  <a:cubicBezTo>
                    <a:pt x="845" y="36979"/>
                    <a:pt x="947" y="36957"/>
                    <a:pt x="1038" y="36957"/>
                  </a:cubicBezTo>
                  <a:cubicBezTo>
                    <a:pt x="1335" y="36934"/>
                    <a:pt x="1586" y="36729"/>
                    <a:pt x="1609" y="36432"/>
                  </a:cubicBezTo>
                  <a:cubicBezTo>
                    <a:pt x="1905" y="33422"/>
                    <a:pt x="1472" y="29727"/>
                    <a:pt x="1472" y="26774"/>
                  </a:cubicBezTo>
                  <a:lnTo>
                    <a:pt x="1472" y="14026"/>
                  </a:lnTo>
                  <a:cubicBezTo>
                    <a:pt x="1472" y="11551"/>
                    <a:pt x="1563" y="9043"/>
                    <a:pt x="1312" y="6568"/>
                  </a:cubicBezTo>
                  <a:cubicBezTo>
                    <a:pt x="1107" y="4493"/>
                    <a:pt x="1130" y="1494"/>
                    <a:pt x="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3">
              <a:extLst>
                <a:ext uri="{FF2B5EF4-FFF2-40B4-BE49-F238E27FC236}">
                  <a16:creationId xmlns:a16="http://schemas.microsoft.com/office/drawing/2014/main" id="{7213694B-8CAD-9B1B-76ED-86480028FF04}"/>
                </a:ext>
              </a:extLst>
            </p:cNvPr>
            <p:cNvSpPr/>
            <p:nvPr/>
          </p:nvSpPr>
          <p:spPr>
            <a:xfrm>
              <a:off x="1450300" y="1851625"/>
              <a:ext cx="113500" cy="1767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138" y="0"/>
                  </a:moveTo>
                  <a:cubicBezTo>
                    <a:pt x="58" y="11"/>
                    <a:pt x="1" y="80"/>
                    <a:pt x="12" y="160"/>
                  </a:cubicBezTo>
                  <a:cubicBezTo>
                    <a:pt x="58" y="958"/>
                    <a:pt x="776" y="1939"/>
                    <a:pt x="1415" y="2805"/>
                  </a:cubicBezTo>
                  <a:cubicBezTo>
                    <a:pt x="1643" y="3113"/>
                    <a:pt x="1848" y="3410"/>
                    <a:pt x="2008" y="3660"/>
                  </a:cubicBezTo>
                  <a:cubicBezTo>
                    <a:pt x="2224" y="3991"/>
                    <a:pt x="2418" y="4333"/>
                    <a:pt x="2612" y="4664"/>
                  </a:cubicBezTo>
                  <a:cubicBezTo>
                    <a:pt x="2760" y="4926"/>
                    <a:pt x="2920" y="5188"/>
                    <a:pt x="3068" y="5451"/>
                  </a:cubicBezTo>
                  <a:cubicBezTo>
                    <a:pt x="3136" y="5553"/>
                    <a:pt x="3205" y="5679"/>
                    <a:pt x="3273" y="5804"/>
                  </a:cubicBezTo>
                  <a:cubicBezTo>
                    <a:pt x="3524" y="6260"/>
                    <a:pt x="3809" y="6785"/>
                    <a:pt x="4311" y="7047"/>
                  </a:cubicBezTo>
                  <a:cubicBezTo>
                    <a:pt x="4334" y="7058"/>
                    <a:pt x="4357" y="7070"/>
                    <a:pt x="4379" y="7070"/>
                  </a:cubicBezTo>
                  <a:cubicBezTo>
                    <a:pt x="4425" y="7070"/>
                    <a:pt x="4482" y="7047"/>
                    <a:pt x="4505" y="6990"/>
                  </a:cubicBezTo>
                  <a:cubicBezTo>
                    <a:pt x="4539" y="6922"/>
                    <a:pt x="4516" y="6842"/>
                    <a:pt x="4448" y="6796"/>
                  </a:cubicBezTo>
                  <a:cubicBezTo>
                    <a:pt x="4014" y="6568"/>
                    <a:pt x="3764" y="6112"/>
                    <a:pt x="3524" y="5667"/>
                  </a:cubicBezTo>
                  <a:cubicBezTo>
                    <a:pt x="3456" y="5542"/>
                    <a:pt x="3387" y="5416"/>
                    <a:pt x="3319" y="5302"/>
                  </a:cubicBezTo>
                  <a:cubicBezTo>
                    <a:pt x="3159" y="5040"/>
                    <a:pt x="3011" y="4778"/>
                    <a:pt x="2851" y="4516"/>
                  </a:cubicBezTo>
                  <a:cubicBezTo>
                    <a:pt x="2669" y="4185"/>
                    <a:pt x="2464" y="3843"/>
                    <a:pt x="2247" y="3512"/>
                  </a:cubicBezTo>
                  <a:cubicBezTo>
                    <a:pt x="2087" y="3250"/>
                    <a:pt x="1871" y="2953"/>
                    <a:pt x="1643" y="2634"/>
                  </a:cubicBezTo>
                  <a:cubicBezTo>
                    <a:pt x="1027" y="1802"/>
                    <a:pt x="331" y="855"/>
                    <a:pt x="297" y="137"/>
                  </a:cubicBezTo>
                  <a:cubicBezTo>
                    <a:pt x="286" y="57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3">
              <a:extLst>
                <a:ext uri="{FF2B5EF4-FFF2-40B4-BE49-F238E27FC236}">
                  <a16:creationId xmlns:a16="http://schemas.microsoft.com/office/drawing/2014/main" id="{6D000E0F-0782-5471-812C-9B2799A800F8}"/>
                </a:ext>
              </a:extLst>
            </p:cNvPr>
            <p:cNvSpPr/>
            <p:nvPr/>
          </p:nvSpPr>
          <p:spPr>
            <a:xfrm>
              <a:off x="1425500" y="1862675"/>
              <a:ext cx="81550" cy="58225"/>
            </a:xfrm>
            <a:custGeom>
              <a:avLst/>
              <a:gdLst/>
              <a:ahLst/>
              <a:cxnLst/>
              <a:rect l="l" t="t" r="r" b="b"/>
              <a:pathLst>
                <a:path w="3262" h="2329" extrusionOk="0">
                  <a:moveTo>
                    <a:pt x="3096" y="1"/>
                  </a:moveTo>
                  <a:cubicBezTo>
                    <a:pt x="3040" y="1"/>
                    <a:pt x="2990" y="33"/>
                    <a:pt x="2965" y="83"/>
                  </a:cubicBezTo>
                  <a:cubicBezTo>
                    <a:pt x="2703" y="630"/>
                    <a:pt x="2532" y="1394"/>
                    <a:pt x="2532" y="2032"/>
                  </a:cubicBezTo>
                  <a:cubicBezTo>
                    <a:pt x="1837" y="1930"/>
                    <a:pt x="844" y="1599"/>
                    <a:pt x="229" y="1314"/>
                  </a:cubicBezTo>
                  <a:cubicBezTo>
                    <a:pt x="207" y="1305"/>
                    <a:pt x="186" y="1301"/>
                    <a:pt x="165" y="1301"/>
                  </a:cubicBezTo>
                  <a:cubicBezTo>
                    <a:pt x="109" y="1301"/>
                    <a:pt x="60" y="1332"/>
                    <a:pt x="35" y="1383"/>
                  </a:cubicBezTo>
                  <a:cubicBezTo>
                    <a:pt x="1" y="1462"/>
                    <a:pt x="35" y="1542"/>
                    <a:pt x="103" y="1576"/>
                  </a:cubicBezTo>
                  <a:cubicBezTo>
                    <a:pt x="799" y="1896"/>
                    <a:pt x="1939" y="2261"/>
                    <a:pt x="2669" y="2329"/>
                  </a:cubicBezTo>
                  <a:lnTo>
                    <a:pt x="2680" y="2329"/>
                  </a:lnTo>
                  <a:cubicBezTo>
                    <a:pt x="2715" y="2329"/>
                    <a:pt x="2749" y="2318"/>
                    <a:pt x="2783" y="2295"/>
                  </a:cubicBezTo>
                  <a:cubicBezTo>
                    <a:pt x="2806" y="2261"/>
                    <a:pt x="2829" y="2226"/>
                    <a:pt x="2829" y="2181"/>
                  </a:cubicBezTo>
                  <a:cubicBezTo>
                    <a:pt x="2794" y="1565"/>
                    <a:pt x="2954" y="767"/>
                    <a:pt x="3228" y="197"/>
                  </a:cubicBezTo>
                  <a:cubicBezTo>
                    <a:pt x="3262" y="128"/>
                    <a:pt x="3228" y="48"/>
                    <a:pt x="3159" y="14"/>
                  </a:cubicBezTo>
                  <a:cubicBezTo>
                    <a:pt x="3138" y="5"/>
                    <a:pt x="3116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3">
              <a:extLst>
                <a:ext uri="{FF2B5EF4-FFF2-40B4-BE49-F238E27FC236}">
                  <a16:creationId xmlns:a16="http://schemas.microsoft.com/office/drawing/2014/main" id="{7D1EA6FC-71B9-5A63-569A-DAD7F6E5C579}"/>
                </a:ext>
              </a:extLst>
            </p:cNvPr>
            <p:cNvSpPr/>
            <p:nvPr/>
          </p:nvSpPr>
          <p:spPr>
            <a:xfrm>
              <a:off x="1426650" y="1878550"/>
              <a:ext cx="91250" cy="68600"/>
            </a:xfrm>
            <a:custGeom>
              <a:avLst/>
              <a:gdLst/>
              <a:ahLst/>
              <a:cxnLst/>
              <a:rect l="l" t="t" r="r" b="b"/>
              <a:pathLst>
                <a:path w="3650" h="2744" extrusionOk="0">
                  <a:moveTo>
                    <a:pt x="3498" y="0"/>
                  </a:moveTo>
                  <a:cubicBezTo>
                    <a:pt x="3440" y="0"/>
                    <a:pt x="3383" y="41"/>
                    <a:pt x="3364" y="98"/>
                  </a:cubicBezTo>
                  <a:cubicBezTo>
                    <a:pt x="3193" y="622"/>
                    <a:pt x="3147" y="1147"/>
                    <a:pt x="3102" y="1648"/>
                  </a:cubicBezTo>
                  <a:cubicBezTo>
                    <a:pt x="3079" y="1911"/>
                    <a:pt x="3056" y="2184"/>
                    <a:pt x="3022" y="2458"/>
                  </a:cubicBezTo>
                  <a:cubicBezTo>
                    <a:pt x="1973" y="2412"/>
                    <a:pt x="616" y="1911"/>
                    <a:pt x="217" y="1751"/>
                  </a:cubicBezTo>
                  <a:cubicBezTo>
                    <a:pt x="200" y="1746"/>
                    <a:pt x="184" y="1744"/>
                    <a:pt x="167" y="1744"/>
                  </a:cubicBezTo>
                  <a:cubicBezTo>
                    <a:pt x="106" y="1744"/>
                    <a:pt x="50" y="1777"/>
                    <a:pt x="23" y="1831"/>
                  </a:cubicBezTo>
                  <a:cubicBezTo>
                    <a:pt x="0" y="1911"/>
                    <a:pt x="34" y="1990"/>
                    <a:pt x="103" y="2013"/>
                  </a:cubicBezTo>
                  <a:cubicBezTo>
                    <a:pt x="536" y="2184"/>
                    <a:pt x="2030" y="2732"/>
                    <a:pt x="3136" y="2743"/>
                  </a:cubicBezTo>
                  <a:cubicBezTo>
                    <a:pt x="3204" y="2743"/>
                    <a:pt x="3273" y="2686"/>
                    <a:pt x="3284" y="2618"/>
                  </a:cubicBezTo>
                  <a:cubicBezTo>
                    <a:pt x="3330" y="2310"/>
                    <a:pt x="3364" y="1990"/>
                    <a:pt x="3387" y="1671"/>
                  </a:cubicBezTo>
                  <a:cubicBezTo>
                    <a:pt x="3433" y="1158"/>
                    <a:pt x="3467" y="679"/>
                    <a:pt x="3626" y="189"/>
                  </a:cubicBezTo>
                  <a:cubicBezTo>
                    <a:pt x="3649" y="109"/>
                    <a:pt x="3615" y="29"/>
                    <a:pt x="3535" y="6"/>
                  </a:cubicBezTo>
                  <a:cubicBezTo>
                    <a:pt x="3523" y="2"/>
                    <a:pt x="3511" y="0"/>
                    <a:pt x="3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3">
              <a:extLst>
                <a:ext uri="{FF2B5EF4-FFF2-40B4-BE49-F238E27FC236}">
                  <a16:creationId xmlns:a16="http://schemas.microsoft.com/office/drawing/2014/main" id="{4E4F7783-FE63-4209-BC92-9A9D16606CE4}"/>
                </a:ext>
              </a:extLst>
            </p:cNvPr>
            <p:cNvSpPr/>
            <p:nvPr/>
          </p:nvSpPr>
          <p:spPr>
            <a:xfrm>
              <a:off x="1453725" y="1906075"/>
              <a:ext cx="75000" cy="69575"/>
            </a:xfrm>
            <a:custGeom>
              <a:avLst/>
              <a:gdLst/>
              <a:ahLst/>
              <a:cxnLst/>
              <a:rect l="l" t="t" r="r" b="b"/>
              <a:pathLst>
                <a:path w="3000" h="2783" extrusionOk="0">
                  <a:moveTo>
                    <a:pt x="2863" y="0"/>
                  </a:moveTo>
                  <a:cubicBezTo>
                    <a:pt x="2794" y="0"/>
                    <a:pt x="2714" y="57"/>
                    <a:pt x="2703" y="125"/>
                  </a:cubicBezTo>
                  <a:cubicBezTo>
                    <a:pt x="2657" y="627"/>
                    <a:pt x="2635" y="1118"/>
                    <a:pt x="2600" y="1608"/>
                  </a:cubicBezTo>
                  <a:cubicBezTo>
                    <a:pt x="2578" y="1881"/>
                    <a:pt x="2566" y="2167"/>
                    <a:pt x="2543" y="2452"/>
                  </a:cubicBezTo>
                  <a:cubicBezTo>
                    <a:pt x="2270" y="2372"/>
                    <a:pt x="1996" y="2315"/>
                    <a:pt x="1722" y="2258"/>
                  </a:cubicBezTo>
                  <a:cubicBezTo>
                    <a:pt x="1209" y="2144"/>
                    <a:pt x="685" y="2030"/>
                    <a:pt x="229" y="1824"/>
                  </a:cubicBezTo>
                  <a:cubicBezTo>
                    <a:pt x="208" y="1814"/>
                    <a:pt x="185" y="1809"/>
                    <a:pt x="163" y="1809"/>
                  </a:cubicBezTo>
                  <a:cubicBezTo>
                    <a:pt x="111" y="1809"/>
                    <a:pt x="59" y="1837"/>
                    <a:pt x="35" y="1893"/>
                  </a:cubicBezTo>
                  <a:cubicBezTo>
                    <a:pt x="1" y="1961"/>
                    <a:pt x="35" y="2041"/>
                    <a:pt x="103" y="2075"/>
                  </a:cubicBezTo>
                  <a:cubicBezTo>
                    <a:pt x="593" y="2303"/>
                    <a:pt x="1141" y="2429"/>
                    <a:pt x="1665" y="2531"/>
                  </a:cubicBezTo>
                  <a:cubicBezTo>
                    <a:pt x="1985" y="2600"/>
                    <a:pt x="2327" y="2680"/>
                    <a:pt x="2635" y="2771"/>
                  </a:cubicBezTo>
                  <a:cubicBezTo>
                    <a:pt x="2646" y="2771"/>
                    <a:pt x="2657" y="2782"/>
                    <a:pt x="2669" y="2782"/>
                  </a:cubicBezTo>
                  <a:cubicBezTo>
                    <a:pt x="2703" y="2782"/>
                    <a:pt x="2726" y="2771"/>
                    <a:pt x="2749" y="2748"/>
                  </a:cubicBezTo>
                  <a:cubicBezTo>
                    <a:pt x="2783" y="2725"/>
                    <a:pt x="2806" y="2691"/>
                    <a:pt x="2817" y="2645"/>
                  </a:cubicBezTo>
                  <a:cubicBezTo>
                    <a:pt x="2840" y="2303"/>
                    <a:pt x="2863" y="1961"/>
                    <a:pt x="2885" y="1619"/>
                  </a:cubicBezTo>
                  <a:cubicBezTo>
                    <a:pt x="2908" y="1140"/>
                    <a:pt x="2942" y="650"/>
                    <a:pt x="2988" y="160"/>
                  </a:cubicBezTo>
                  <a:cubicBezTo>
                    <a:pt x="2999" y="80"/>
                    <a:pt x="2942" y="11"/>
                    <a:pt x="2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3">
              <a:extLst>
                <a:ext uri="{FF2B5EF4-FFF2-40B4-BE49-F238E27FC236}">
                  <a16:creationId xmlns:a16="http://schemas.microsoft.com/office/drawing/2014/main" id="{28CCA0EB-3E40-9911-73AC-C3239560C9DC}"/>
                </a:ext>
              </a:extLst>
            </p:cNvPr>
            <p:cNvSpPr/>
            <p:nvPr/>
          </p:nvSpPr>
          <p:spPr>
            <a:xfrm>
              <a:off x="1471675" y="1937125"/>
              <a:ext cx="74725" cy="69600"/>
            </a:xfrm>
            <a:custGeom>
              <a:avLst/>
              <a:gdLst/>
              <a:ahLst/>
              <a:cxnLst/>
              <a:rect l="l" t="t" r="r" b="b"/>
              <a:pathLst>
                <a:path w="2989" h="2784" extrusionOk="0">
                  <a:moveTo>
                    <a:pt x="2852" y="1"/>
                  </a:moveTo>
                  <a:cubicBezTo>
                    <a:pt x="2783" y="1"/>
                    <a:pt x="2703" y="58"/>
                    <a:pt x="2703" y="138"/>
                  </a:cubicBezTo>
                  <a:cubicBezTo>
                    <a:pt x="2646" y="628"/>
                    <a:pt x="2624" y="1130"/>
                    <a:pt x="2589" y="1609"/>
                  </a:cubicBezTo>
                  <a:cubicBezTo>
                    <a:pt x="2578" y="1894"/>
                    <a:pt x="2555" y="2167"/>
                    <a:pt x="2532" y="2453"/>
                  </a:cubicBezTo>
                  <a:cubicBezTo>
                    <a:pt x="2270" y="2373"/>
                    <a:pt x="1985" y="2316"/>
                    <a:pt x="1723" y="2259"/>
                  </a:cubicBezTo>
                  <a:cubicBezTo>
                    <a:pt x="1210" y="2156"/>
                    <a:pt x="674" y="2042"/>
                    <a:pt x="218" y="1825"/>
                  </a:cubicBezTo>
                  <a:cubicBezTo>
                    <a:pt x="197" y="1815"/>
                    <a:pt x="174" y="1810"/>
                    <a:pt x="152" y="1810"/>
                  </a:cubicBezTo>
                  <a:cubicBezTo>
                    <a:pt x="100" y="1810"/>
                    <a:pt x="48" y="1838"/>
                    <a:pt x="24" y="1894"/>
                  </a:cubicBezTo>
                  <a:cubicBezTo>
                    <a:pt x="1" y="1962"/>
                    <a:pt x="24" y="2042"/>
                    <a:pt x="92" y="2076"/>
                  </a:cubicBezTo>
                  <a:cubicBezTo>
                    <a:pt x="582" y="2304"/>
                    <a:pt x="1130" y="2430"/>
                    <a:pt x="1654" y="2544"/>
                  </a:cubicBezTo>
                  <a:cubicBezTo>
                    <a:pt x="1985" y="2612"/>
                    <a:pt x="2316" y="2681"/>
                    <a:pt x="2624" y="2772"/>
                  </a:cubicBezTo>
                  <a:cubicBezTo>
                    <a:pt x="2635" y="2783"/>
                    <a:pt x="2646" y="2783"/>
                    <a:pt x="2669" y="2783"/>
                  </a:cubicBezTo>
                  <a:cubicBezTo>
                    <a:pt x="2692" y="2783"/>
                    <a:pt x="2715" y="2772"/>
                    <a:pt x="2749" y="2760"/>
                  </a:cubicBezTo>
                  <a:cubicBezTo>
                    <a:pt x="2783" y="2738"/>
                    <a:pt x="2806" y="2692"/>
                    <a:pt x="2806" y="2646"/>
                  </a:cubicBezTo>
                  <a:cubicBezTo>
                    <a:pt x="2829" y="2304"/>
                    <a:pt x="2852" y="1962"/>
                    <a:pt x="2874" y="1620"/>
                  </a:cubicBezTo>
                  <a:cubicBezTo>
                    <a:pt x="2909" y="1141"/>
                    <a:pt x="2931" y="651"/>
                    <a:pt x="2988" y="161"/>
                  </a:cubicBezTo>
                  <a:cubicBezTo>
                    <a:pt x="2988" y="81"/>
                    <a:pt x="2931" y="12"/>
                    <a:pt x="2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3">
              <a:extLst>
                <a:ext uri="{FF2B5EF4-FFF2-40B4-BE49-F238E27FC236}">
                  <a16:creationId xmlns:a16="http://schemas.microsoft.com/office/drawing/2014/main" id="{A0DB3701-E8D4-FC04-A85D-8818C2636650}"/>
                </a:ext>
              </a:extLst>
            </p:cNvPr>
            <p:cNvSpPr/>
            <p:nvPr/>
          </p:nvSpPr>
          <p:spPr>
            <a:xfrm>
              <a:off x="1435775" y="1859550"/>
              <a:ext cx="40500" cy="28875"/>
            </a:xfrm>
            <a:custGeom>
              <a:avLst/>
              <a:gdLst/>
              <a:ahLst/>
              <a:cxnLst/>
              <a:rect l="l" t="t" r="r" b="b"/>
              <a:pathLst>
                <a:path w="1620" h="1155" extrusionOk="0">
                  <a:moveTo>
                    <a:pt x="1470" y="1"/>
                  </a:moveTo>
                  <a:cubicBezTo>
                    <a:pt x="1399" y="1"/>
                    <a:pt x="1333" y="45"/>
                    <a:pt x="1323" y="116"/>
                  </a:cubicBezTo>
                  <a:cubicBezTo>
                    <a:pt x="1323" y="116"/>
                    <a:pt x="1243" y="550"/>
                    <a:pt x="1140" y="835"/>
                  </a:cubicBezTo>
                  <a:cubicBezTo>
                    <a:pt x="1106" y="823"/>
                    <a:pt x="1072" y="812"/>
                    <a:pt x="1038" y="801"/>
                  </a:cubicBezTo>
                  <a:cubicBezTo>
                    <a:pt x="787" y="721"/>
                    <a:pt x="388" y="595"/>
                    <a:pt x="262" y="481"/>
                  </a:cubicBezTo>
                  <a:cubicBezTo>
                    <a:pt x="234" y="453"/>
                    <a:pt x="197" y="439"/>
                    <a:pt x="160" y="439"/>
                  </a:cubicBezTo>
                  <a:cubicBezTo>
                    <a:pt x="123" y="439"/>
                    <a:pt x="86" y="453"/>
                    <a:pt x="57" y="481"/>
                  </a:cubicBezTo>
                  <a:cubicBezTo>
                    <a:pt x="0" y="538"/>
                    <a:pt x="0" y="618"/>
                    <a:pt x="57" y="675"/>
                  </a:cubicBezTo>
                  <a:cubicBezTo>
                    <a:pt x="240" y="846"/>
                    <a:pt x="639" y="972"/>
                    <a:pt x="958" y="1074"/>
                  </a:cubicBezTo>
                  <a:cubicBezTo>
                    <a:pt x="1038" y="1097"/>
                    <a:pt x="1118" y="1120"/>
                    <a:pt x="1175" y="1143"/>
                  </a:cubicBezTo>
                  <a:cubicBezTo>
                    <a:pt x="1186" y="1143"/>
                    <a:pt x="1209" y="1154"/>
                    <a:pt x="1220" y="1154"/>
                  </a:cubicBezTo>
                  <a:cubicBezTo>
                    <a:pt x="1277" y="1154"/>
                    <a:pt x="1323" y="1120"/>
                    <a:pt x="1346" y="1063"/>
                  </a:cubicBezTo>
                  <a:cubicBezTo>
                    <a:pt x="1483" y="766"/>
                    <a:pt x="1597" y="196"/>
                    <a:pt x="1608" y="173"/>
                  </a:cubicBezTo>
                  <a:cubicBezTo>
                    <a:pt x="1619" y="94"/>
                    <a:pt x="1562" y="14"/>
                    <a:pt x="1494" y="2"/>
                  </a:cubicBezTo>
                  <a:cubicBezTo>
                    <a:pt x="1486" y="1"/>
                    <a:pt x="1478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3">
              <a:extLst>
                <a:ext uri="{FF2B5EF4-FFF2-40B4-BE49-F238E27FC236}">
                  <a16:creationId xmlns:a16="http://schemas.microsoft.com/office/drawing/2014/main" id="{208684C4-1FF3-F9D0-F21A-6A604D9222F8}"/>
                </a:ext>
              </a:extLst>
            </p:cNvPr>
            <p:cNvSpPr/>
            <p:nvPr/>
          </p:nvSpPr>
          <p:spPr>
            <a:xfrm>
              <a:off x="1418100" y="2009225"/>
              <a:ext cx="145975" cy="188775"/>
            </a:xfrm>
            <a:custGeom>
              <a:avLst/>
              <a:gdLst/>
              <a:ahLst/>
              <a:cxnLst/>
              <a:rect l="l" t="t" r="r" b="b"/>
              <a:pathLst>
                <a:path w="5839" h="7551" extrusionOk="0">
                  <a:moveTo>
                    <a:pt x="169" y="0"/>
                  </a:moveTo>
                  <a:cubicBezTo>
                    <a:pt x="162" y="0"/>
                    <a:pt x="155" y="1"/>
                    <a:pt x="148" y="2"/>
                  </a:cubicBezTo>
                  <a:cubicBezTo>
                    <a:pt x="57" y="13"/>
                    <a:pt x="0" y="93"/>
                    <a:pt x="12" y="184"/>
                  </a:cubicBezTo>
                  <a:cubicBezTo>
                    <a:pt x="148" y="1085"/>
                    <a:pt x="1072" y="2123"/>
                    <a:pt x="1870" y="3035"/>
                  </a:cubicBezTo>
                  <a:cubicBezTo>
                    <a:pt x="2167" y="3366"/>
                    <a:pt x="2440" y="3674"/>
                    <a:pt x="2646" y="3936"/>
                  </a:cubicBezTo>
                  <a:cubicBezTo>
                    <a:pt x="2919" y="4289"/>
                    <a:pt x="3170" y="4654"/>
                    <a:pt x="3421" y="5019"/>
                  </a:cubicBezTo>
                  <a:cubicBezTo>
                    <a:pt x="3626" y="5293"/>
                    <a:pt x="3820" y="5578"/>
                    <a:pt x="4025" y="5852"/>
                  </a:cubicBezTo>
                  <a:cubicBezTo>
                    <a:pt x="4117" y="5966"/>
                    <a:pt x="4208" y="6102"/>
                    <a:pt x="4288" y="6228"/>
                  </a:cubicBezTo>
                  <a:cubicBezTo>
                    <a:pt x="4618" y="6718"/>
                    <a:pt x="4995" y="7277"/>
                    <a:pt x="5599" y="7539"/>
                  </a:cubicBezTo>
                  <a:cubicBezTo>
                    <a:pt x="5622" y="7539"/>
                    <a:pt x="5633" y="7551"/>
                    <a:pt x="5656" y="7551"/>
                  </a:cubicBezTo>
                  <a:cubicBezTo>
                    <a:pt x="5724" y="7551"/>
                    <a:pt x="5781" y="7516"/>
                    <a:pt x="5804" y="7448"/>
                  </a:cubicBezTo>
                  <a:cubicBezTo>
                    <a:pt x="5838" y="7368"/>
                    <a:pt x="5804" y="7277"/>
                    <a:pt x="5724" y="7243"/>
                  </a:cubicBezTo>
                  <a:cubicBezTo>
                    <a:pt x="5211" y="7026"/>
                    <a:pt x="4881" y="6524"/>
                    <a:pt x="4561" y="6057"/>
                  </a:cubicBezTo>
                  <a:cubicBezTo>
                    <a:pt x="4470" y="5909"/>
                    <a:pt x="4379" y="5783"/>
                    <a:pt x="4288" y="5658"/>
                  </a:cubicBezTo>
                  <a:cubicBezTo>
                    <a:pt x="4082" y="5384"/>
                    <a:pt x="3889" y="5110"/>
                    <a:pt x="3683" y="4825"/>
                  </a:cubicBezTo>
                  <a:cubicBezTo>
                    <a:pt x="3432" y="4472"/>
                    <a:pt x="3170" y="4095"/>
                    <a:pt x="2896" y="3742"/>
                  </a:cubicBezTo>
                  <a:cubicBezTo>
                    <a:pt x="2691" y="3468"/>
                    <a:pt x="2406" y="3149"/>
                    <a:pt x="2121" y="2818"/>
                  </a:cubicBezTo>
                  <a:cubicBezTo>
                    <a:pt x="1334" y="1940"/>
                    <a:pt x="456" y="948"/>
                    <a:pt x="331" y="139"/>
                  </a:cubicBezTo>
                  <a:cubicBezTo>
                    <a:pt x="320" y="55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3">
              <a:extLst>
                <a:ext uri="{FF2B5EF4-FFF2-40B4-BE49-F238E27FC236}">
                  <a16:creationId xmlns:a16="http://schemas.microsoft.com/office/drawing/2014/main" id="{6CE9F26B-714A-A9A7-7D11-AD282090484B}"/>
                </a:ext>
              </a:extLst>
            </p:cNvPr>
            <p:cNvSpPr/>
            <p:nvPr/>
          </p:nvSpPr>
          <p:spPr>
            <a:xfrm>
              <a:off x="1394725" y="2016375"/>
              <a:ext cx="88675" cy="67300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3355" y="1"/>
                  </a:moveTo>
                  <a:cubicBezTo>
                    <a:pt x="3292" y="1"/>
                    <a:pt x="3231" y="44"/>
                    <a:pt x="3204" y="115"/>
                  </a:cubicBezTo>
                  <a:cubicBezTo>
                    <a:pt x="2965" y="765"/>
                    <a:pt x="2862" y="1643"/>
                    <a:pt x="2931" y="2361"/>
                  </a:cubicBezTo>
                  <a:cubicBezTo>
                    <a:pt x="2121" y="2327"/>
                    <a:pt x="969" y="2053"/>
                    <a:pt x="240" y="1791"/>
                  </a:cubicBezTo>
                  <a:cubicBezTo>
                    <a:pt x="224" y="1787"/>
                    <a:pt x="208" y="1785"/>
                    <a:pt x="192" y="1785"/>
                  </a:cubicBezTo>
                  <a:cubicBezTo>
                    <a:pt x="119" y="1785"/>
                    <a:pt x="53" y="1828"/>
                    <a:pt x="34" y="1894"/>
                  </a:cubicBezTo>
                  <a:cubicBezTo>
                    <a:pt x="0" y="1974"/>
                    <a:pt x="46" y="2065"/>
                    <a:pt x="126" y="2099"/>
                  </a:cubicBezTo>
                  <a:cubicBezTo>
                    <a:pt x="947" y="2384"/>
                    <a:pt x="2269" y="2692"/>
                    <a:pt x="3102" y="2692"/>
                  </a:cubicBezTo>
                  <a:cubicBezTo>
                    <a:pt x="3159" y="2692"/>
                    <a:pt x="3193" y="2669"/>
                    <a:pt x="3227" y="2635"/>
                  </a:cubicBezTo>
                  <a:cubicBezTo>
                    <a:pt x="3261" y="2601"/>
                    <a:pt x="3273" y="2555"/>
                    <a:pt x="3273" y="2498"/>
                  </a:cubicBezTo>
                  <a:cubicBezTo>
                    <a:pt x="3170" y="1803"/>
                    <a:pt x="3273" y="890"/>
                    <a:pt x="3512" y="218"/>
                  </a:cubicBezTo>
                  <a:cubicBezTo>
                    <a:pt x="3546" y="138"/>
                    <a:pt x="3501" y="47"/>
                    <a:pt x="3410" y="12"/>
                  </a:cubicBezTo>
                  <a:cubicBezTo>
                    <a:pt x="3392" y="5"/>
                    <a:pt x="3373" y="1"/>
                    <a:pt x="3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3">
              <a:extLst>
                <a:ext uri="{FF2B5EF4-FFF2-40B4-BE49-F238E27FC236}">
                  <a16:creationId xmlns:a16="http://schemas.microsoft.com/office/drawing/2014/main" id="{3163CB57-6A4D-1157-D6FB-BCB0A9D345C3}"/>
                </a:ext>
              </a:extLst>
            </p:cNvPr>
            <p:cNvSpPr/>
            <p:nvPr/>
          </p:nvSpPr>
          <p:spPr>
            <a:xfrm>
              <a:off x="1398700" y="2033375"/>
              <a:ext cx="98675" cy="78825"/>
            </a:xfrm>
            <a:custGeom>
              <a:avLst/>
              <a:gdLst/>
              <a:ahLst/>
              <a:cxnLst/>
              <a:rect l="l" t="t" r="r" b="b"/>
              <a:pathLst>
                <a:path w="3947" h="3153" extrusionOk="0">
                  <a:moveTo>
                    <a:pt x="3769" y="0"/>
                  </a:moveTo>
                  <a:cubicBezTo>
                    <a:pt x="3695" y="0"/>
                    <a:pt x="3635" y="51"/>
                    <a:pt x="3615" y="119"/>
                  </a:cubicBezTo>
                  <a:cubicBezTo>
                    <a:pt x="3479" y="735"/>
                    <a:pt x="3479" y="1328"/>
                    <a:pt x="3490" y="1909"/>
                  </a:cubicBezTo>
                  <a:cubicBezTo>
                    <a:pt x="3490" y="2206"/>
                    <a:pt x="3490" y="2514"/>
                    <a:pt x="3479" y="2822"/>
                  </a:cubicBezTo>
                  <a:cubicBezTo>
                    <a:pt x="3404" y="2825"/>
                    <a:pt x="3327" y="2827"/>
                    <a:pt x="3249" y="2827"/>
                  </a:cubicBezTo>
                  <a:cubicBezTo>
                    <a:pt x="2087" y="2827"/>
                    <a:pt x="667" y="2448"/>
                    <a:pt x="229" y="2320"/>
                  </a:cubicBezTo>
                  <a:cubicBezTo>
                    <a:pt x="213" y="2316"/>
                    <a:pt x="198" y="2314"/>
                    <a:pt x="183" y="2314"/>
                  </a:cubicBezTo>
                  <a:cubicBezTo>
                    <a:pt x="112" y="2314"/>
                    <a:pt x="52" y="2358"/>
                    <a:pt x="24" y="2434"/>
                  </a:cubicBezTo>
                  <a:cubicBezTo>
                    <a:pt x="1" y="2514"/>
                    <a:pt x="58" y="2605"/>
                    <a:pt x="138" y="2628"/>
                  </a:cubicBezTo>
                  <a:cubicBezTo>
                    <a:pt x="594" y="2765"/>
                    <a:pt x="2042" y="3152"/>
                    <a:pt x="3239" y="3152"/>
                  </a:cubicBezTo>
                  <a:cubicBezTo>
                    <a:pt x="3376" y="3152"/>
                    <a:pt x="3513" y="3141"/>
                    <a:pt x="3638" y="3129"/>
                  </a:cubicBezTo>
                  <a:cubicBezTo>
                    <a:pt x="3718" y="3129"/>
                    <a:pt x="3775" y="3061"/>
                    <a:pt x="3787" y="2981"/>
                  </a:cubicBezTo>
                  <a:cubicBezTo>
                    <a:pt x="3821" y="2616"/>
                    <a:pt x="3809" y="2251"/>
                    <a:pt x="3809" y="1898"/>
                  </a:cubicBezTo>
                  <a:cubicBezTo>
                    <a:pt x="3809" y="1316"/>
                    <a:pt x="3798" y="769"/>
                    <a:pt x="3935" y="199"/>
                  </a:cubicBezTo>
                  <a:cubicBezTo>
                    <a:pt x="3946" y="108"/>
                    <a:pt x="3901" y="16"/>
                    <a:pt x="3809" y="5"/>
                  </a:cubicBezTo>
                  <a:cubicBezTo>
                    <a:pt x="3796" y="2"/>
                    <a:pt x="3782" y="0"/>
                    <a:pt x="3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3">
              <a:extLst>
                <a:ext uri="{FF2B5EF4-FFF2-40B4-BE49-F238E27FC236}">
                  <a16:creationId xmlns:a16="http://schemas.microsoft.com/office/drawing/2014/main" id="{661E9D50-8101-B14A-D3DB-A2BC6E519BD1}"/>
                </a:ext>
              </a:extLst>
            </p:cNvPr>
            <p:cNvSpPr/>
            <p:nvPr/>
          </p:nvSpPr>
          <p:spPr>
            <a:xfrm>
              <a:off x="1432625" y="2063425"/>
              <a:ext cx="81275" cy="78975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3022" y="0"/>
                  </a:moveTo>
                  <a:cubicBezTo>
                    <a:pt x="2931" y="0"/>
                    <a:pt x="2863" y="69"/>
                    <a:pt x="2863" y="160"/>
                  </a:cubicBezTo>
                  <a:cubicBezTo>
                    <a:pt x="2863" y="719"/>
                    <a:pt x="2874" y="1289"/>
                    <a:pt x="2897" y="1836"/>
                  </a:cubicBezTo>
                  <a:cubicBezTo>
                    <a:pt x="2908" y="2156"/>
                    <a:pt x="2908" y="2475"/>
                    <a:pt x="2920" y="2794"/>
                  </a:cubicBezTo>
                  <a:cubicBezTo>
                    <a:pt x="2612" y="2737"/>
                    <a:pt x="2281" y="2703"/>
                    <a:pt x="1973" y="2669"/>
                  </a:cubicBezTo>
                  <a:cubicBezTo>
                    <a:pt x="1380" y="2589"/>
                    <a:pt x="776" y="2520"/>
                    <a:pt x="229" y="2327"/>
                  </a:cubicBezTo>
                  <a:cubicBezTo>
                    <a:pt x="210" y="2319"/>
                    <a:pt x="192" y="2315"/>
                    <a:pt x="173" y="2315"/>
                  </a:cubicBezTo>
                  <a:cubicBezTo>
                    <a:pt x="110" y="2315"/>
                    <a:pt x="50" y="2356"/>
                    <a:pt x="24" y="2418"/>
                  </a:cubicBezTo>
                  <a:cubicBezTo>
                    <a:pt x="1" y="2509"/>
                    <a:pt x="35" y="2600"/>
                    <a:pt x="126" y="2634"/>
                  </a:cubicBezTo>
                  <a:cubicBezTo>
                    <a:pt x="696" y="2840"/>
                    <a:pt x="1323" y="2908"/>
                    <a:pt x="1939" y="2988"/>
                  </a:cubicBezTo>
                  <a:cubicBezTo>
                    <a:pt x="2304" y="3034"/>
                    <a:pt x="2692" y="3079"/>
                    <a:pt x="3045" y="3148"/>
                  </a:cubicBezTo>
                  <a:cubicBezTo>
                    <a:pt x="3057" y="3159"/>
                    <a:pt x="3068" y="3159"/>
                    <a:pt x="3079" y="3159"/>
                  </a:cubicBezTo>
                  <a:cubicBezTo>
                    <a:pt x="3125" y="3159"/>
                    <a:pt x="3159" y="3148"/>
                    <a:pt x="3182" y="3113"/>
                  </a:cubicBezTo>
                  <a:cubicBezTo>
                    <a:pt x="3228" y="3091"/>
                    <a:pt x="3251" y="3045"/>
                    <a:pt x="3251" y="2988"/>
                  </a:cubicBezTo>
                  <a:cubicBezTo>
                    <a:pt x="3239" y="2600"/>
                    <a:pt x="3228" y="2213"/>
                    <a:pt x="3216" y="1825"/>
                  </a:cubicBezTo>
                  <a:cubicBezTo>
                    <a:pt x="3205" y="1278"/>
                    <a:pt x="3182" y="719"/>
                    <a:pt x="3182" y="160"/>
                  </a:cubicBezTo>
                  <a:cubicBezTo>
                    <a:pt x="3182" y="69"/>
                    <a:pt x="3114" y="0"/>
                    <a:pt x="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3">
              <a:extLst>
                <a:ext uri="{FF2B5EF4-FFF2-40B4-BE49-F238E27FC236}">
                  <a16:creationId xmlns:a16="http://schemas.microsoft.com/office/drawing/2014/main" id="{5A766A4A-C266-07CD-EA77-E791F3806FFA}"/>
                </a:ext>
              </a:extLst>
            </p:cNvPr>
            <p:cNvSpPr/>
            <p:nvPr/>
          </p:nvSpPr>
          <p:spPr>
            <a:xfrm>
              <a:off x="1455725" y="2096775"/>
              <a:ext cx="81275" cy="79000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3034" y="1"/>
                  </a:moveTo>
                  <a:cubicBezTo>
                    <a:pt x="2942" y="1"/>
                    <a:pt x="2874" y="69"/>
                    <a:pt x="2874" y="160"/>
                  </a:cubicBezTo>
                  <a:cubicBezTo>
                    <a:pt x="2874" y="719"/>
                    <a:pt x="2885" y="1289"/>
                    <a:pt x="2897" y="1836"/>
                  </a:cubicBezTo>
                  <a:cubicBezTo>
                    <a:pt x="2908" y="2156"/>
                    <a:pt x="2919" y="2475"/>
                    <a:pt x="2931" y="2794"/>
                  </a:cubicBezTo>
                  <a:cubicBezTo>
                    <a:pt x="2612" y="2737"/>
                    <a:pt x="2292" y="2703"/>
                    <a:pt x="1984" y="2669"/>
                  </a:cubicBezTo>
                  <a:cubicBezTo>
                    <a:pt x="1391" y="2589"/>
                    <a:pt x="776" y="2521"/>
                    <a:pt x="240" y="2327"/>
                  </a:cubicBezTo>
                  <a:cubicBezTo>
                    <a:pt x="222" y="2319"/>
                    <a:pt x="203" y="2315"/>
                    <a:pt x="184" y="2315"/>
                  </a:cubicBezTo>
                  <a:cubicBezTo>
                    <a:pt x="121" y="2315"/>
                    <a:pt x="61" y="2356"/>
                    <a:pt x="35" y="2418"/>
                  </a:cubicBezTo>
                  <a:cubicBezTo>
                    <a:pt x="0" y="2509"/>
                    <a:pt x="46" y="2600"/>
                    <a:pt x="126" y="2635"/>
                  </a:cubicBezTo>
                  <a:cubicBezTo>
                    <a:pt x="707" y="2840"/>
                    <a:pt x="1334" y="2908"/>
                    <a:pt x="1939" y="2988"/>
                  </a:cubicBezTo>
                  <a:cubicBezTo>
                    <a:pt x="2315" y="3034"/>
                    <a:pt x="2703" y="3079"/>
                    <a:pt x="3056" y="3148"/>
                  </a:cubicBezTo>
                  <a:cubicBezTo>
                    <a:pt x="3068" y="3159"/>
                    <a:pt x="3079" y="3159"/>
                    <a:pt x="3091" y="3159"/>
                  </a:cubicBezTo>
                  <a:cubicBezTo>
                    <a:pt x="3125" y="3159"/>
                    <a:pt x="3170" y="3148"/>
                    <a:pt x="3193" y="3113"/>
                  </a:cubicBezTo>
                  <a:cubicBezTo>
                    <a:pt x="3227" y="3091"/>
                    <a:pt x="3250" y="3045"/>
                    <a:pt x="3250" y="2988"/>
                  </a:cubicBezTo>
                  <a:cubicBezTo>
                    <a:pt x="3250" y="2600"/>
                    <a:pt x="3239" y="2213"/>
                    <a:pt x="3227" y="1825"/>
                  </a:cubicBezTo>
                  <a:cubicBezTo>
                    <a:pt x="3205" y="1278"/>
                    <a:pt x="3193" y="719"/>
                    <a:pt x="3193" y="160"/>
                  </a:cubicBezTo>
                  <a:cubicBezTo>
                    <a:pt x="3193" y="69"/>
                    <a:pt x="3125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3">
              <a:extLst>
                <a:ext uri="{FF2B5EF4-FFF2-40B4-BE49-F238E27FC236}">
                  <a16:creationId xmlns:a16="http://schemas.microsoft.com/office/drawing/2014/main" id="{B1E8B893-7908-0CDD-37A5-5E7575746E23}"/>
                </a:ext>
              </a:extLst>
            </p:cNvPr>
            <p:cNvSpPr/>
            <p:nvPr/>
          </p:nvSpPr>
          <p:spPr>
            <a:xfrm>
              <a:off x="1403550" y="2016075"/>
              <a:ext cx="44500" cy="33125"/>
            </a:xfrm>
            <a:custGeom>
              <a:avLst/>
              <a:gdLst/>
              <a:ahLst/>
              <a:cxnLst/>
              <a:rect l="l" t="t" r="r" b="b"/>
              <a:pathLst>
                <a:path w="1780" h="1325" extrusionOk="0">
                  <a:moveTo>
                    <a:pt x="1611" y="0"/>
                  </a:moveTo>
                  <a:cubicBezTo>
                    <a:pt x="1529" y="0"/>
                    <a:pt x="1459" y="65"/>
                    <a:pt x="1449" y="150"/>
                  </a:cubicBezTo>
                  <a:cubicBezTo>
                    <a:pt x="1449" y="150"/>
                    <a:pt x="1403" y="640"/>
                    <a:pt x="1312" y="982"/>
                  </a:cubicBezTo>
                  <a:cubicBezTo>
                    <a:pt x="1278" y="971"/>
                    <a:pt x="1244" y="959"/>
                    <a:pt x="1209" y="948"/>
                  </a:cubicBezTo>
                  <a:cubicBezTo>
                    <a:pt x="901" y="891"/>
                    <a:pt x="445" y="788"/>
                    <a:pt x="286" y="663"/>
                  </a:cubicBezTo>
                  <a:cubicBezTo>
                    <a:pt x="256" y="638"/>
                    <a:pt x="220" y="626"/>
                    <a:pt x="184" y="626"/>
                  </a:cubicBezTo>
                  <a:cubicBezTo>
                    <a:pt x="137" y="626"/>
                    <a:pt x="90" y="647"/>
                    <a:pt x="58" y="686"/>
                  </a:cubicBezTo>
                  <a:cubicBezTo>
                    <a:pt x="1" y="754"/>
                    <a:pt x="12" y="857"/>
                    <a:pt x="80" y="914"/>
                  </a:cubicBezTo>
                  <a:cubicBezTo>
                    <a:pt x="297" y="1096"/>
                    <a:pt x="765" y="1187"/>
                    <a:pt x="1141" y="1267"/>
                  </a:cubicBezTo>
                  <a:cubicBezTo>
                    <a:pt x="1232" y="1290"/>
                    <a:pt x="1323" y="1313"/>
                    <a:pt x="1392" y="1324"/>
                  </a:cubicBezTo>
                  <a:lnTo>
                    <a:pt x="1426" y="1324"/>
                  </a:lnTo>
                  <a:cubicBezTo>
                    <a:pt x="1494" y="1324"/>
                    <a:pt x="1551" y="1290"/>
                    <a:pt x="1586" y="1222"/>
                  </a:cubicBezTo>
                  <a:cubicBezTo>
                    <a:pt x="1711" y="868"/>
                    <a:pt x="1768" y="207"/>
                    <a:pt x="1779" y="184"/>
                  </a:cubicBezTo>
                  <a:cubicBezTo>
                    <a:pt x="1779" y="93"/>
                    <a:pt x="1722" y="13"/>
                    <a:pt x="1631" y="2"/>
                  </a:cubicBezTo>
                  <a:cubicBezTo>
                    <a:pt x="1625" y="1"/>
                    <a:pt x="1618" y="0"/>
                    <a:pt x="1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3">
              <a:extLst>
                <a:ext uri="{FF2B5EF4-FFF2-40B4-BE49-F238E27FC236}">
                  <a16:creationId xmlns:a16="http://schemas.microsoft.com/office/drawing/2014/main" id="{A99D54E2-F617-06EC-0906-78D66AF94230}"/>
                </a:ext>
              </a:extLst>
            </p:cNvPr>
            <p:cNvSpPr/>
            <p:nvPr/>
          </p:nvSpPr>
          <p:spPr>
            <a:xfrm>
              <a:off x="1486800" y="1745275"/>
              <a:ext cx="79550" cy="123750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cubicBezTo>
                    <a:pt x="34" y="674"/>
                    <a:pt x="548" y="1358"/>
                    <a:pt x="992" y="1962"/>
                  </a:cubicBezTo>
                  <a:cubicBezTo>
                    <a:pt x="1152" y="2179"/>
                    <a:pt x="1300" y="2384"/>
                    <a:pt x="1403" y="2555"/>
                  </a:cubicBezTo>
                  <a:cubicBezTo>
                    <a:pt x="1551" y="2795"/>
                    <a:pt x="1699" y="3034"/>
                    <a:pt x="1825" y="3262"/>
                  </a:cubicBezTo>
                  <a:cubicBezTo>
                    <a:pt x="1939" y="3444"/>
                    <a:pt x="2041" y="3627"/>
                    <a:pt x="2155" y="3809"/>
                  </a:cubicBezTo>
                  <a:cubicBezTo>
                    <a:pt x="2201" y="3889"/>
                    <a:pt x="2247" y="3969"/>
                    <a:pt x="2292" y="4060"/>
                  </a:cubicBezTo>
                  <a:cubicBezTo>
                    <a:pt x="2463" y="4380"/>
                    <a:pt x="2669" y="4744"/>
                    <a:pt x="3022" y="4938"/>
                  </a:cubicBezTo>
                  <a:cubicBezTo>
                    <a:pt x="3033" y="4938"/>
                    <a:pt x="3045" y="4950"/>
                    <a:pt x="3068" y="4950"/>
                  </a:cubicBezTo>
                  <a:cubicBezTo>
                    <a:pt x="3102" y="4950"/>
                    <a:pt x="3136" y="4927"/>
                    <a:pt x="3147" y="4893"/>
                  </a:cubicBezTo>
                  <a:cubicBezTo>
                    <a:pt x="3182" y="4847"/>
                    <a:pt x="3159" y="4779"/>
                    <a:pt x="3113" y="4756"/>
                  </a:cubicBezTo>
                  <a:cubicBezTo>
                    <a:pt x="2805" y="4596"/>
                    <a:pt x="2634" y="4277"/>
                    <a:pt x="2463" y="3958"/>
                  </a:cubicBezTo>
                  <a:cubicBezTo>
                    <a:pt x="2418" y="3878"/>
                    <a:pt x="2372" y="3787"/>
                    <a:pt x="2315" y="3707"/>
                  </a:cubicBezTo>
                  <a:cubicBezTo>
                    <a:pt x="2212" y="3524"/>
                    <a:pt x="2110" y="3342"/>
                    <a:pt x="1996" y="3159"/>
                  </a:cubicBezTo>
                  <a:cubicBezTo>
                    <a:pt x="1870" y="2931"/>
                    <a:pt x="1722" y="2692"/>
                    <a:pt x="1574" y="2452"/>
                  </a:cubicBezTo>
                  <a:cubicBezTo>
                    <a:pt x="1460" y="2270"/>
                    <a:pt x="1312" y="2065"/>
                    <a:pt x="1152" y="1848"/>
                  </a:cubicBezTo>
                  <a:cubicBezTo>
                    <a:pt x="719" y="1255"/>
                    <a:pt x="240" y="594"/>
                    <a:pt x="206" y="92"/>
                  </a:cubicBezTo>
                  <a:cubicBezTo>
                    <a:pt x="206" y="35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3">
              <a:extLst>
                <a:ext uri="{FF2B5EF4-FFF2-40B4-BE49-F238E27FC236}">
                  <a16:creationId xmlns:a16="http://schemas.microsoft.com/office/drawing/2014/main" id="{AF243983-CF62-B1EB-E856-28F8E05BF6CA}"/>
                </a:ext>
              </a:extLst>
            </p:cNvPr>
            <p:cNvSpPr/>
            <p:nvPr/>
          </p:nvSpPr>
          <p:spPr>
            <a:xfrm>
              <a:off x="1469400" y="1752875"/>
              <a:ext cx="57050" cy="40900"/>
            </a:xfrm>
            <a:custGeom>
              <a:avLst/>
              <a:gdLst/>
              <a:ahLst/>
              <a:cxnLst/>
              <a:rect l="l" t="t" r="r" b="b"/>
              <a:pathLst>
                <a:path w="2282" h="1636" extrusionOk="0">
                  <a:moveTo>
                    <a:pt x="2159" y="0"/>
                  </a:moveTo>
                  <a:cubicBezTo>
                    <a:pt x="2123" y="0"/>
                    <a:pt x="2091" y="23"/>
                    <a:pt x="2076" y="62"/>
                  </a:cubicBezTo>
                  <a:cubicBezTo>
                    <a:pt x="1894" y="449"/>
                    <a:pt x="1780" y="985"/>
                    <a:pt x="1780" y="1419"/>
                  </a:cubicBezTo>
                  <a:cubicBezTo>
                    <a:pt x="1289" y="1350"/>
                    <a:pt x="594" y="1122"/>
                    <a:pt x="160" y="928"/>
                  </a:cubicBezTo>
                  <a:cubicBezTo>
                    <a:pt x="148" y="922"/>
                    <a:pt x="134" y="919"/>
                    <a:pt x="120" y="919"/>
                  </a:cubicBezTo>
                  <a:cubicBezTo>
                    <a:pt x="81" y="919"/>
                    <a:pt x="40" y="941"/>
                    <a:pt x="23" y="974"/>
                  </a:cubicBezTo>
                  <a:cubicBezTo>
                    <a:pt x="1" y="1020"/>
                    <a:pt x="23" y="1088"/>
                    <a:pt x="81" y="1111"/>
                  </a:cubicBezTo>
                  <a:cubicBezTo>
                    <a:pt x="559" y="1327"/>
                    <a:pt x="1358" y="1590"/>
                    <a:pt x="1871" y="1635"/>
                  </a:cubicBezTo>
                  <a:lnTo>
                    <a:pt x="1882" y="1635"/>
                  </a:lnTo>
                  <a:cubicBezTo>
                    <a:pt x="1905" y="1635"/>
                    <a:pt x="1928" y="1624"/>
                    <a:pt x="1951" y="1612"/>
                  </a:cubicBezTo>
                  <a:cubicBezTo>
                    <a:pt x="1973" y="1590"/>
                    <a:pt x="1985" y="1555"/>
                    <a:pt x="1973" y="1533"/>
                  </a:cubicBezTo>
                  <a:cubicBezTo>
                    <a:pt x="1962" y="1099"/>
                    <a:pt x="2065" y="541"/>
                    <a:pt x="2258" y="142"/>
                  </a:cubicBezTo>
                  <a:cubicBezTo>
                    <a:pt x="2281" y="96"/>
                    <a:pt x="2258" y="39"/>
                    <a:pt x="2213" y="16"/>
                  </a:cubicBezTo>
                  <a:cubicBezTo>
                    <a:pt x="2195" y="5"/>
                    <a:pt x="2176" y="0"/>
                    <a:pt x="2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3">
              <a:extLst>
                <a:ext uri="{FF2B5EF4-FFF2-40B4-BE49-F238E27FC236}">
                  <a16:creationId xmlns:a16="http://schemas.microsoft.com/office/drawing/2014/main" id="{33C651F0-7443-AC58-6D48-C755A9C9FFD4}"/>
                </a:ext>
              </a:extLst>
            </p:cNvPr>
            <p:cNvSpPr/>
            <p:nvPr/>
          </p:nvSpPr>
          <p:spPr>
            <a:xfrm>
              <a:off x="1470250" y="1764025"/>
              <a:ext cx="63900" cy="48000"/>
            </a:xfrm>
            <a:custGeom>
              <a:avLst/>
              <a:gdLst/>
              <a:ahLst/>
              <a:cxnLst/>
              <a:rect l="l" t="t" r="r" b="b"/>
              <a:pathLst>
                <a:path w="2556" h="1920" extrusionOk="0">
                  <a:moveTo>
                    <a:pt x="2452" y="1"/>
                  </a:moveTo>
                  <a:cubicBezTo>
                    <a:pt x="2412" y="1"/>
                    <a:pt x="2369" y="24"/>
                    <a:pt x="2350" y="72"/>
                  </a:cubicBezTo>
                  <a:cubicBezTo>
                    <a:pt x="2236" y="437"/>
                    <a:pt x="2202" y="802"/>
                    <a:pt x="2167" y="1155"/>
                  </a:cubicBezTo>
                  <a:cubicBezTo>
                    <a:pt x="2156" y="1338"/>
                    <a:pt x="2145" y="1531"/>
                    <a:pt x="2110" y="1714"/>
                  </a:cubicBezTo>
                  <a:cubicBezTo>
                    <a:pt x="1381" y="1691"/>
                    <a:pt x="434" y="1338"/>
                    <a:pt x="149" y="1224"/>
                  </a:cubicBezTo>
                  <a:cubicBezTo>
                    <a:pt x="141" y="1222"/>
                    <a:pt x="133" y="1221"/>
                    <a:pt x="124" y="1221"/>
                  </a:cubicBezTo>
                  <a:cubicBezTo>
                    <a:pt x="82" y="1221"/>
                    <a:pt x="33" y="1243"/>
                    <a:pt x="24" y="1281"/>
                  </a:cubicBezTo>
                  <a:cubicBezTo>
                    <a:pt x="1" y="1338"/>
                    <a:pt x="24" y="1395"/>
                    <a:pt x="81" y="1417"/>
                  </a:cubicBezTo>
                  <a:cubicBezTo>
                    <a:pt x="377" y="1531"/>
                    <a:pt x="1415" y="1919"/>
                    <a:pt x="2202" y="1919"/>
                  </a:cubicBezTo>
                  <a:cubicBezTo>
                    <a:pt x="2247" y="1919"/>
                    <a:pt x="2281" y="1885"/>
                    <a:pt x="2293" y="1839"/>
                  </a:cubicBezTo>
                  <a:cubicBezTo>
                    <a:pt x="2338" y="1611"/>
                    <a:pt x="2350" y="1395"/>
                    <a:pt x="2373" y="1178"/>
                  </a:cubicBezTo>
                  <a:cubicBezTo>
                    <a:pt x="2407" y="813"/>
                    <a:pt x="2430" y="471"/>
                    <a:pt x="2544" y="129"/>
                  </a:cubicBezTo>
                  <a:cubicBezTo>
                    <a:pt x="2555" y="83"/>
                    <a:pt x="2532" y="26"/>
                    <a:pt x="2475" y="3"/>
                  </a:cubicBezTo>
                  <a:cubicBezTo>
                    <a:pt x="2468" y="2"/>
                    <a:pt x="2460" y="1"/>
                    <a:pt x="2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3">
              <a:extLst>
                <a:ext uri="{FF2B5EF4-FFF2-40B4-BE49-F238E27FC236}">
                  <a16:creationId xmlns:a16="http://schemas.microsoft.com/office/drawing/2014/main" id="{58162119-B4AF-8FAB-CE4A-878C6CB7F794}"/>
                </a:ext>
              </a:extLst>
            </p:cNvPr>
            <p:cNvSpPr/>
            <p:nvPr/>
          </p:nvSpPr>
          <p:spPr>
            <a:xfrm>
              <a:off x="1489350" y="1783450"/>
              <a:ext cx="52200" cy="48525"/>
            </a:xfrm>
            <a:custGeom>
              <a:avLst/>
              <a:gdLst/>
              <a:ahLst/>
              <a:cxnLst/>
              <a:rect l="l" t="t" r="r" b="b"/>
              <a:pathLst>
                <a:path w="2088" h="1941" extrusionOk="0">
                  <a:moveTo>
                    <a:pt x="1979" y="0"/>
                  </a:moveTo>
                  <a:cubicBezTo>
                    <a:pt x="1930" y="0"/>
                    <a:pt x="1894" y="41"/>
                    <a:pt x="1894" y="82"/>
                  </a:cubicBezTo>
                  <a:cubicBezTo>
                    <a:pt x="1860" y="435"/>
                    <a:pt x="1837" y="777"/>
                    <a:pt x="1814" y="1119"/>
                  </a:cubicBezTo>
                  <a:cubicBezTo>
                    <a:pt x="1803" y="1313"/>
                    <a:pt x="1791" y="1507"/>
                    <a:pt x="1780" y="1712"/>
                  </a:cubicBezTo>
                  <a:cubicBezTo>
                    <a:pt x="1586" y="1655"/>
                    <a:pt x="1392" y="1610"/>
                    <a:pt x="1198" y="1575"/>
                  </a:cubicBezTo>
                  <a:cubicBezTo>
                    <a:pt x="845" y="1496"/>
                    <a:pt x="468" y="1416"/>
                    <a:pt x="149" y="1268"/>
                  </a:cubicBezTo>
                  <a:cubicBezTo>
                    <a:pt x="137" y="1261"/>
                    <a:pt x="124" y="1259"/>
                    <a:pt x="111" y="1259"/>
                  </a:cubicBezTo>
                  <a:cubicBezTo>
                    <a:pt x="75" y="1259"/>
                    <a:pt x="40" y="1280"/>
                    <a:pt x="24" y="1313"/>
                  </a:cubicBezTo>
                  <a:cubicBezTo>
                    <a:pt x="1" y="1370"/>
                    <a:pt x="12" y="1427"/>
                    <a:pt x="69" y="1450"/>
                  </a:cubicBezTo>
                  <a:cubicBezTo>
                    <a:pt x="411" y="1610"/>
                    <a:pt x="788" y="1689"/>
                    <a:pt x="1164" y="1769"/>
                  </a:cubicBezTo>
                  <a:cubicBezTo>
                    <a:pt x="1381" y="1815"/>
                    <a:pt x="1620" y="1872"/>
                    <a:pt x="1837" y="1929"/>
                  </a:cubicBezTo>
                  <a:cubicBezTo>
                    <a:pt x="1848" y="1940"/>
                    <a:pt x="1860" y="1940"/>
                    <a:pt x="1860" y="1940"/>
                  </a:cubicBezTo>
                  <a:cubicBezTo>
                    <a:pt x="1882" y="1940"/>
                    <a:pt x="1905" y="1929"/>
                    <a:pt x="1917" y="1917"/>
                  </a:cubicBezTo>
                  <a:cubicBezTo>
                    <a:pt x="1951" y="1906"/>
                    <a:pt x="1962" y="1872"/>
                    <a:pt x="1962" y="1849"/>
                  </a:cubicBezTo>
                  <a:cubicBezTo>
                    <a:pt x="1985" y="1610"/>
                    <a:pt x="1996" y="1370"/>
                    <a:pt x="2008" y="1131"/>
                  </a:cubicBezTo>
                  <a:cubicBezTo>
                    <a:pt x="2031" y="789"/>
                    <a:pt x="2053" y="447"/>
                    <a:pt x="2088" y="104"/>
                  </a:cubicBezTo>
                  <a:cubicBezTo>
                    <a:pt x="2088" y="47"/>
                    <a:pt x="2053" y="2"/>
                    <a:pt x="1996" y="2"/>
                  </a:cubicBezTo>
                  <a:cubicBezTo>
                    <a:pt x="1990" y="1"/>
                    <a:pt x="1984" y="0"/>
                    <a:pt x="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3">
              <a:extLst>
                <a:ext uri="{FF2B5EF4-FFF2-40B4-BE49-F238E27FC236}">
                  <a16:creationId xmlns:a16="http://schemas.microsoft.com/office/drawing/2014/main" id="{F106D00C-B393-D757-2ACE-44753C53CE1A}"/>
                </a:ext>
              </a:extLst>
            </p:cNvPr>
            <p:cNvSpPr/>
            <p:nvPr/>
          </p:nvSpPr>
          <p:spPr>
            <a:xfrm>
              <a:off x="1501625" y="1805150"/>
              <a:ext cx="52475" cy="4847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2007" y="0"/>
                  </a:moveTo>
                  <a:cubicBezTo>
                    <a:pt x="1950" y="0"/>
                    <a:pt x="1904" y="35"/>
                    <a:pt x="1893" y="92"/>
                  </a:cubicBezTo>
                  <a:cubicBezTo>
                    <a:pt x="1859" y="434"/>
                    <a:pt x="1836" y="787"/>
                    <a:pt x="1825" y="1118"/>
                  </a:cubicBezTo>
                  <a:cubicBezTo>
                    <a:pt x="1802" y="1323"/>
                    <a:pt x="1790" y="1517"/>
                    <a:pt x="1779" y="1711"/>
                  </a:cubicBezTo>
                  <a:cubicBezTo>
                    <a:pt x="1597" y="1665"/>
                    <a:pt x="1403" y="1620"/>
                    <a:pt x="1209" y="1574"/>
                  </a:cubicBezTo>
                  <a:cubicBezTo>
                    <a:pt x="844" y="1506"/>
                    <a:pt x="479" y="1426"/>
                    <a:pt x="160" y="1266"/>
                  </a:cubicBezTo>
                  <a:cubicBezTo>
                    <a:pt x="148" y="1260"/>
                    <a:pt x="135" y="1257"/>
                    <a:pt x="121" y="1257"/>
                  </a:cubicBezTo>
                  <a:cubicBezTo>
                    <a:pt x="82" y="1257"/>
                    <a:pt x="40" y="1281"/>
                    <a:pt x="23" y="1323"/>
                  </a:cubicBezTo>
                  <a:cubicBezTo>
                    <a:pt x="0" y="1369"/>
                    <a:pt x="23" y="1426"/>
                    <a:pt x="69" y="1449"/>
                  </a:cubicBezTo>
                  <a:cubicBezTo>
                    <a:pt x="411" y="1608"/>
                    <a:pt x="798" y="1699"/>
                    <a:pt x="1163" y="1768"/>
                  </a:cubicBezTo>
                  <a:cubicBezTo>
                    <a:pt x="1391" y="1825"/>
                    <a:pt x="1619" y="1870"/>
                    <a:pt x="1836" y="1939"/>
                  </a:cubicBezTo>
                  <a:lnTo>
                    <a:pt x="1870" y="1939"/>
                  </a:lnTo>
                  <a:cubicBezTo>
                    <a:pt x="1893" y="1939"/>
                    <a:pt x="1904" y="1939"/>
                    <a:pt x="1927" y="1927"/>
                  </a:cubicBezTo>
                  <a:cubicBezTo>
                    <a:pt x="1950" y="1905"/>
                    <a:pt x="1961" y="1882"/>
                    <a:pt x="1973" y="1848"/>
                  </a:cubicBezTo>
                  <a:cubicBezTo>
                    <a:pt x="1984" y="1608"/>
                    <a:pt x="2007" y="1369"/>
                    <a:pt x="2019" y="1141"/>
                  </a:cubicBezTo>
                  <a:cubicBezTo>
                    <a:pt x="2041" y="799"/>
                    <a:pt x="2064" y="445"/>
                    <a:pt x="2098" y="114"/>
                  </a:cubicBezTo>
                  <a:cubicBezTo>
                    <a:pt x="2098" y="57"/>
                    <a:pt x="2064" y="0"/>
                    <a:pt x="2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3">
              <a:extLst>
                <a:ext uri="{FF2B5EF4-FFF2-40B4-BE49-F238E27FC236}">
                  <a16:creationId xmlns:a16="http://schemas.microsoft.com/office/drawing/2014/main" id="{6D2B742E-F895-0D39-4DF6-8282622C5BF1}"/>
                </a:ext>
              </a:extLst>
            </p:cNvPr>
            <p:cNvSpPr/>
            <p:nvPr/>
          </p:nvSpPr>
          <p:spPr>
            <a:xfrm>
              <a:off x="1476825" y="1750650"/>
              <a:ext cx="28250" cy="20325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016" y="0"/>
                  </a:moveTo>
                  <a:cubicBezTo>
                    <a:pt x="967" y="0"/>
                    <a:pt x="924" y="33"/>
                    <a:pt x="924" y="82"/>
                  </a:cubicBezTo>
                  <a:cubicBezTo>
                    <a:pt x="912" y="82"/>
                    <a:pt x="855" y="390"/>
                    <a:pt x="787" y="584"/>
                  </a:cubicBezTo>
                  <a:cubicBezTo>
                    <a:pt x="764" y="584"/>
                    <a:pt x="741" y="573"/>
                    <a:pt x="719" y="561"/>
                  </a:cubicBezTo>
                  <a:cubicBezTo>
                    <a:pt x="536" y="504"/>
                    <a:pt x="262" y="424"/>
                    <a:pt x="171" y="333"/>
                  </a:cubicBezTo>
                  <a:cubicBezTo>
                    <a:pt x="154" y="316"/>
                    <a:pt x="128" y="308"/>
                    <a:pt x="103" y="308"/>
                  </a:cubicBezTo>
                  <a:cubicBezTo>
                    <a:pt x="77" y="308"/>
                    <a:pt x="51" y="316"/>
                    <a:pt x="34" y="333"/>
                  </a:cubicBezTo>
                  <a:cubicBezTo>
                    <a:pt x="0" y="379"/>
                    <a:pt x="0" y="436"/>
                    <a:pt x="34" y="481"/>
                  </a:cubicBezTo>
                  <a:cubicBezTo>
                    <a:pt x="160" y="595"/>
                    <a:pt x="433" y="687"/>
                    <a:pt x="662" y="755"/>
                  </a:cubicBezTo>
                  <a:cubicBezTo>
                    <a:pt x="719" y="778"/>
                    <a:pt x="776" y="789"/>
                    <a:pt x="810" y="801"/>
                  </a:cubicBezTo>
                  <a:cubicBezTo>
                    <a:pt x="821" y="812"/>
                    <a:pt x="833" y="812"/>
                    <a:pt x="844" y="812"/>
                  </a:cubicBezTo>
                  <a:cubicBezTo>
                    <a:pt x="878" y="812"/>
                    <a:pt x="924" y="789"/>
                    <a:pt x="935" y="755"/>
                  </a:cubicBezTo>
                  <a:cubicBezTo>
                    <a:pt x="1038" y="538"/>
                    <a:pt x="1106" y="139"/>
                    <a:pt x="1118" y="117"/>
                  </a:cubicBezTo>
                  <a:cubicBezTo>
                    <a:pt x="1129" y="71"/>
                    <a:pt x="1083" y="14"/>
                    <a:pt x="1038" y="2"/>
                  </a:cubicBezTo>
                  <a:cubicBezTo>
                    <a:pt x="1030" y="1"/>
                    <a:pt x="1023" y="0"/>
                    <a:pt x="1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3">
              <a:extLst>
                <a:ext uri="{FF2B5EF4-FFF2-40B4-BE49-F238E27FC236}">
                  <a16:creationId xmlns:a16="http://schemas.microsoft.com/office/drawing/2014/main" id="{D9966B90-E145-D2B9-1A6B-8E224B2F7125}"/>
                </a:ext>
              </a:extLst>
            </p:cNvPr>
            <p:cNvSpPr/>
            <p:nvPr/>
          </p:nvSpPr>
          <p:spPr>
            <a:xfrm>
              <a:off x="1559475" y="1621625"/>
              <a:ext cx="16575" cy="144775"/>
            </a:xfrm>
            <a:custGeom>
              <a:avLst/>
              <a:gdLst/>
              <a:ahLst/>
              <a:cxnLst/>
              <a:rect l="l" t="t" r="r" b="b"/>
              <a:pathLst>
                <a:path w="663" h="5791" extrusionOk="0">
                  <a:moveTo>
                    <a:pt x="344" y="0"/>
                  </a:moveTo>
                  <a:cubicBezTo>
                    <a:pt x="304" y="0"/>
                    <a:pt x="269" y="22"/>
                    <a:pt x="252" y="55"/>
                  </a:cubicBezTo>
                  <a:cubicBezTo>
                    <a:pt x="1" y="557"/>
                    <a:pt x="92" y="1401"/>
                    <a:pt x="183" y="2153"/>
                  </a:cubicBezTo>
                  <a:cubicBezTo>
                    <a:pt x="206" y="2415"/>
                    <a:pt x="240" y="2666"/>
                    <a:pt x="252" y="2883"/>
                  </a:cubicBezTo>
                  <a:cubicBezTo>
                    <a:pt x="263" y="3157"/>
                    <a:pt x="263" y="3430"/>
                    <a:pt x="263" y="3704"/>
                  </a:cubicBezTo>
                  <a:cubicBezTo>
                    <a:pt x="263" y="3909"/>
                    <a:pt x="263" y="4126"/>
                    <a:pt x="275" y="4331"/>
                  </a:cubicBezTo>
                  <a:cubicBezTo>
                    <a:pt x="275" y="4422"/>
                    <a:pt x="275" y="4525"/>
                    <a:pt x="263" y="4616"/>
                  </a:cubicBezTo>
                  <a:cubicBezTo>
                    <a:pt x="263" y="4981"/>
                    <a:pt x="252" y="5403"/>
                    <a:pt x="468" y="5745"/>
                  </a:cubicBezTo>
                  <a:cubicBezTo>
                    <a:pt x="480" y="5768"/>
                    <a:pt x="514" y="5791"/>
                    <a:pt x="548" y="5791"/>
                  </a:cubicBezTo>
                  <a:cubicBezTo>
                    <a:pt x="571" y="5791"/>
                    <a:pt x="583" y="5779"/>
                    <a:pt x="605" y="5768"/>
                  </a:cubicBezTo>
                  <a:cubicBezTo>
                    <a:pt x="651" y="5745"/>
                    <a:pt x="662" y="5677"/>
                    <a:pt x="628" y="5631"/>
                  </a:cubicBezTo>
                  <a:cubicBezTo>
                    <a:pt x="446" y="5346"/>
                    <a:pt x="457" y="4981"/>
                    <a:pt x="468" y="4628"/>
                  </a:cubicBezTo>
                  <a:cubicBezTo>
                    <a:pt x="468" y="4525"/>
                    <a:pt x="468" y="4422"/>
                    <a:pt x="468" y="4331"/>
                  </a:cubicBezTo>
                  <a:cubicBezTo>
                    <a:pt x="457" y="4114"/>
                    <a:pt x="457" y="3909"/>
                    <a:pt x="457" y="3693"/>
                  </a:cubicBezTo>
                  <a:cubicBezTo>
                    <a:pt x="457" y="3430"/>
                    <a:pt x="457" y="3145"/>
                    <a:pt x="446" y="2872"/>
                  </a:cubicBezTo>
                  <a:cubicBezTo>
                    <a:pt x="434" y="2655"/>
                    <a:pt x="411" y="2404"/>
                    <a:pt x="377" y="2130"/>
                  </a:cubicBezTo>
                  <a:cubicBezTo>
                    <a:pt x="297" y="1412"/>
                    <a:pt x="206" y="591"/>
                    <a:pt x="423" y="146"/>
                  </a:cubicBezTo>
                  <a:cubicBezTo>
                    <a:pt x="457" y="89"/>
                    <a:pt x="434" y="32"/>
                    <a:pt x="389" y="9"/>
                  </a:cubicBezTo>
                  <a:cubicBezTo>
                    <a:pt x="373" y="3"/>
                    <a:pt x="358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3">
              <a:extLst>
                <a:ext uri="{FF2B5EF4-FFF2-40B4-BE49-F238E27FC236}">
                  <a16:creationId xmlns:a16="http://schemas.microsoft.com/office/drawing/2014/main" id="{A6A340B0-721E-8BF9-85FB-9BF507B0D09B}"/>
                </a:ext>
              </a:extLst>
            </p:cNvPr>
            <p:cNvSpPr/>
            <p:nvPr/>
          </p:nvSpPr>
          <p:spPr>
            <a:xfrm>
              <a:off x="1535250" y="1639600"/>
              <a:ext cx="61325" cy="38150"/>
            </a:xfrm>
            <a:custGeom>
              <a:avLst/>
              <a:gdLst/>
              <a:ahLst/>
              <a:cxnLst/>
              <a:rect l="l" t="t" r="r" b="b"/>
              <a:pathLst>
                <a:path w="2453" h="1526" extrusionOk="0">
                  <a:moveTo>
                    <a:pt x="107" y="0"/>
                  </a:moveTo>
                  <a:cubicBezTo>
                    <a:pt x="86" y="0"/>
                    <a:pt x="64" y="7"/>
                    <a:pt x="46" y="20"/>
                  </a:cubicBezTo>
                  <a:cubicBezTo>
                    <a:pt x="12" y="43"/>
                    <a:pt x="1" y="111"/>
                    <a:pt x="24" y="157"/>
                  </a:cubicBezTo>
                  <a:cubicBezTo>
                    <a:pt x="343" y="590"/>
                    <a:pt x="902" y="1206"/>
                    <a:pt x="1323" y="1503"/>
                  </a:cubicBezTo>
                  <a:cubicBezTo>
                    <a:pt x="1335" y="1514"/>
                    <a:pt x="1358" y="1525"/>
                    <a:pt x="1380" y="1525"/>
                  </a:cubicBezTo>
                  <a:lnTo>
                    <a:pt x="1403" y="1525"/>
                  </a:lnTo>
                  <a:cubicBezTo>
                    <a:pt x="1426" y="1514"/>
                    <a:pt x="1449" y="1491"/>
                    <a:pt x="1472" y="1468"/>
                  </a:cubicBezTo>
                  <a:cubicBezTo>
                    <a:pt x="1666" y="1081"/>
                    <a:pt x="2042" y="659"/>
                    <a:pt x="2395" y="408"/>
                  </a:cubicBezTo>
                  <a:cubicBezTo>
                    <a:pt x="2441" y="374"/>
                    <a:pt x="2452" y="317"/>
                    <a:pt x="2418" y="271"/>
                  </a:cubicBezTo>
                  <a:cubicBezTo>
                    <a:pt x="2403" y="241"/>
                    <a:pt x="2367" y="225"/>
                    <a:pt x="2332" y="225"/>
                  </a:cubicBezTo>
                  <a:cubicBezTo>
                    <a:pt x="2314" y="225"/>
                    <a:pt x="2297" y="229"/>
                    <a:pt x="2281" y="237"/>
                  </a:cubicBezTo>
                  <a:cubicBezTo>
                    <a:pt x="1928" y="488"/>
                    <a:pt x="1563" y="898"/>
                    <a:pt x="1346" y="1274"/>
                  </a:cubicBezTo>
                  <a:cubicBezTo>
                    <a:pt x="959" y="978"/>
                    <a:pt x="468" y="431"/>
                    <a:pt x="195" y="43"/>
                  </a:cubicBezTo>
                  <a:cubicBezTo>
                    <a:pt x="174" y="15"/>
                    <a:pt x="141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3">
              <a:extLst>
                <a:ext uri="{FF2B5EF4-FFF2-40B4-BE49-F238E27FC236}">
                  <a16:creationId xmlns:a16="http://schemas.microsoft.com/office/drawing/2014/main" id="{C355337E-AC7A-DF0D-A223-777243E001EC}"/>
                </a:ext>
              </a:extLst>
            </p:cNvPr>
            <p:cNvSpPr/>
            <p:nvPr/>
          </p:nvSpPr>
          <p:spPr>
            <a:xfrm>
              <a:off x="1526425" y="1656125"/>
              <a:ext cx="71275" cy="41850"/>
            </a:xfrm>
            <a:custGeom>
              <a:avLst/>
              <a:gdLst/>
              <a:ahLst/>
              <a:cxnLst/>
              <a:rect l="l" t="t" r="r" b="b"/>
              <a:pathLst>
                <a:path w="2851" h="1674" extrusionOk="0">
                  <a:moveTo>
                    <a:pt x="107" y="1"/>
                  </a:moveTo>
                  <a:cubicBezTo>
                    <a:pt x="85" y="1"/>
                    <a:pt x="64" y="7"/>
                    <a:pt x="46" y="21"/>
                  </a:cubicBezTo>
                  <a:cubicBezTo>
                    <a:pt x="12" y="55"/>
                    <a:pt x="0" y="123"/>
                    <a:pt x="34" y="169"/>
                  </a:cubicBezTo>
                  <a:cubicBezTo>
                    <a:pt x="240" y="420"/>
                    <a:pt x="947" y="1263"/>
                    <a:pt x="1619" y="1663"/>
                  </a:cubicBezTo>
                  <a:cubicBezTo>
                    <a:pt x="1642" y="1663"/>
                    <a:pt x="1654" y="1674"/>
                    <a:pt x="1676" y="1674"/>
                  </a:cubicBezTo>
                  <a:cubicBezTo>
                    <a:pt x="1699" y="1674"/>
                    <a:pt x="1733" y="1663"/>
                    <a:pt x="1745" y="1640"/>
                  </a:cubicBezTo>
                  <a:cubicBezTo>
                    <a:pt x="1893" y="1457"/>
                    <a:pt x="2019" y="1275"/>
                    <a:pt x="2144" y="1092"/>
                  </a:cubicBezTo>
                  <a:cubicBezTo>
                    <a:pt x="2349" y="796"/>
                    <a:pt x="2543" y="522"/>
                    <a:pt x="2817" y="283"/>
                  </a:cubicBezTo>
                  <a:cubicBezTo>
                    <a:pt x="2851" y="237"/>
                    <a:pt x="2851" y="180"/>
                    <a:pt x="2817" y="135"/>
                  </a:cubicBezTo>
                  <a:cubicBezTo>
                    <a:pt x="2798" y="116"/>
                    <a:pt x="2770" y="104"/>
                    <a:pt x="2743" y="104"/>
                  </a:cubicBezTo>
                  <a:cubicBezTo>
                    <a:pt x="2719" y="104"/>
                    <a:pt x="2696" y="113"/>
                    <a:pt x="2680" y="135"/>
                  </a:cubicBezTo>
                  <a:cubicBezTo>
                    <a:pt x="2395" y="385"/>
                    <a:pt x="2190" y="693"/>
                    <a:pt x="1984" y="990"/>
                  </a:cubicBezTo>
                  <a:cubicBezTo>
                    <a:pt x="1882" y="1138"/>
                    <a:pt x="1768" y="1298"/>
                    <a:pt x="1654" y="1446"/>
                  </a:cubicBezTo>
                  <a:cubicBezTo>
                    <a:pt x="1027" y="1047"/>
                    <a:pt x="377" y="271"/>
                    <a:pt x="194" y="43"/>
                  </a:cubicBezTo>
                  <a:cubicBezTo>
                    <a:pt x="173" y="16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3">
              <a:extLst>
                <a:ext uri="{FF2B5EF4-FFF2-40B4-BE49-F238E27FC236}">
                  <a16:creationId xmlns:a16="http://schemas.microsoft.com/office/drawing/2014/main" id="{174CA383-FCAC-BF7D-12BA-2F6DEF9F90A5}"/>
                </a:ext>
              </a:extLst>
            </p:cNvPr>
            <p:cNvSpPr/>
            <p:nvPr/>
          </p:nvSpPr>
          <p:spPr>
            <a:xfrm>
              <a:off x="1532700" y="1679225"/>
              <a:ext cx="62150" cy="41275"/>
            </a:xfrm>
            <a:custGeom>
              <a:avLst/>
              <a:gdLst/>
              <a:ahLst/>
              <a:cxnLst/>
              <a:rect l="l" t="t" r="r" b="b"/>
              <a:pathLst>
                <a:path w="2486" h="1651" extrusionOk="0">
                  <a:moveTo>
                    <a:pt x="2372" y="0"/>
                  </a:moveTo>
                  <a:cubicBezTo>
                    <a:pt x="2342" y="0"/>
                    <a:pt x="2313" y="15"/>
                    <a:pt x="2292" y="43"/>
                  </a:cubicBezTo>
                  <a:cubicBezTo>
                    <a:pt x="2098" y="328"/>
                    <a:pt x="1904" y="625"/>
                    <a:pt x="1711" y="898"/>
                  </a:cubicBezTo>
                  <a:cubicBezTo>
                    <a:pt x="1608" y="1069"/>
                    <a:pt x="1494" y="1229"/>
                    <a:pt x="1391" y="1400"/>
                  </a:cubicBezTo>
                  <a:cubicBezTo>
                    <a:pt x="1254" y="1252"/>
                    <a:pt x="1106" y="1126"/>
                    <a:pt x="958" y="989"/>
                  </a:cubicBezTo>
                  <a:cubicBezTo>
                    <a:pt x="684" y="750"/>
                    <a:pt x="399" y="499"/>
                    <a:pt x="205" y="203"/>
                  </a:cubicBezTo>
                  <a:cubicBezTo>
                    <a:pt x="185" y="175"/>
                    <a:pt x="151" y="160"/>
                    <a:pt x="118" y="160"/>
                  </a:cubicBezTo>
                  <a:cubicBezTo>
                    <a:pt x="97" y="160"/>
                    <a:pt x="75" y="166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47" y="887"/>
                    <a:pt x="821" y="1138"/>
                  </a:cubicBezTo>
                  <a:cubicBezTo>
                    <a:pt x="992" y="1297"/>
                    <a:pt x="1175" y="1457"/>
                    <a:pt x="1323" y="1617"/>
                  </a:cubicBezTo>
                  <a:cubicBezTo>
                    <a:pt x="1346" y="1639"/>
                    <a:pt x="1368" y="1651"/>
                    <a:pt x="1403" y="1651"/>
                  </a:cubicBezTo>
                  <a:lnTo>
                    <a:pt x="1414" y="1651"/>
                  </a:lnTo>
                  <a:cubicBezTo>
                    <a:pt x="1437" y="1651"/>
                    <a:pt x="1471" y="1639"/>
                    <a:pt x="1482" y="1605"/>
                  </a:cubicBezTo>
                  <a:cubicBezTo>
                    <a:pt x="1619" y="1411"/>
                    <a:pt x="1745" y="1217"/>
                    <a:pt x="1882" y="1012"/>
                  </a:cubicBezTo>
                  <a:cubicBezTo>
                    <a:pt x="2064" y="727"/>
                    <a:pt x="2258" y="442"/>
                    <a:pt x="2452" y="157"/>
                  </a:cubicBezTo>
                  <a:cubicBezTo>
                    <a:pt x="2486" y="111"/>
                    <a:pt x="2475" y="54"/>
                    <a:pt x="2429" y="20"/>
                  </a:cubicBezTo>
                  <a:cubicBezTo>
                    <a:pt x="2411" y="7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3">
              <a:extLst>
                <a:ext uri="{FF2B5EF4-FFF2-40B4-BE49-F238E27FC236}">
                  <a16:creationId xmlns:a16="http://schemas.microsoft.com/office/drawing/2014/main" id="{9BEB3F1D-2725-269E-AB44-8FFA0CB24FA1}"/>
                </a:ext>
              </a:extLst>
            </p:cNvPr>
            <p:cNvSpPr/>
            <p:nvPr/>
          </p:nvSpPr>
          <p:spPr>
            <a:xfrm>
              <a:off x="1532700" y="1704300"/>
              <a:ext cx="62150" cy="41300"/>
            </a:xfrm>
            <a:custGeom>
              <a:avLst/>
              <a:gdLst/>
              <a:ahLst/>
              <a:cxnLst/>
              <a:rect l="l" t="t" r="r" b="b"/>
              <a:pathLst>
                <a:path w="2486" h="1652" extrusionOk="0">
                  <a:moveTo>
                    <a:pt x="2372" y="1"/>
                  </a:moveTo>
                  <a:cubicBezTo>
                    <a:pt x="2342" y="1"/>
                    <a:pt x="2313" y="16"/>
                    <a:pt x="2292" y="43"/>
                  </a:cubicBezTo>
                  <a:cubicBezTo>
                    <a:pt x="2087" y="328"/>
                    <a:pt x="1904" y="614"/>
                    <a:pt x="1711" y="899"/>
                  </a:cubicBezTo>
                  <a:cubicBezTo>
                    <a:pt x="1608" y="1070"/>
                    <a:pt x="1494" y="1229"/>
                    <a:pt x="1380" y="1400"/>
                  </a:cubicBezTo>
                  <a:cubicBezTo>
                    <a:pt x="1243" y="1252"/>
                    <a:pt x="1095" y="1127"/>
                    <a:pt x="958" y="990"/>
                  </a:cubicBezTo>
                  <a:cubicBezTo>
                    <a:pt x="684" y="750"/>
                    <a:pt x="399" y="500"/>
                    <a:pt x="194" y="203"/>
                  </a:cubicBezTo>
                  <a:cubicBezTo>
                    <a:pt x="180" y="175"/>
                    <a:pt x="150" y="160"/>
                    <a:pt x="118" y="160"/>
                  </a:cubicBezTo>
                  <a:cubicBezTo>
                    <a:pt x="97" y="160"/>
                    <a:pt x="75" y="167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36" y="887"/>
                    <a:pt x="821" y="1138"/>
                  </a:cubicBezTo>
                  <a:cubicBezTo>
                    <a:pt x="992" y="1298"/>
                    <a:pt x="1175" y="1457"/>
                    <a:pt x="1323" y="1617"/>
                  </a:cubicBezTo>
                  <a:cubicBezTo>
                    <a:pt x="1346" y="1640"/>
                    <a:pt x="1368" y="1651"/>
                    <a:pt x="1403" y="1651"/>
                  </a:cubicBezTo>
                  <a:cubicBezTo>
                    <a:pt x="1437" y="1651"/>
                    <a:pt x="1460" y="1640"/>
                    <a:pt x="1482" y="1606"/>
                  </a:cubicBezTo>
                  <a:cubicBezTo>
                    <a:pt x="1619" y="1412"/>
                    <a:pt x="1745" y="1207"/>
                    <a:pt x="1882" y="1013"/>
                  </a:cubicBezTo>
                  <a:cubicBezTo>
                    <a:pt x="2064" y="728"/>
                    <a:pt x="2258" y="443"/>
                    <a:pt x="2452" y="157"/>
                  </a:cubicBezTo>
                  <a:cubicBezTo>
                    <a:pt x="2486" y="112"/>
                    <a:pt x="2475" y="55"/>
                    <a:pt x="2429" y="21"/>
                  </a:cubicBezTo>
                  <a:cubicBezTo>
                    <a:pt x="2411" y="7"/>
                    <a:pt x="2391" y="1"/>
                    <a:pt x="2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3">
              <a:extLst>
                <a:ext uri="{FF2B5EF4-FFF2-40B4-BE49-F238E27FC236}">
                  <a16:creationId xmlns:a16="http://schemas.microsoft.com/office/drawing/2014/main" id="{A25E4B44-ED31-2B59-6EE2-E3BF02B4AC22}"/>
                </a:ext>
              </a:extLst>
            </p:cNvPr>
            <p:cNvSpPr/>
            <p:nvPr/>
          </p:nvSpPr>
          <p:spPr>
            <a:xfrm>
              <a:off x="1550075" y="1627950"/>
              <a:ext cx="29100" cy="20725"/>
            </a:xfrm>
            <a:custGeom>
              <a:avLst/>
              <a:gdLst/>
              <a:ahLst/>
              <a:cxnLst/>
              <a:rect l="l" t="t" r="r" b="b"/>
              <a:pathLst>
                <a:path w="1164" h="829" extrusionOk="0">
                  <a:moveTo>
                    <a:pt x="117" y="0"/>
                  </a:moveTo>
                  <a:cubicBezTo>
                    <a:pt x="105" y="0"/>
                    <a:pt x="93" y="2"/>
                    <a:pt x="81" y="7"/>
                  </a:cubicBezTo>
                  <a:cubicBezTo>
                    <a:pt x="35" y="19"/>
                    <a:pt x="1" y="76"/>
                    <a:pt x="12" y="133"/>
                  </a:cubicBezTo>
                  <a:cubicBezTo>
                    <a:pt x="58" y="292"/>
                    <a:pt x="263" y="509"/>
                    <a:pt x="423" y="680"/>
                  </a:cubicBezTo>
                  <a:cubicBezTo>
                    <a:pt x="457" y="726"/>
                    <a:pt x="502" y="760"/>
                    <a:pt x="525" y="794"/>
                  </a:cubicBezTo>
                  <a:cubicBezTo>
                    <a:pt x="548" y="817"/>
                    <a:pt x="571" y="828"/>
                    <a:pt x="605" y="828"/>
                  </a:cubicBezTo>
                  <a:cubicBezTo>
                    <a:pt x="616" y="828"/>
                    <a:pt x="639" y="828"/>
                    <a:pt x="662" y="805"/>
                  </a:cubicBezTo>
                  <a:cubicBezTo>
                    <a:pt x="844" y="680"/>
                    <a:pt x="1118" y="372"/>
                    <a:pt x="1130" y="349"/>
                  </a:cubicBezTo>
                  <a:cubicBezTo>
                    <a:pt x="1164" y="315"/>
                    <a:pt x="1152" y="247"/>
                    <a:pt x="1118" y="213"/>
                  </a:cubicBezTo>
                  <a:cubicBezTo>
                    <a:pt x="1097" y="197"/>
                    <a:pt x="1073" y="188"/>
                    <a:pt x="1050" y="188"/>
                  </a:cubicBezTo>
                  <a:cubicBezTo>
                    <a:pt x="1022" y="188"/>
                    <a:pt x="994" y="199"/>
                    <a:pt x="970" y="224"/>
                  </a:cubicBezTo>
                  <a:cubicBezTo>
                    <a:pt x="970" y="224"/>
                    <a:pt x="776" y="452"/>
                    <a:pt x="616" y="589"/>
                  </a:cubicBezTo>
                  <a:cubicBezTo>
                    <a:pt x="594" y="577"/>
                    <a:pt x="582" y="566"/>
                    <a:pt x="571" y="543"/>
                  </a:cubicBezTo>
                  <a:cubicBezTo>
                    <a:pt x="434" y="406"/>
                    <a:pt x="240" y="190"/>
                    <a:pt x="206" y="76"/>
                  </a:cubicBezTo>
                  <a:cubicBezTo>
                    <a:pt x="197" y="31"/>
                    <a:pt x="160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3">
              <a:extLst>
                <a:ext uri="{FF2B5EF4-FFF2-40B4-BE49-F238E27FC236}">
                  <a16:creationId xmlns:a16="http://schemas.microsoft.com/office/drawing/2014/main" id="{C0C65317-834A-93C6-6F08-96914A53AEF5}"/>
                </a:ext>
              </a:extLst>
            </p:cNvPr>
            <p:cNvSpPr/>
            <p:nvPr/>
          </p:nvSpPr>
          <p:spPr>
            <a:xfrm>
              <a:off x="1451450" y="2195375"/>
              <a:ext cx="108625" cy="133200"/>
            </a:xfrm>
            <a:custGeom>
              <a:avLst/>
              <a:gdLst/>
              <a:ahLst/>
              <a:cxnLst/>
              <a:rect l="l" t="t" r="r" b="b"/>
              <a:pathLst>
                <a:path w="4345" h="5328" extrusionOk="0">
                  <a:moveTo>
                    <a:pt x="124" y="0"/>
                  </a:moveTo>
                  <a:cubicBezTo>
                    <a:pt x="117" y="0"/>
                    <a:pt x="110" y="1"/>
                    <a:pt x="103" y="2"/>
                  </a:cubicBezTo>
                  <a:cubicBezTo>
                    <a:pt x="46" y="13"/>
                    <a:pt x="0" y="82"/>
                    <a:pt x="12" y="139"/>
                  </a:cubicBezTo>
                  <a:cubicBezTo>
                    <a:pt x="137" y="789"/>
                    <a:pt x="810" y="1507"/>
                    <a:pt x="1414" y="2157"/>
                  </a:cubicBezTo>
                  <a:cubicBezTo>
                    <a:pt x="1620" y="2385"/>
                    <a:pt x="1825" y="2602"/>
                    <a:pt x="1984" y="2784"/>
                  </a:cubicBezTo>
                  <a:cubicBezTo>
                    <a:pt x="2178" y="3035"/>
                    <a:pt x="2372" y="3297"/>
                    <a:pt x="2566" y="3548"/>
                  </a:cubicBezTo>
                  <a:cubicBezTo>
                    <a:pt x="2714" y="3742"/>
                    <a:pt x="2862" y="3936"/>
                    <a:pt x="3011" y="4130"/>
                  </a:cubicBezTo>
                  <a:cubicBezTo>
                    <a:pt x="3079" y="4221"/>
                    <a:pt x="3147" y="4312"/>
                    <a:pt x="3216" y="4403"/>
                  </a:cubicBezTo>
                  <a:cubicBezTo>
                    <a:pt x="3455" y="4745"/>
                    <a:pt x="3740" y="5145"/>
                    <a:pt x="4174" y="5316"/>
                  </a:cubicBezTo>
                  <a:cubicBezTo>
                    <a:pt x="4185" y="5327"/>
                    <a:pt x="4208" y="5327"/>
                    <a:pt x="4219" y="5327"/>
                  </a:cubicBezTo>
                  <a:cubicBezTo>
                    <a:pt x="4265" y="5327"/>
                    <a:pt x="4311" y="5293"/>
                    <a:pt x="4322" y="5247"/>
                  </a:cubicBezTo>
                  <a:cubicBezTo>
                    <a:pt x="4345" y="5190"/>
                    <a:pt x="4322" y="5122"/>
                    <a:pt x="4265" y="5099"/>
                  </a:cubicBezTo>
                  <a:cubicBezTo>
                    <a:pt x="3889" y="4951"/>
                    <a:pt x="3638" y="4609"/>
                    <a:pt x="3398" y="4267"/>
                  </a:cubicBezTo>
                  <a:cubicBezTo>
                    <a:pt x="3330" y="4175"/>
                    <a:pt x="3262" y="4073"/>
                    <a:pt x="3193" y="3993"/>
                  </a:cubicBezTo>
                  <a:cubicBezTo>
                    <a:pt x="3045" y="3799"/>
                    <a:pt x="2897" y="3605"/>
                    <a:pt x="2748" y="3400"/>
                  </a:cubicBezTo>
                  <a:cubicBezTo>
                    <a:pt x="2566" y="3149"/>
                    <a:pt x="2361" y="2898"/>
                    <a:pt x="2155" y="2636"/>
                  </a:cubicBezTo>
                  <a:cubicBezTo>
                    <a:pt x="2007" y="2442"/>
                    <a:pt x="1802" y="2225"/>
                    <a:pt x="1585" y="1997"/>
                  </a:cubicBezTo>
                  <a:cubicBezTo>
                    <a:pt x="1004" y="1382"/>
                    <a:pt x="354" y="675"/>
                    <a:pt x="240" y="93"/>
                  </a:cubicBezTo>
                  <a:cubicBezTo>
                    <a:pt x="230" y="42"/>
                    <a:pt x="183" y="0"/>
                    <a:pt x="124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3">
              <a:extLst>
                <a:ext uri="{FF2B5EF4-FFF2-40B4-BE49-F238E27FC236}">
                  <a16:creationId xmlns:a16="http://schemas.microsoft.com/office/drawing/2014/main" id="{68CD8C6A-DBE7-765B-9453-98BEDD52EC51}"/>
                </a:ext>
              </a:extLst>
            </p:cNvPr>
            <p:cNvSpPr/>
            <p:nvPr/>
          </p:nvSpPr>
          <p:spPr>
            <a:xfrm>
              <a:off x="1435775" y="2199500"/>
              <a:ext cx="62725" cy="48400"/>
            </a:xfrm>
            <a:custGeom>
              <a:avLst/>
              <a:gdLst/>
              <a:ahLst/>
              <a:cxnLst/>
              <a:rect l="l" t="t" r="r" b="b"/>
              <a:pathLst>
                <a:path w="2509" h="1936" extrusionOk="0">
                  <a:moveTo>
                    <a:pt x="2380" y="1"/>
                  </a:moveTo>
                  <a:cubicBezTo>
                    <a:pt x="2333" y="1"/>
                    <a:pt x="2287" y="32"/>
                    <a:pt x="2269" y="76"/>
                  </a:cubicBezTo>
                  <a:cubicBezTo>
                    <a:pt x="2110" y="555"/>
                    <a:pt x="2053" y="1194"/>
                    <a:pt x="2110" y="1707"/>
                  </a:cubicBezTo>
                  <a:cubicBezTo>
                    <a:pt x="1540" y="1696"/>
                    <a:pt x="707" y="1525"/>
                    <a:pt x="171" y="1353"/>
                  </a:cubicBezTo>
                  <a:cubicBezTo>
                    <a:pt x="157" y="1349"/>
                    <a:pt x="142" y="1346"/>
                    <a:pt x="129" y="1346"/>
                  </a:cubicBezTo>
                  <a:cubicBezTo>
                    <a:pt x="80" y="1346"/>
                    <a:pt x="41" y="1377"/>
                    <a:pt x="23" y="1422"/>
                  </a:cubicBezTo>
                  <a:cubicBezTo>
                    <a:pt x="0" y="1490"/>
                    <a:pt x="34" y="1547"/>
                    <a:pt x="103" y="1570"/>
                  </a:cubicBezTo>
                  <a:cubicBezTo>
                    <a:pt x="673" y="1753"/>
                    <a:pt x="1574" y="1935"/>
                    <a:pt x="2178" y="1935"/>
                  </a:cubicBezTo>
                  <a:lnTo>
                    <a:pt x="2247" y="1935"/>
                  </a:lnTo>
                  <a:cubicBezTo>
                    <a:pt x="2281" y="1935"/>
                    <a:pt x="2315" y="1924"/>
                    <a:pt x="2338" y="1889"/>
                  </a:cubicBezTo>
                  <a:cubicBezTo>
                    <a:pt x="2361" y="1867"/>
                    <a:pt x="2372" y="1832"/>
                    <a:pt x="2361" y="1798"/>
                  </a:cubicBezTo>
                  <a:cubicBezTo>
                    <a:pt x="2281" y="1296"/>
                    <a:pt x="2326" y="635"/>
                    <a:pt x="2497" y="156"/>
                  </a:cubicBezTo>
                  <a:cubicBezTo>
                    <a:pt x="2509" y="88"/>
                    <a:pt x="2475" y="31"/>
                    <a:pt x="2418" y="8"/>
                  </a:cubicBezTo>
                  <a:cubicBezTo>
                    <a:pt x="2405" y="3"/>
                    <a:pt x="2393" y="1"/>
                    <a:pt x="2380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3">
              <a:extLst>
                <a:ext uri="{FF2B5EF4-FFF2-40B4-BE49-F238E27FC236}">
                  <a16:creationId xmlns:a16="http://schemas.microsoft.com/office/drawing/2014/main" id="{2B78D8E6-A1B1-EB55-12E9-9603BB64510A}"/>
                </a:ext>
              </a:extLst>
            </p:cNvPr>
            <p:cNvSpPr/>
            <p:nvPr/>
          </p:nvSpPr>
          <p:spPr>
            <a:xfrm>
              <a:off x="1439175" y="2211325"/>
              <a:ext cx="69875" cy="57100"/>
            </a:xfrm>
            <a:custGeom>
              <a:avLst/>
              <a:gdLst/>
              <a:ahLst/>
              <a:cxnLst/>
              <a:rect l="l" t="t" r="r" b="b"/>
              <a:pathLst>
                <a:path w="2795" h="2284" extrusionOk="0">
                  <a:moveTo>
                    <a:pt x="2674" y="1"/>
                  </a:moveTo>
                  <a:cubicBezTo>
                    <a:pt x="2621" y="1"/>
                    <a:pt x="2565" y="43"/>
                    <a:pt x="2555" y="94"/>
                  </a:cubicBezTo>
                  <a:cubicBezTo>
                    <a:pt x="2475" y="538"/>
                    <a:pt x="2487" y="960"/>
                    <a:pt x="2498" y="1382"/>
                  </a:cubicBezTo>
                  <a:cubicBezTo>
                    <a:pt x="2510" y="1599"/>
                    <a:pt x="2521" y="1816"/>
                    <a:pt x="2510" y="2044"/>
                  </a:cubicBezTo>
                  <a:cubicBezTo>
                    <a:pt x="2419" y="2051"/>
                    <a:pt x="2326" y="2054"/>
                    <a:pt x="2231" y="2054"/>
                  </a:cubicBezTo>
                  <a:cubicBezTo>
                    <a:pt x="1421" y="2054"/>
                    <a:pt x="467" y="1817"/>
                    <a:pt x="161" y="1736"/>
                  </a:cubicBezTo>
                  <a:cubicBezTo>
                    <a:pt x="153" y="1734"/>
                    <a:pt x="146" y="1734"/>
                    <a:pt x="138" y="1734"/>
                  </a:cubicBezTo>
                  <a:cubicBezTo>
                    <a:pt x="87" y="1734"/>
                    <a:pt x="34" y="1767"/>
                    <a:pt x="24" y="1827"/>
                  </a:cubicBezTo>
                  <a:cubicBezTo>
                    <a:pt x="1" y="1884"/>
                    <a:pt x="47" y="1952"/>
                    <a:pt x="104" y="1964"/>
                  </a:cubicBezTo>
                  <a:cubicBezTo>
                    <a:pt x="423" y="2044"/>
                    <a:pt x="1392" y="2283"/>
                    <a:pt x="2225" y="2283"/>
                  </a:cubicBezTo>
                  <a:cubicBezTo>
                    <a:pt x="2373" y="2283"/>
                    <a:pt x="2510" y="2272"/>
                    <a:pt x="2635" y="2260"/>
                  </a:cubicBezTo>
                  <a:cubicBezTo>
                    <a:pt x="2692" y="2249"/>
                    <a:pt x="2738" y="2203"/>
                    <a:pt x="2738" y="2146"/>
                  </a:cubicBezTo>
                  <a:cubicBezTo>
                    <a:pt x="2749" y="1884"/>
                    <a:pt x="2738" y="1622"/>
                    <a:pt x="2738" y="1371"/>
                  </a:cubicBezTo>
                  <a:cubicBezTo>
                    <a:pt x="2715" y="949"/>
                    <a:pt x="2703" y="550"/>
                    <a:pt x="2783" y="139"/>
                  </a:cubicBezTo>
                  <a:cubicBezTo>
                    <a:pt x="2795" y="82"/>
                    <a:pt x="2760" y="14"/>
                    <a:pt x="2692" y="2"/>
                  </a:cubicBezTo>
                  <a:cubicBezTo>
                    <a:pt x="2686" y="1"/>
                    <a:pt x="2680" y="1"/>
                    <a:pt x="2674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3">
              <a:extLst>
                <a:ext uri="{FF2B5EF4-FFF2-40B4-BE49-F238E27FC236}">
                  <a16:creationId xmlns:a16="http://schemas.microsoft.com/office/drawing/2014/main" id="{FA0CB15C-DD4D-EB2F-466C-6B9119871587}"/>
                </a:ext>
              </a:extLst>
            </p:cNvPr>
            <p:cNvSpPr/>
            <p:nvPr/>
          </p:nvSpPr>
          <p:spPr>
            <a:xfrm>
              <a:off x="1464275" y="2232750"/>
              <a:ext cx="58475" cy="56750"/>
            </a:xfrm>
            <a:custGeom>
              <a:avLst/>
              <a:gdLst/>
              <a:ahLst/>
              <a:cxnLst/>
              <a:rect l="l" t="t" r="r" b="b"/>
              <a:pathLst>
                <a:path w="2339" h="2270" extrusionOk="0">
                  <a:moveTo>
                    <a:pt x="2121" y="1"/>
                  </a:moveTo>
                  <a:cubicBezTo>
                    <a:pt x="2064" y="1"/>
                    <a:pt x="2007" y="46"/>
                    <a:pt x="2007" y="115"/>
                  </a:cubicBezTo>
                  <a:cubicBezTo>
                    <a:pt x="2019" y="514"/>
                    <a:pt x="2042" y="924"/>
                    <a:pt x="2064" y="1323"/>
                  </a:cubicBezTo>
                  <a:cubicBezTo>
                    <a:pt x="2076" y="1551"/>
                    <a:pt x="2099" y="1780"/>
                    <a:pt x="2099" y="2008"/>
                  </a:cubicBezTo>
                  <a:cubicBezTo>
                    <a:pt x="1882" y="1973"/>
                    <a:pt x="1642" y="1962"/>
                    <a:pt x="1426" y="1939"/>
                  </a:cubicBezTo>
                  <a:cubicBezTo>
                    <a:pt x="992" y="1894"/>
                    <a:pt x="559" y="1859"/>
                    <a:pt x="160" y="1723"/>
                  </a:cubicBezTo>
                  <a:cubicBezTo>
                    <a:pt x="151" y="1721"/>
                    <a:pt x="141" y="1720"/>
                    <a:pt x="132" y="1720"/>
                  </a:cubicBezTo>
                  <a:cubicBezTo>
                    <a:pt x="82" y="1720"/>
                    <a:pt x="31" y="1745"/>
                    <a:pt x="12" y="1802"/>
                  </a:cubicBezTo>
                  <a:cubicBezTo>
                    <a:pt x="0" y="1859"/>
                    <a:pt x="23" y="1928"/>
                    <a:pt x="92" y="1951"/>
                  </a:cubicBezTo>
                  <a:cubicBezTo>
                    <a:pt x="502" y="2087"/>
                    <a:pt x="958" y="2133"/>
                    <a:pt x="1403" y="2167"/>
                  </a:cubicBezTo>
                  <a:cubicBezTo>
                    <a:pt x="1665" y="2190"/>
                    <a:pt x="1950" y="2213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4" y="2236"/>
                  </a:cubicBezTo>
                  <a:cubicBezTo>
                    <a:pt x="2327" y="2213"/>
                    <a:pt x="2338" y="2179"/>
                    <a:pt x="2338" y="2144"/>
                  </a:cubicBezTo>
                  <a:cubicBezTo>
                    <a:pt x="2327" y="1871"/>
                    <a:pt x="2315" y="1586"/>
                    <a:pt x="2304" y="1312"/>
                  </a:cubicBezTo>
                  <a:cubicBezTo>
                    <a:pt x="2281" y="913"/>
                    <a:pt x="2258" y="514"/>
                    <a:pt x="2247" y="115"/>
                  </a:cubicBezTo>
                  <a:cubicBezTo>
                    <a:pt x="2247" y="46"/>
                    <a:pt x="2190" y="1"/>
                    <a:pt x="2133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3">
              <a:extLst>
                <a:ext uri="{FF2B5EF4-FFF2-40B4-BE49-F238E27FC236}">
                  <a16:creationId xmlns:a16="http://schemas.microsoft.com/office/drawing/2014/main" id="{90726049-3C9E-7375-C675-7BCB81530314}"/>
                </a:ext>
              </a:extLst>
            </p:cNvPr>
            <p:cNvSpPr/>
            <p:nvPr/>
          </p:nvSpPr>
          <p:spPr>
            <a:xfrm>
              <a:off x="1481675" y="2256125"/>
              <a:ext cx="58725" cy="56750"/>
            </a:xfrm>
            <a:custGeom>
              <a:avLst/>
              <a:gdLst/>
              <a:ahLst/>
              <a:cxnLst/>
              <a:rect l="l" t="t" r="r" b="b"/>
              <a:pathLst>
                <a:path w="2349" h="2270" extrusionOk="0">
                  <a:moveTo>
                    <a:pt x="2132" y="1"/>
                  </a:moveTo>
                  <a:cubicBezTo>
                    <a:pt x="2064" y="1"/>
                    <a:pt x="2007" y="58"/>
                    <a:pt x="2018" y="126"/>
                  </a:cubicBezTo>
                  <a:cubicBezTo>
                    <a:pt x="2018" y="525"/>
                    <a:pt x="2041" y="936"/>
                    <a:pt x="2064" y="1323"/>
                  </a:cubicBezTo>
                  <a:cubicBezTo>
                    <a:pt x="2087" y="1563"/>
                    <a:pt x="2098" y="1791"/>
                    <a:pt x="2110" y="2019"/>
                  </a:cubicBezTo>
                  <a:cubicBezTo>
                    <a:pt x="1881" y="1985"/>
                    <a:pt x="1653" y="1962"/>
                    <a:pt x="1425" y="1939"/>
                  </a:cubicBezTo>
                  <a:cubicBezTo>
                    <a:pt x="992" y="1905"/>
                    <a:pt x="559" y="1859"/>
                    <a:pt x="160" y="1734"/>
                  </a:cubicBezTo>
                  <a:cubicBezTo>
                    <a:pt x="147" y="1729"/>
                    <a:pt x="135" y="1727"/>
                    <a:pt x="122" y="1727"/>
                  </a:cubicBezTo>
                  <a:cubicBezTo>
                    <a:pt x="75" y="1727"/>
                    <a:pt x="29" y="1758"/>
                    <a:pt x="11" y="1802"/>
                  </a:cubicBezTo>
                  <a:cubicBezTo>
                    <a:pt x="0" y="1871"/>
                    <a:pt x="34" y="1928"/>
                    <a:pt x="91" y="1951"/>
                  </a:cubicBezTo>
                  <a:cubicBezTo>
                    <a:pt x="513" y="2087"/>
                    <a:pt x="958" y="2133"/>
                    <a:pt x="1403" y="2179"/>
                  </a:cubicBezTo>
                  <a:cubicBezTo>
                    <a:pt x="1665" y="2201"/>
                    <a:pt x="1950" y="2224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3" y="2247"/>
                  </a:cubicBezTo>
                  <a:cubicBezTo>
                    <a:pt x="2326" y="2224"/>
                    <a:pt x="2349" y="2190"/>
                    <a:pt x="2338" y="2156"/>
                  </a:cubicBezTo>
                  <a:cubicBezTo>
                    <a:pt x="2326" y="1871"/>
                    <a:pt x="2315" y="1597"/>
                    <a:pt x="2303" y="1312"/>
                  </a:cubicBezTo>
                  <a:cubicBezTo>
                    <a:pt x="2281" y="924"/>
                    <a:pt x="2258" y="514"/>
                    <a:pt x="2246" y="115"/>
                  </a:cubicBezTo>
                  <a:cubicBezTo>
                    <a:pt x="2246" y="58"/>
                    <a:pt x="2189" y="1"/>
                    <a:pt x="2132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3">
              <a:extLst>
                <a:ext uri="{FF2B5EF4-FFF2-40B4-BE49-F238E27FC236}">
                  <a16:creationId xmlns:a16="http://schemas.microsoft.com/office/drawing/2014/main" id="{AC4FF08A-B99F-49CC-3281-1BCE8629FAB4}"/>
                </a:ext>
              </a:extLst>
            </p:cNvPr>
            <p:cNvSpPr/>
            <p:nvPr/>
          </p:nvSpPr>
          <p:spPr>
            <a:xfrm>
              <a:off x="1441750" y="2199975"/>
              <a:ext cx="31675" cy="23975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2" y="0"/>
                  </a:moveTo>
                  <a:cubicBezTo>
                    <a:pt x="1095" y="0"/>
                    <a:pt x="1027" y="46"/>
                    <a:pt x="1027" y="103"/>
                  </a:cubicBezTo>
                  <a:cubicBezTo>
                    <a:pt x="1027" y="114"/>
                    <a:pt x="1004" y="468"/>
                    <a:pt x="947" y="707"/>
                  </a:cubicBezTo>
                  <a:cubicBezTo>
                    <a:pt x="913" y="707"/>
                    <a:pt x="890" y="696"/>
                    <a:pt x="867" y="696"/>
                  </a:cubicBezTo>
                  <a:cubicBezTo>
                    <a:pt x="639" y="650"/>
                    <a:pt x="308" y="593"/>
                    <a:pt x="194" y="502"/>
                  </a:cubicBezTo>
                  <a:cubicBezTo>
                    <a:pt x="175" y="487"/>
                    <a:pt x="150" y="479"/>
                    <a:pt x="125" y="479"/>
                  </a:cubicBezTo>
                  <a:cubicBezTo>
                    <a:pt x="93" y="479"/>
                    <a:pt x="61" y="493"/>
                    <a:pt x="35" y="525"/>
                  </a:cubicBezTo>
                  <a:cubicBezTo>
                    <a:pt x="1" y="570"/>
                    <a:pt x="1" y="650"/>
                    <a:pt x="58" y="685"/>
                  </a:cubicBezTo>
                  <a:cubicBezTo>
                    <a:pt x="217" y="810"/>
                    <a:pt x="548" y="867"/>
                    <a:pt x="822" y="924"/>
                  </a:cubicBezTo>
                  <a:cubicBezTo>
                    <a:pt x="890" y="935"/>
                    <a:pt x="958" y="947"/>
                    <a:pt x="1004" y="958"/>
                  </a:cubicBezTo>
                  <a:lnTo>
                    <a:pt x="1027" y="958"/>
                  </a:lnTo>
                  <a:cubicBezTo>
                    <a:pt x="1072" y="958"/>
                    <a:pt x="1118" y="924"/>
                    <a:pt x="1141" y="878"/>
                  </a:cubicBezTo>
                  <a:cubicBezTo>
                    <a:pt x="1221" y="628"/>
                    <a:pt x="1255" y="149"/>
                    <a:pt x="1255" y="126"/>
                  </a:cubicBezTo>
                  <a:cubicBezTo>
                    <a:pt x="1266" y="57"/>
                    <a:pt x="1209" y="0"/>
                    <a:pt x="1152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3">
              <a:extLst>
                <a:ext uri="{FF2B5EF4-FFF2-40B4-BE49-F238E27FC236}">
                  <a16:creationId xmlns:a16="http://schemas.microsoft.com/office/drawing/2014/main" id="{AE34C5F5-23B4-50B7-EEA2-E6F8101E5567}"/>
                </a:ext>
              </a:extLst>
            </p:cNvPr>
            <p:cNvSpPr/>
            <p:nvPr/>
          </p:nvSpPr>
          <p:spPr>
            <a:xfrm>
              <a:off x="1572875" y="1851625"/>
              <a:ext cx="113500" cy="1767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4391" y="0"/>
                  </a:moveTo>
                  <a:cubicBezTo>
                    <a:pt x="4323" y="0"/>
                    <a:pt x="4254" y="57"/>
                    <a:pt x="4243" y="137"/>
                  </a:cubicBezTo>
                  <a:cubicBezTo>
                    <a:pt x="4197" y="855"/>
                    <a:pt x="3513" y="1802"/>
                    <a:pt x="2897" y="2634"/>
                  </a:cubicBezTo>
                  <a:cubicBezTo>
                    <a:pt x="2669" y="2953"/>
                    <a:pt x="2453" y="3250"/>
                    <a:pt x="2281" y="3512"/>
                  </a:cubicBezTo>
                  <a:cubicBezTo>
                    <a:pt x="2076" y="3843"/>
                    <a:pt x="1871" y="4185"/>
                    <a:pt x="1677" y="4516"/>
                  </a:cubicBezTo>
                  <a:cubicBezTo>
                    <a:pt x="1529" y="4778"/>
                    <a:pt x="1381" y="5040"/>
                    <a:pt x="1221" y="5302"/>
                  </a:cubicBezTo>
                  <a:cubicBezTo>
                    <a:pt x="1153" y="5416"/>
                    <a:pt x="1084" y="5542"/>
                    <a:pt x="1016" y="5667"/>
                  </a:cubicBezTo>
                  <a:cubicBezTo>
                    <a:pt x="776" y="6112"/>
                    <a:pt x="525" y="6568"/>
                    <a:pt x="92" y="6796"/>
                  </a:cubicBezTo>
                  <a:cubicBezTo>
                    <a:pt x="24" y="6842"/>
                    <a:pt x="1" y="6922"/>
                    <a:pt x="35" y="6990"/>
                  </a:cubicBezTo>
                  <a:cubicBezTo>
                    <a:pt x="58" y="7047"/>
                    <a:pt x="104" y="7070"/>
                    <a:pt x="161" y="7070"/>
                  </a:cubicBezTo>
                  <a:cubicBezTo>
                    <a:pt x="183" y="7070"/>
                    <a:pt x="206" y="7058"/>
                    <a:pt x="229" y="7047"/>
                  </a:cubicBezTo>
                  <a:cubicBezTo>
                    <a:pt x="731" y="6785"/>
                    <a:pt x="1016" y="6260"/>
                    <a:pt x="1267" y="5804"/>
                  </a:cubicBezTo>
                  <a:cubicBezTo>
                    <a:pt x="1335" y="5679"/>
                    <a:pt x="1392" y="5553"/>
                    <a:pt x="1460" y="5451"/>
                  </a:cubicBezTo>
                  <a:cubicBezTo>
                    <a:pt x="1620" y="5188"/>
                    <a:pt x="1780" y="4926"/>
                    <a:pt x="1928" y="4664"/>
                  </a:cubicBezTo>
                  <a:cubicBezTo>
                    <a:pt x="2122" y="4333"/>
                    <a:pt x="2316" y="3991"/>
                    <a:pt x="2521" y="3660"/>
                  </a:cubicBezTo>
                  <a:cubicBezTo>
                    <a:pt x="2681" y="3410"/>
                    <a:pt x="2897" y="3113"/>
                    <a:pt x="3125" y="2805"/>
                  </a:cubicBezTo>
                  <a:cubicBezTo>
                    <a:pt x="3764" y="1939"/>
                    <a:pt x="4482" y="958"/>
                    <a:pt x="4528" y="160"/>
                  </a:cubicBezTo>
                  <a:cubicBezTo>
                    <a:pt x="4539" y="80"/>
                    <a:pt x="4471" y="11"/>
                    <a:pt x="4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3">
              <a:extLst>
                <a:ext uri="{FF2B5EF4-FFF2-40B4-BE49-F238E27FC236}">
                  <a16:creationId xmlns:a16="http://schemas.microsoft.com/office/drawing/2014/main" id="{159E22B5-A27D-D1FE-A16F-D62B8DE8ED5A}"/>
                </a:ext>
              </a:extLst>
            </p:cNvPr>
            <p:cNvSpPr/>
            <p:nvPr/>
          </p:nvSpPr>
          <p:spPr>
            <a:xfrm>
              <a:off x="1629625" y="1862675"/>
              <a:ext cx="81250" cy="58225"/>
            </a:xfrm>
            <a:custGeom>
              <a:avLst/>
              <a:gdLst/>
              <a:ahLst/>
              <a:cxnLst/>
              <a:rect l="l" t="t" r="r" b="b"/>
              <a:pathLst>
                <a:path w="3250" h="2329" extrusionOk="0">
                  <a:moveTo>
                    <a:pt x="161" y="1"/>
                  </a:moveTo>
                  <a:cubicBezTo>
                    <a:pt x="141" y="1"/>
                    <a:pt x="121" y="5"/>
                    <a:pt x="103" y="14"/>
                  </a:cubicBezTo>
                  <a:cubicBezTo>
                    <a:pt x="34" y="48"/>
                    <a:pt x="0" y="128"/>
                    <a:pt x="34" y="197"/>
                  </a:cubicBezTo>
                  <a:cubicBezTo>
                    <a:pt x="308" y="767"/>
                    <a:pt x="468" y="1565"/>
                    <a:pt x="433" y="2181"/>
                  </a:cubicBezTo>
                  <a:cubicBezTo>
                    <a:pt x="433" y="2226"/>
                    <a:pt x="445" y="2261"/>
                    <a:pt x="479" y="2295"/>
                  </a:cubicBezTo>
                  <a:cubicBezTo>
                    <a:pt x="502" y="2318"/>
                    <a:pt x="536" y="2329"/>
                    <a:pt x="582" y="2329"/>
                  </a:cubicBezTo>
                  <a:lnTo>
                    <a:pt x="593" y="2329"/>
                  </a:lnTo>
                  <a:cubicBezTo>
                    <a:pt x="1323" y="2261"/>
                    <a:pt x="2463" y="1896"/>
                    <a:pt x="3147" y="1576"/>
                  </a:cubicBezTo>
                  <a:cubicBezTo>
                    <a:pt x="3227" y="1542"/>
                    <a:pt x="3250" y="1462"/>
                    <a:pt x="3227" y="1383"/>
                  </a:cubicBezTo>
                  <a:cubicBezTo>
                    <a:pt x="3202" y="1332"/>
                    <a:pt x="3146" y="1301"/>
                    <a:pt x="3092" y="1301"/>
                  </a:cubicBezTo>
                  <a:cubicBezTo>
                    <a:pt x="3072" y="1301"/>
                    <a:pt x="3052" y="1305"/>
                    <a:pt x="3033" y="1314"/>
                  </a:cubicBezTo>
                  <a:cubicBezTo>
                    <a:pt x="2406" y="1599"/>
                    <a:pt x="1425" y="1930"/>
                    <a:pt x="718" y="2032"/>
                  </a:cubicBezTo>
                  <a:cubicBezTo>
                    <a:pt x="718" y="1394"/>
                    <a:pt x="559" y="630"/>
                    <a:pt x="297" y="83"/>
                  </a:cubicBezTo>
                  <a:cubicBezTo>
                    <a:pt x="272" y="33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3">
              <a:extLst>
                <a:ext uri="{FF2B5EF4-FFF2-40B4-BE49-F238E27FC236}">
                  <a16:creationId xmlns:a16="http://schemas.microsoft.com/office/drawing/2014/main" id="{409BEE54-50E0-235C-0B0F-7A1B7A73F913}"/>
                </a:ext>
              </a:extLst>
            </p:cNvPr>
            <p:cNvSpPr/>
            <p:nvPr/>
          </p:nvSpPr>
          <p:spPr>
            <a:xfrm>
              <a:off x="1618500" y="1878550"/>
              <a:ext cx="91525" cy="68600"/>
            </a:xfrm>
            <a:custGeom>
              <a:avLst/>
              <a:gdLst/>
              <a:ahLst/>
              <a:cxnLst/>
              <a:rect l="l" t="t" r="r" b="b"/>
              <a:pathLst>
                <a:path w="3661" h="2744" extrusionOk="0">
                  <a:moveTo>
                    <a:pt x="156" y="0"/>
                  </a:moveTo>
                  <a:cubicBezTo>
                    <a:pt x="143" y="0"/>
                    <a:pt x="129" y="2"/>
                    <a:pt x="114" y="6"/>
                  </a:cubicBezTo>
                  <a:cubicBezTo>
                    <a:pt x="46" y="29"/>
                    <a:pt x="0" y="109"/>
                    <a:pt x="23" y="189"/>
                  </a:cubicBezTo>
                  <a:cubicBezTo>
                    <a:pt x="183" y="679"/>
                    <a:pt x="228" y="1158"/>
                    <a:pt x="274" y="1671"/>
                  </a:cubicBezTo>
                  <a:cubicBezTo>
                    <a:pt x="297" y="1990"/>
                    <a:pt x="320" y="2310"/>
                    <a:pt x="377" y="2618"/>
                  </a:cubicBezTo>
                  <a:cubicBezTo>
                    <a:pt x="388" y="2686"/>
                    <a:pt x="445" y="2743"/>
                    <a:pt x="513" y="2743"/>
                  </a:cubicBezTo>
                  <a:cubicBezTo>
                    <a:pt x="1631" y="2732"/>
                    <a:pt x="3125" y="2184"/>
                    <a:pt x="3547" y="2013"/>
                  </a:cubicBezTo>
                  <a:cubicBezTo>
                    <a:pt x="3626" y="1990"/>
                    <a:pt x="3661" y="1911"/>
                    <a:pt x="3626" y="1831"/>
                  </a:cubicBezTo>
                  <a:cubicBezTo>
                    <a:pt x="3608" y="1777"/>
                    <a:pt x="3555" y="1744"/>
                    <a:pt x="3493" y="1744"/>
                  </a:cubicBezTo>
                  <a:cubicBezTo>
                    <a:pt x="3477" y="1744"/>
                    <a:pt x="3461" y="1746"/>
                    <a:pt x="3444" y="1751"/>
                  </a:cubicBezTo>
                  <a:cubicBezTo>
                    <a:pt x="3045" y="1911"/>
                    <a:pt x="1688" y="2412"/>
                    <a:pt x="639" y="2458"/>
                  </a:cubicBezTo>
                  <a:cubicBezTo>
                    <a:pt x="593" y="2184"/>
                    <a:pt x="571" y="1911"/>
                    <a:pt x="559" y="1648"/>
                  </a:cubicBezTo>
                  <a:cubicBezTo>
                    <a:pt x="513" y="1147"/>
                    <a:pt x="468" y="622"/>
                    <a:pt x="297" y="98"/>
                  </a:cubicBezTo>
                  <a:cubicBezTo>
                    <a:pt x="278" y="41"/>
                    <a:pt x="22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3">
              <a:extLst>
                <a:ext uri="{FF2B5EF4-FFF2-40B4-BE49-F238E27FC236}">
                  <a16:creationId xmlns:a16="http://schemas.microsoft.com/office/drawing/2014/main" id="{08D54368-D5E6-6FAF-7968-DC245D939C7B}"/>
                </a:ext>
              </a:extLst>
            </p:cNvPr>
            <p:cNvSpPr/>
            <p:nvPr/>
          </p:nvSpPr>
          <p:spPr>
            <a:xfrm>
              <a:off x="1607950" y="1906075"/>
              <a:ext cx="74700" cy="69575"/>
            </a:xfrm>
            <a:custGeom>
              <a:avLst/>
              <a:gdLst/>
              <a:ahLst/>
              <a:cxnLst/>
              <a:rect l="l" t="t" r="r" b="b"/>
              <a:pathLst>
                <a:path w="2988" h="2783" extrusionOk="0">
                  <a:moveTo>
                    <a:pt x="137" y="0"/>
                  </a:moveTo>
                  <a:cubicBezTo>
                    <a:pt x="57" y="11"/>
                    <a:pt x="0" y="80"/>
                    <a:pt x="0" y="160"/>
                  </a:cubicBezTo>
                  <a:cubicBezTo>
                    <a:pt x="57" y="650"/>
                    <a:pt x="80" y="1140"/>
                    <a:pt x="114" y="1619"/>
                  </a:cubicBezTo>
                  <a:cubicBezTo>
                    <a:pt x="137" y="1961"/>
                    <a:pt x="160" y="2303"/>
                    <a:pt x="183" y="2645"/>
                  </a:cubicBezTo>
                  <a:cubicBezTo>
                    <a:pt x="183" y="2691"/>
                    <a:pt x="206" y="2725"/>
                    <a:pt x="240" y="2748"/>
                  </a:cubicBezTo>
                  <a:cubicBezTo>
                    <a:pt x="274" y="2771"/>
                    <a:pt x="297" y="2782"/>
                    <a:pt x="320" y="2782"/>
                  </a:cubicBezTo>
                  <a:cubicBezTo>
                    <a:pt x="343" y="2782"/>
                    <a:pt x="354" y="2771"/>
                    <a:pt x="365" y="2771"/>
                  </a:cubicBezTo>
                  <a:cubicBezTo>
                    <a:pt x="673" y="2680"/>
                    <a:pt x="1004" y="2600"/>
                    <a:pt x="1335" y="2531"/>
                  </a:cubicBezTo>
                  <a:cubicBezTo>
                    <a:pt x="1859" y="2429"/>
                    <a:pt x="2406" y="2303"/>
                    <a:pt x="2897" y="2075"/>
                  </a:cubicBezTo>
                  <a:cubicBezTo>
                    <a:pt x="2965" y="2041"/>
                    <a:pt x="2988" y="1961"/>
                    <a:pt x="2965" y="1893"/>
                  </a:cubicBezTo>
                  <a:cubicBezTo>
                    <a:pt x="2941" y="1837"/>
                    <a:pt x="2889" y="1809"/>
                    <a:pt x="2837" y="1809"/>
                  </a:cubicBezTo>
                  <a:cubicBezTo>
                    <a:pt x="2814" y="1809"/>
                    <a:pt x="2792" y="1814"/>
                    <a:pt x="2771" y="1824"/>
                  </a:cubicBezTo>
                  <a:cubicBezTo>
                    <a:pt x="2315" y="2030"/>
                    <a:pt x="1779" y="2144"/>
                    <a:pt x="1266" y="2258"/>
                  </a:cubicBezTo>
                  <a:cubicBezTo>
                    <a:pt x="1004" y="2315"/>
                    <a:pt x="719" y="2372"/>
                    <a:pt x="457" y="2452"/>
                  </a:cubicBezTo>
                  <a:cubicBezTo>
                    <a:pt x="434" y="2167"/>
                    <a:pt x="411" y="1881"/>
                    <a:pt x="400" y="1608"/>
                  </a:cubicBezTo>
                  <a:cubicBezTo>
                    <a:pt x="365" y="1118"/>
                    <a:pt x="343" y="627"/>
                    <a:pt x="286" y="125"/>
                  </a:cubicBezTo>
                  <a:cubicBezTo>
                    <a:pt x="286" y="57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3">
              <a:extLst>
                <a:ext uri="{FF2B5EF4-FFF2-40B4-BE49-F238E27FC236}">
                  <a16:creationId xmlns:a16="http://schemas.microsoft.com/office/drawing/2014/main" id="{4AD9502F-9BDB-55FE-355D-412AD98E4228}"/>
                </a:ext>
              </a:extLst>
            </p:cNvPr>
            <p:cNvSpPr/>
            <p:nvPr/>
          </p:nvSpPr>
          <p:spPr>
            <a:xfrm>
              <a:off x="1590000" y="1937125"/>
              <a:ext cx="75000" cy="69600"/>
            </a:xfrm>
            <a:custGeom>
              <a:avLst/>
              <a:gdLst/>
              <a:ahLst/>
              <a:cxnLst/>
              <a:rect l="l" t="t" r="r" b="b"/>
              <a:pathLst>
                <a:path w="3000" h="2784" extrusionOk="0">
                  <a:moveTo>
                    <a:pt x="137" y="1"/>
                  </a:moveTo>
                  <a:cubicBezTo>
                    <a:pt x="68" y="12"/>
                    <a:pt x="0" y="81"/>
                    <a:pt x="11" y="161"/>
                  </a:cubicBezTo>
                  <a:cubicBezTo>
                    <a:pt x="57" y="651"/>
                    <a:pt x="91" y="1141"/>
                    <a:pt x="126" y="1620"/>
                  </a:cubicBezTo>
                  <a:cubicBezTo>
                    <a:pt x="148" y="1962"/>
                    <a:pt x="160" y="2304"/>
                    <a:pt x="194" y="2646"/>
                  </a:cubicBezTo>
                  <a:cubicBezTo>
                    <a:pt x="194" y="2692"/>
                    <a:pt x="217" y="2738"/>
                    <a:pt x="251" y="2760"/>
                  </a:cubicBezTo>
                  <a:cubicBezTo>
                    <a:pt x="274" y="2772"/>
                    <a:pt x="308" y="2783"/>
                    <a:pt x="331" y="2783"/>
                  </a:cubicBezTo>
                  <a:cubicBezTo>
                    <a:pt x="342" y="2783"/>
                    <a:pt x="365" y="2783"/>
                    <a:pt x="376" y="2772"/>
                  </a:cubicBezTo>
                  <a:cubicBezTo>
                    <a:pt x="684" y="2681"/>
                    <a:pt x="1015" y="2612"/>
                    <a:pt x="1334" y="2544"/>
                  </a:cubicBezTo>
                  <a:cubicBezTo>
                    <a:pt x="1870" y="2430"/>
                    <a:pt x="2417" y="2304"/>
                    <a:pt x="2896" y="2076"/>
                  </a:cubicBezTo>
                  <a:cubicBezTo>
                    <a:pt x="2976" y="2042"/>
                    <a:pt x="2999" y="1962"/>
                    <a:pt x="2965" y="1894"/>
                  </a:cubicBezTo>
                  <a:cubicBezTo>
                    <a:pt x="2940" y="1844"/>
                    <a:pt x="2890" y="1812"/>
                    <a:pt x="2839" y="1812"/>
                  </a:cubicBezTo>
                  <a:cubicBezTo>
                    <a:pt x="2820" y="1812"/>
                    <a:pt x="2801" y="1816"/>
                    <a:pt x="2782" y="1825"/>
                  </a:cubicBezTo>
                  <a:cubicBezTo>
                    <a:pt x="2326" y="2042"/>
                    <a:pt x="1790" y="2156"/>
                    <a:pt x="1277" y="2259"/>
                  </a:cubicBezTo>
                  <a:cubicBezTo>
                    <a:pt x="1004" y="2316"/>
                    <a:pt x="730" y="2373"/>
                    <a:pt x="456" y="2453"/>
                  </a:cubicBezTo>
                  <a:cubicBezTo>
                    <a:pt x="445" y="2167"/>
                    <a:pt x="422" y="1894"/>
                    <a:pt x="411" y="1609"/>
                  </a:cubicBezTo>
                  <a:cubicBezTo>
                    <a:pt x="376" y="1130"/>
                    <a:pt x="342" y="628"/>
                    <a:pt x="297" y="138"/>
                  </a:cubicBezTo>
                  <a:cubicBezTo>
                    <a:pt x="285" y="58"/>
                    <a:pt x="21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3">
              <a:extLst>
                <a:ext uri="{FF2B5EF4-FFF2-40B4-BE49-F238E27FC236}">
                  <a16:creationId xmlns:a16="http://schemas.microsoft.com/office/drawing/2014/main" id="{3D7D9EA3-77CE-D243-4A3F-DA8FAEFF4D70}"/>
                </a:ext>
              </a:extLst>
            </p:cNvPr>
            <p:cNvSpPr/>
            <p:nvPr/>
          </p:nvSpPr>
          <p:spPr>
            <a:xfrm>
              <a:off x="1660400" y="1859550"/>
              <a:ext cx="40225" cy="28875"/>
            </a:xfrm>
            <a:custGeom>
              <a:avLst/>
              <a:gdLst/>
              <a:ahLst/>
              <a:cxnLst/>
              <a:rect l="l" t="t" r="r" b="b"/>
              <a:pathLst>
                <a:path w="1609" h="1155" extrusionOk="0">
                  <a:moveTo>
                    <a:pt x="150" y="1"/>
                  </a:moveTo>
                  <a:cubicBezTo>
                    <a:pt x="142" y="1"/>
                    <a:pt x="134" y="1"/>
                    <a:pt x="126" y="2"/>
                  </a:cubicBezTo>
                  <a:cubicBezTo>
                    <a:pt x="46" y="14"/>
                    <a:pt x="1" y="94"/>
                    <a:pt x="12" y="173"/>
                  </a:cubicBezTo>
                  <a:cubicBezTo>
                    <a:pt x="23" y="196"/>
                    <a:pt x="126" y="766"/>
                    <a:pt x="274" y="1063"/>
                  </a:cubicBezTo>
                  <a:cubicBezTo>
                    <a:pt x="297" y="1120"/>
                    <a:pt x="343" y="1154"/>
                    <a:pt x="400" y="1154"/>
                  </a:cubicBezTo>
                  <a:cubicBezTo>
                    <a:pt x="411" y="1154"/>
                    <a:pt x="434" y="1143"/>
                    <a:pt x="445" y="1143"/>
                  </a:cubicBezTo>
                  <a:cubicBezTo>
                    <a:pt x="502" y="1120"/>
                    <a:pt x="571" y="1097"/>
                    <a:pt x="662" y="1074"/>
                  </a:cubicBezTo>
                  <a:cubicBezTo>
                    <a:pt x="981" y="972"/>
                    <a:pt x="1380" y="846"/>
                    <a:pt x="1551" y="675"/>
                  </a:cubicBezTo>
                  <a:cubicBezTo>
                    <a:pt x="1608" y="618"/>
                    <a:pt x="1608" y="538"/>
                    <a:pt x="1551" y="481"/>
                  </a:cubicBezTo>
                  <a:cubicBezTo>
                    <a:pt x="1529" y="453"/>
                    <a:pt x="1494" y="439"/>
                    <a:pt x="1459" y="439"/>
                  </a:cubicBezTo>
                  <a:cubicBezTo>
                    <a:pt x="1423" y="439"/>
                    <a:pt x="1386" y="453"/>
                    <a:pt x="1358" y="481"/>
                  </a:cubicBezTo>
                  <a:cubicBezTo>
                    <a:pt x="1232" y="595"/>
                    <a:pt x="833" y="721"/>
                    <a:pt x="571" y="801"/>
                  </a:cubicBezTo>
                  <a:cubicBezTo>
                    <a:pt x="537" y="812"/>
                    <a:pt x="514" y="823"/>
                    <a:pt x="479" y="835"/>
                  </a:cubicBezTo>
                  <a:cubicBezTo>
                    <a:pt x="377" y="550"/>
                    <a:pt x="297" y="116"/>
                    <a:pt x="297" y="116"/>
                  </a:cubicBezTo>
                  <a:cubicBezTo>
                    <a:pt x="277" y="45"/>
                    <a:pt x="219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3">
              <a:extLst>
                <a:ext uri="{FF2B5EF4-FFF2-40B4-BE49-F238E27FC236}">
                  <a16:creationId xmlns:a16="http://schemas.microsoft.com/office/drawing/2014/main" id="{EDCD53A7-C53C-BDA7-B4A4-F4B14BEABE8A}"/>
                </a:ext>
              </a:extLst>
            </p:cNvPr>
            <p:cNvSpPr/>
            <p:nvPr/>
          </p:nvSpPr>
          <p:spPr>
            <a:xfrm>
              <a:off x="1572325" y="2009225"/>
              <a:ext cx="146250" cy="188775"/>
            </a:xfrm>
            <a:custGeom>
              <a:avLst/>
              <a:gdLst/>
              <a:ahLst/>
              <a:cxnLst/>
              <a:rect l="l" t="t" r="r" b="b"/>
              <a:pathLst>
                <a:path w="5850" h="7551" extrusionOk="0">
                  <a:moveTo>
                    <a:pt x="5678" y="0"/>
                  </a:moveTo>
                  <a:cubicBezTo>
                    <a:pt x="5597" y="0"/>
                    <a:pt x="5530" y="55"/>
                    <a:pt x="5519" y="139"/>
                  </a:cubicBezTo>
                  <a:cubicBezTo>
                    <a:pt x="5394" y="948"/>
                    <a:pt x="4504" y="1940"/>
                    <a:pt x="3729" y="2818"/>
                  </a:cubicBezTo>
                  <a:cubicBezTo>
                    <a:pt x="3432" y="3149"/>
                    <a:pt x="3159" y="3468"/>
                    <a:pt x="2953" y="3742"/>
                  </a:cubicBezTo>
                  <a:cubicBezTo>
                    <a:pt x="2668" y="4095"/>
                    <a:pt x="2406" y="4472"/>
                    <a:pt x="2155" y="4825"/>
                  </a:cubicBezTo>
                  <a:cubicBezTo>
                    <a:pt x="1961" y="5110"/>
                    <a:pt x="1768" y="5384"/>
                    <a:pt x="1562" y="5658"/>
                  </a:cubicBezTo>
                  <a:cubicBezTo>
                    <a:pt x="1471" y="5783"/>
                    <a:pt x="1380" y="5909"/>
                    <a:pt x="1289" y="6057"/>
                  </a:cubicBezTo>
                  <a:cubicBezTo>
                    <a:pt x="969" y="6524"/>
                    <a:pt x="639" y="7026"/>
                    <a:pt x="126" y="7243"/>
                  </a:cubicBezTo>
                  <a:cubicBezTo>
                    <a:pt x="46" y="7277"/>
                    <a:pt x="0" y="7368"/>
                    <a:pt x="34" y="7448"/>
                  </a:cubicBezTo>
                  <a:cubicBezTo>
                    <a:pt x="69" y="7516"/>
                    <a:pt x="126" y="7551"/>
                    <a:pt x="183" y="7551"/>
                  </a:cubicBezTo>
                  <a:cubicBezTo>
                    <a:pt x="205" y="7551"/>
                    <a:pt x="228" y="7539"/>
                    <a:pt x="251" y="7539"/>
                  </a:cubicBezTo>
                  <a:cubicBezTo>
                    <a:pt x="855" y="7277"/>
                    <a:pt x="1220" y="6718"/>
                    <a:pt x="1551" y="6228"/>
                  </a:cubicBezTo>
                  <a:cubicBezTo>
                    <a:pt x="1642" y="6102"/>
                    <a:pt x="1733" y="5966"/>
                    <a:pt x="1813" y="5852"/>
                  </a:cubicBezTo>
                  <a:cubicBezTo>
                    <a:pt x="2030" y="5578"/>
                    <a:pt x="2224" y="5293"/>
                    <a:pt x="2418" y="5019"/>
                  </a:cubicBezTo>
                  <a:cubicBezTo>
                    <a:pt x="2668" y="4654"/>
                    <a:pt x="2931" y="4289"/>
                    <a:pt x="3204" y="3936"/>
                  </a:cubicBezTo>
                  <a:cubicBezTo>
                    <a:pt x="3410" y="3674"/>
                    <a:pt x="3683" y="3366"/>
                    <a:pt x="3968" y="3035"/>
                  </a:cubicBezTo>
                  <a:cubicBezTo>
                    <a:pt x="4778" y="2123"/>
                    <a:pt x="5702" y="1085"/>
                    <a:pt x="5838" y="184"/>
                  </a:cubicBezTo>
                  <a:cubicBezTo>
                    <a:pt x="5850" y="93"/>
                    <a:pt x="5793" y="13"/>
                    <a:pt x="5702" y="2"/>
                  </a:cubicBezTo>
                  <a:cubicBezTo>
                    <a:pt x="5694" y="1"/>
                    <a:pt x="5686" y="0"/>
                    <a:pt x="5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3">
              <a:extLst>
                <a:ext uri="{FF2B5EF4-FFF2-40B4-BE49-F238E27FC236}">
                  <a16:creationId xmlns:a16="http://schemas.microsoft.com/office/drawing/2014/main" id="{490B541A-BC87-F9E4-71CE-A8346BFF125D}"/>
                </a:ext>
              </a:extLst>
            </p:cNvPr>
            <p:cNvSpPr/>
            <p:nvPr/>
          </p:nvSpPr>
          <p:spPr>
            <a:xfrm>
              <a:off x="1653275" y="2016375"/>
              <a:ext cx="88675" cy="67300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187" y="1"/>
                  </a:moveTo>
                  <a:cubicBezTo>
                    <a:pt x="167" y="1"/>
                    <a:pt x="146" y="5"/>
                    <a:pt x="126" y="12"/>
                  </a:cubicBezTo>
                  <a:cubicBezTo>
                    <a:pt x="46" y="47"/>
                    <a:pt x="1" y="138"/>
                    <a:pt x="35" y="218"/>
                  </a:cubicBezTo>
                  <a:cubicBezTo>
                    <a:pt x="274" y="890"/>
                    <a:pt x="377" y="1803"/>
                    <a:pt x="274" y="2498"/>
                  </a:cubicBezTo>
                  <a:cubicBezTo>
                    <a:pt x="274" y="2555"/>
                    <a:pt x="286" y="2601"/>
                    <a:pt x="320" y="2635"/>
                  </a:cubicBezTo>
                  <a:cubicBezTo>
                    <a:pt x="343" y="2669"/>
                    <a:pt x="400" y="2681"/>
                    <a:pt x="434" y="2692"/>
                  </a:cubicBezTo>
                  <a:cubicBezTo>
                    <a:pt x="1278" y="2692"/>
                    <a:pt x="2600" y="2384"/>
                    <a:pt x="3410" y="2099"/>
                  </a:cubicBezTo>
                  <a:cubicBezTo>
                    <a:pt x="3501" y="2065"/>
                    <a:pt x="3547" y="1974"/>
                    <a:pt x="3513" y="1894"/>
                  </a:cubicBezTo>
                  <a:cubicBezTo>
                    <a:pt x="3484" y="1828"/>
                    <a:pt x="3417" y="1785"/>
                    <a:pt x="3350" y="1785"/>
                  </a:cubicBezTo>
                  <a:cubicBezTo>
                    <a:pt x="3335" y="1785"/>
                    <a:pt x="3321" y="1787"/>
                    <a:pt x="3307" y="1791"/>
                  </a:cubicBezTo>
                  <a:cubicBezTo>
                    <a:pt x="2566" y="2053"/>
                    <a:pt x="1426" y="2327"/>
                    <a:pt x="616" y="2361"/>
                  </a:cubicBezTo>
                  <a:cubicBezTo>
                    <a:pt x="685" y="1643"/>
                    <a:pt x="571" y="765"/>
                    <a:pt x="331" y="115"/>
                  </a:cubicBezTo>
                  <a:cubicBezTo>
                    <a:pt x="314" y="44"/>
                    <a:pt x="255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3">
              <a:extLst>
                <a:ext uri="{FF2B5EF4-FFF2-40B4-BE49-F238E27FC236}">
                  <a16:creationId xmlns:a16="http://schemas.microsoft.com/office/drawing/2014/main" id="{C3F84B4A-86E2-4D84-23F0-093A310AD906}"/>
                </a:ext>
              </a:extLst>
            </p:cNvPr>
            <p:cNvSpPr/>
            <p:nvPr/>
          </p:nvSpPr>
          <p:spPr>
            <a:xfrm>
              <a:off x="1639025" y="2033375"/>
              <a:ext cx="98950" cy="78825"/>
            </a:xfrm>
            <a:custGeom>
              <a:avLst/>
              <a:gdLst/>
              <a:ahLst/>
              <a:cxnLst/>
              <a:rect l="l" t="t" r="r" b="b"/>
              <a:pathLst>
                <a:path w="3958" h="3153" extrusionOk="0">
                  <a:moveTo>
                    <a:pt x="185" y="0"/>
                  </a:moveTo>
                  <a:cubicBezTo>
                    <a:pt x="173" y="0"/>
                    <a:pt x="161" y="2"/>
                    <a:pt x="149" y="5"/>
                  </a:cubicBezTo>
                  <a:cubicBezTo>
                    <a:pt x="57" y="16"/>
                    <a:pt x="0" y="108"/>
                    <a:pt x="23" y="199"/>
                  </a:cubicBezTo>
                  <a:cubicBezTo>
                    <a:pt x="149" y="769"/>
                    <a:pt x="149" y="1316"/>
                    <a:pt x="149" y="1898"/>
                  </a:cubicBezTo>
                  <a:cubicBezTo>
                    <a:pt x="137" y="2251"/>
                    <a:pt x="137" y="2616"/>
                    <a:pt x="171" y="2981"/>
                  </a:cubicBezTo>
                  <a:cubicBezTo>
                    <a:pt x="171" y="3061"/>
                    <a:pt x="240" y="3129"/>
                    <a:pt x="320" y="3129"/>
                  </a:cubicBezTo>
                  <a:cubicBezTo>
                    <a:pt x="445" y="3141"/>
                    <a:pt x="582" y="3152"/>
                    <a:pt x="719" y="3152"/>
                  </a:cubicBezTo>
                  <a:cubicBezTo>
                    <a:pt x="1916" y="3152"/>
                    <a:pt x="3364" y="2765"/>
                    <a:pt x="3820" y="2628"/>
                  </a:cubicBezTo>
                  <a:cubicBezTo>
                    <a:pt x="3900" y="2605"/>
                    <a:pt x="3957" y="2514"/>
                    <a:pt x="3923" y="2434"/>
                  </a:cubicBezTo>
                  <a:cubicBezTo>
                    <a:pt x="3904" y="2358"/>
                    <a:pt x="3838" y="2314"/>
                    <a:pt x="3771" y="2314"/>
                  </a:cubicBezTo>
                  <a:cubicBezTo>
                    <a:pt x="3757" y="2314"/>
                    <a:pt x="3743" y="2316"/>
                    <a:pt x="3729" y="2320"/>
                  </a:cubicBezTo>
                  <a:cubicBezTo>
                    <a:pt x="3280" y="2448"/>
                    <a:pt x="1869" y="2827"/>
                    <a:pt x="708" y="2827"/>
                  </a:cubicBezTo>
                  <a:cubicBezTo>
                    <a:pt x="631" y="2827"/>
                    <a:pt x="554" y="2825"/>
                    <a:pt x="479" y="2822"/>
                  </a:cubicBezTo>
                  <a:cubicBezTo>
                    <a:pt x="468" y="2514"/>
                    <a:pt x="468" y="2206"/>
                    <a:pt x="468" y="1909"/>
                  </a:cubicBezTo>
                  <a:cubicBezTo>
                    <a:pt x="468" y="1328"/>
                    <a:pt x="479" y="735"/>
                    <a:pt x="342" y="119"/>
                  </a:cubicBezTo>
                  <a:cubicBezTo>
                    <a:pt x="323" y="51"/>
                    <a:pt x="25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3">
              <a:extLst>
                <a:ext uri="{FF2B5EF4-FFF2-40B4-BE49-F238E27FC236}">
                  <a16:creationId xmlns:a16="http://schemas.microsoft.com/office/drawing/2014/main" id="{9B86DC83-5BC3-8CA1-8F6B-7BFCCE09F291}"/>
                </a:ext>
              </a:extLst>
            </p:cNvPr>
            <p:cNvSpPr/>
            <p:nvPr/>
          </p:nvSpPr>
          <p:spPr>
            <a:xfrm>
              <a:off x="1622775" y="2063425"/>
              <a:ext cx="81275" cy="78975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217" y="0"/>
                  </a:moveTo>
                  <a:cubicBezTo>
                    <a:pt x="137" y="0"/>
                    <a:pt x="57" y="69"/>
                    <a:pt x="57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57" y="3113"/>
                  </a:cubicBezTo>
                  <a:cubicBezTo>
                    <a:pt x="92" y="3148"/>
                    <a:pt x="126" y="3159"/>
                    <a:pt x="160" y="3159"/>
                  </a:cubicBezTo>
                  <a:cubicBezTo>
                    <a:pt x="171" y="3159"/>
                    <a:pt x="183" y="3159"/>
                    <a:pt x="194" y="3148"/>
                  </a:cubicBezTo>
                  <a:cubicBezTo>
                    <a:pt x="559" y="3079"/>
                    <a:pt x="935" y="3034"/>
                    <a:pt x="1312" y="2988"/>
                  </a:cubicBezTo>
                  <a:cubicBezTo>
                    <a:pt x="1916" y="2908"/>
                    <a:pt x="2555" y="2840"/>
                    <a:pt x="3125" y="2634"/>
                  </a:cubicBezTo>
                  <a:cubicBezTo>
                    <a:pt x="3205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3" y="2315"/>
                  </a:cubicBezTo>
                  <a:cubicBezTo>
                    <a:pt x="3053" y="2315"/>
                    <a:pt x="3032" y="2319"/>
                    <a:pt x="3011" y="2327"/>
                  </a:cubicBezTo>
                  <a:cubicBezTo>
                    <a:pt x="2475" y="2520"/>
                    <a:pt x="1859" y="2589"/>
                    <a:pt x="1278" y="2669"/>
                  </a:cubicBezTo>
                  <a:cubicBezTo>
                    <a:pt x="958" y="2703"/>
                    <a:pt x="639" y="2737"/>
                    <a:pt x="331" y="2794"/>
                  </a:cubicBezTo>
                  <a:cubicBezTo>
                    <a:pt x="331" y="2475"/>
                    <a:pt x="342" y="2156"/>
                    <a:pt x="354" y="1836"/>
                  </a:cubicBezTo>
                  <a:cubicBezTo>
                    <a:pt x="365" y="1289"/>
                    <a:pt x="388" y="719"/>
                    <a:pt x="388" y="160"/>
                  </a:cubicBezTo>
                  <a:cubicBezTo>
                    <a:pt x="388" y="69"/>
                    <a:pt x="30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3">
              <a:extLst>
                <a:ext uri="{FF2B5EF4-FFF2-40B4-BE49-F238E27FC236}">
                  <a16:creationId xmlns:a16="http://schemas.microsoft.com/office/drawing/2014/main" id="{4204F26F-B760-FB79-660D-359F26037783}"/>
                </a:ext>
              </a:extLst>
            </p:cNvPr>
            <p:cNvSpPr/>
            <p:nvPr/>
          </p:nvSpPr>
          <p:spPr>
            <a:xfrm>
              <a:off x="1599400" y="2096775"/>
              <a:ext cx="81275" cy="79000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228" y="1"/>
                  </a:moveTo>
                  <a:cubicBezTo>
                    <a:pt x="137" y="1"/>
                    <a:pt x="69" y="69"/>
                    <a:pt x="69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69" y="3113"/>
                  </a:cubicBezTo>
                  <a:cubicBezTo>
                    <a:pt x="92" y="3148"/>
                    <a:pt x="126" y="3159"/>
                    <a:pt x="171" y="3159"/>
                  </a:cubicBezTo>
                  <a:cubicBezTo>
                    <a:pt x="183" y="3159"/>
                    <a:pt x="194" y="3159"/>
                    <a:pt x="206" y="3148"/>
                  </a:cubicBezTo>
                  <a:cubicBezTo>
                    <a:pt x="559" y="3079"/>
                    <a:pt x="947" y="3034"/>
                    <a:pt x="1312" y="2988"/>
                  </a:cubicBezTo>
                  <a:cubicBezTo>
                    <a:pt x="1927" y="2908"/>
                    <a:pt x="2555" y="2840"/>
                    <a:pt x="3125" y="2635"/>
                  </a:cubicBezTo>
                  <a:cubicBezTo>
                    <a:pt x="3216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8" y="2315"/>
                  </a:cubicBezTo>
                  <a:cubicBezTo>
                    <a:pt x="3059" y="2315"/>
                    <a:pt x="3040" y="2319"/>
                    <a:pt x="3022" y="2327"/>
                  </a:cubicBezTo>
                  <a:cubicBezTo>
                    <a:pt x="2475" y="2521"/>
                    <a:pt x="1870" y="2589"/>
                    <a:pt x="1277" y="2669"/>
                  </a:cubicBezTo>
                  <a:cubicBezTo>
                    <a:pt x="970" y="2703"/>
                    <a:pt x="639" y="2737"/>
                    <a:pt x="331" y="2794"/>
                  </a:cubicBezTo>
                  <a:cubicBezTo>
                    <a:pt x="342" y="2475"/>
                    <a:pt x="342" y="2156"/>
                    <a:pt x="354" y="1836"/>
                  </a:cubicBezTo>
                  <a:cubicBezTo>
                    <a:pt x="377" y="1289"/>
                    <a:pt x="388" y="719"/>
                    <a:pt x="388" y="160"/>
                  </a:cubicBezTo>
                  <a:cubicBezTo>
                    <a:pt x="388" y="69"/>
                    <a:pt x="320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3">
              <a:extLst>
                <a:ext uri="{FF2B5EF4-FFF2-40B4-BE49-F238E27FC236}">
                  <a16:creationId xmlns:a16="http://schemas.microsoft.com/office/drawing/2014/main" id="{898E70B1-A981-542F-E234-3E52B82F9A63}"/>
                </a:ext>
              </a:extLst>
            </p:cNvPr>
            <p:cNvSpPr/>
            <p:nvPr/>
          </p:nvSpPr>
          <p:spPr>
            <a:xfrm>
              <a:off x="1688350" y="2016075"/>
              <a:ext cx="44475" cy="33125"/>
            </a:xfrm>
            <a:custGeom>
              <a:avLst/>
              <a:gdLst/>
              <a:ahLst/>
              <a:cxnLst/>
              <a:rect l="l" t="t" r="r" b="b"/>
              <a:pathLst>
                <a:path w="1779" h="1325" extrusionOk="0">
                  <a:moveTo>
                    <a:pt x="180" y="0"/>
                  </a:moveTo>
                  <a:cubicBezTo>
                    <a:pt x="173" y="0"/>
                    <a:pt x="166" y="1"/>
                    <a:pt x="160" y="2"/>
                  </a:cubicBezTo>
                  <a:cubicBezTo>
                    <a:pt x="68" y="13"/>
                    <a:pt x="0" y="93"/>
                    <a:pt x="11" y="184"/>
                  </a:cubicBezTo>
                  <a:cubicBezTo>
                    <a:pt x="11" y="207"/>
                    <a:pt x="80" y="868"/>
                    <a:pt x="205" y="1222"/>
                  </a:cubicBezTo>
                  <a:cubicBezTo>
                    <a:pt x="228" y="1290"/>
                    <a:pt x="297" y="1324"/>
                    <a:pt x="365" y="1324"/>
                  </a:cubicBezTo>
                  <a:lnTo>
                    <a:pt x="399" y="1324"/>
                  </a:lnTo>
                  <a:cubicBezTo>
                    <a:pt x="468" y="1313"/>
                    <a:pt x="547" y="1290"/>
                    <a:pt x="650" y="1267"/>
                  </a:cubicBezTo>
                  <a:cubicBezTo>
                    <a:pt x="1026" y="1187"/>
                    <a:pt x="1482" y="1096"/>
                    <a:pt x="1699" y="914"/>
                  </a:cubicBezTo>
                  <a:cubicBezTo>
                    <a:pt x="1767" y="857"/>
                    <a:pt x="1779" y="754"/>
                    <a:pt x="1722" y="686"/>
                  </a:cubicBezTo>
                  <a:cubicBezTo>
                    <a:pt x="1690" y="647"/>
                    <a:pt x="1642" y="626"/>
                    <a:pt x="1595" y="626"/>
                  </a:cubicBezTo>
                  <a:cubicBezTo>
                    <a:pt x="1559" y="626"/>
                    <a:pt x="1523" y="638"/>
                    <a:pt x="1494" y="663"/>
                  </a:cubicBezTo>
                  <a:cubicBezTo>
                    <a:pt x="1346" y="788"/>
                    <a:pt x="889" y="891"/>
                    <a:pt x="582" y="948"/>
                  </a:cubicBezTo>
                  <a:cubicBezTo>
                    <a:pt x="547" y="959"/>
                    <a:pt x="502" y="971"/>
                    <a:pt x="468" y="982"/>
                  </a:cubicBezTo>
                  <a:cubicBezTo>
                    <a:pt x="388" y="640"/>
                    <a:pt x="331" y="150"/>
                    <a:pt x="331" y="150"/>
                  </a:cubicBezTo>
                  <a:cubicBezTo>
                    <a:pt x="331" y="65"/>
                    <a:pt x="262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3">
              <a:extLst>
                <a:ext uri="{FF2B5EF4-FFF2-40B4-BE49-F238E27FC236}">
                  <a16:creationId xmlns:a16="http://schemas.microsoft.com/office/drawing/2014/main" id="{A3DF7ED2-08EB-DF85-2632-80265086DC14}"/>
                </a:ext>
              </a:extLst>
            </p:cNvPr>
            <p:cNvSpPr/>
            <p:nvPr/>
          </p:nvSpPr>
          <p:spPr>
            <a:xfrm>
              <a:off x="1570325" y="1745275"/>
              <a:ext cx="79550" cy="123750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3079" y="1"/>
                  </a:moveTo>
                  <a:cubicBezTo>
                    <a:pt x="3022" y="1"/>
                    <a:pt x="2976" y="35"/>
                    <a:pt x="2976" y="92"/>
                  </a:cubicBezTo>
                  <a:cubicBezTo>
                    <a:pt x="2942" y="594"/>
                    <a:pt x="2463" y="1255"/>
                    <a:pt x="2030" y="1848"/>
                  </a:cubicBezTo>
                  <a:cubicBezTo>
                    <a:pt x="1870" y="2065"/>
                    <a:pt x="1722" y="2270"/>
                    <a:pt x="1608" y="2452"/>
                  </a:cubicBezTo>
                  <a:cubicBezTo>
                    <a:pt x="1448" y="2692"/>
                    <a:pt x="1312" y="2931"/>
                    <a:pt x="1175" y="3159"/>
                  </a:cubicBezTo>
                  <a:cubicBezTo>
                    <a:pt x="1072" y="3342"/>
                    <a:pt x="970" y="3524"/>
                    <a:pt x="855" y="3707"/>
                  </a:cubicBezTo>
                  <a:cubicBezTo>
                    <a:pt x="810" y="3787"/>
                    <a:pt x="764" y="3878"/>
                    <a:pt x="719" y="3958"/>
                  </a:cubicBezTo>
                  <a:cubicBezTo>
                    <a:pt x="548" y="4277"/>
                    <a:pt x="365" y="4596"/>
                    <a:pt x="69" y="4756"/>
                  </a:cubicBezTo>
                  <a:cubicBezTo>
                    <a:pt x="23" y="4779"/>
                    <a:pt x="0" y="4847"/>
                    <a:pt x="23" y="4893"/>
                  </a:cubicBezTo>
                  <a:cubicBezTo>
                    <a:pt x="46" y="4927"/>
                    <a:pt x="80" y="4950"/>
                    <a:pt x="114" y="4950"/>
                  </a:cubicBezTo>
                  <a:cubicBezTo>
                    <a:pt x="126" y="4950"/>
                    <a:pt x="149" y="4938"/>
                    <a:pt x="160" y="4938"/>
                  </a:cubicBezTo>
                  <a:cubicBezTo>
                    <a:pt x="513" y="4744"/>
                    <a:pt x="719" y="4380"/>
                    <a:pt x="890" y="4060"/>
                  </a:cubicBezTo>
                  <a:cubicBezTo>
                    <a:pt x="935" y="3969"/>
                    <a:pt x="981" y="3889"/>
                    <a:pt x="1027" y="3809"/>
                  </a:cubicBezTo>
                  <a:cubicBezTo>
                    <a:pt x="1141" y="3627"/>
                    <a:pt x="1243" y="3444"/>
                    <a:pt x="1346" y="3262"/>
                  </a:cubicBezTo>
                  <a:cubicBezTo>
                    <a:pt x="1483" y="3034"/>
                    <a:pt x="1619" y="2795"/>
                    <a:pt x="1768" y="2555"/>
                  </a:cubicBezTo>
                  <a:cubicBezTo>
                    <a:pt x="1882" y="2384"/>
                    <a:pt x="2030" y="2179"/>
                    <a:pt x="2190" y="1962"/>
                  </a:cubicBezTo>
                  <a:cubicBezTo>
                    <a:pt x="2634" y="1358"/>
                    <a:pt x="3136" y="674"/>
                    <a:pt x="3170" y="103"/>
                  </a:cubicBezTo>
                  <a:cubicBezTo>
                    <a:pt x="3182" y="46"/>
                    <a:pt x="3136" y="1"/>
                    <a:pt x="3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3">
              <a:extLst>
                <a:ext uri="{FF2B5EF4-FFF2-40B4-BE49-F238E27FC236}">
                  <a16:creationId xmlns:a16="http://schemas.microsoft.com/office/drawing/2014/main" id="{F97FC667-CC09-099E-CF75-6E17006CAA85}"/>
                </a:ext>
              </a:extLst>
            </p:cNvPr>
            <p:cNvSpPr/>
            <p:nvPr/>
          </p:nvSpPr>
          <p:spPr>
            <a:xfrm>
              <a:off x="1610225" y="1752875"/>
              <a:ext cx="56750" cy="40900"/>
            </a:xfrm>
            <a:custGeom>
              <a:avLst/>
              <a:gdLst/>
              <a:ahLst/>
              <a:cxnLst/>
              <a:rect l="l" t="t" r="r" b="b"/>
              <a:pathLst>
                <a:path w="2270" h="1636" extrusionOk="0">
                  <a:moveTo>
                    <a:pt x="118" y="0"/>
                  </a:moveTo>
                  <a:cubicBezTo>
                    <a:pt x="101" y="0"/>
                    <a:pt x="84" y="5"/>
                    <a:pt x="69" y="16"/>
                  </a:cubicBezTo>
                  <a:cubicBezTo>
                    <a:pt x="23" y="39"/>
                    <a:pt x="1" y="96"/>
                    <a:pt x="23" y="142"/>
                  </a:cubicBezTo>
                  <a:cubicBezTo>
                    <a:pt x="206" y="541"/>
                    <a:pt x="320" y="1099"/>
                    <a:pt x="297" y="1533"/>
                  </a:cubicBezTo>
                  <a:cubicBezTo>
                    <a:pt x="297" y="1555"/>
                    <a:pt x="309" y="1590"/>
                    <a:pt x="331" y="1612"/>
                  </a:cubicBezTo>
                  <a:cubicBezTo>
                    <a:pt x="354" y="1624"/>
                    <a:pt x="377" y="1635"/>
                    <a:pt x="400" y="1635"/>
                  </a:cubicBezTo>
                  <a:lnTo>
                    <a:pt x="411" y="1635"/>
                  </a:lnTo>
                  <a:cubicBezTo>
                    <a:pt x="924" y="1590"/>
                    <a:pt x="1711" y="1327"/>
                    <a:pt x="2201" y="1111"/>
                  </a:cubicBezTo>
                  <a:cubicBezTo>
                    <a:pt x="2258" y="1088"/>
                    <a:pt x="2270" y="1020"/>
                    <a:pt x="2247" y="974"/>
                  </a:cubicBezTo>
                  <a:cubicBezTo>
                    <a:pt x="2230" y="941"/>
                    <a:pt x="2195" y="919"/>
                    <a:pt x="2160" y="919"/>
                  </a:cubicBezTo>
                  <a:cubicBezTo>
                    <a:pt x="2147" y="919"/>
                    <a:pt x="2134" y="922"/>
                    <a:pt x="2122" y="928"/>
                  </a:cubicBezTo>
                  <a:cubicBezTo>
                    <a:pt x="1688" y="1122"/>
                    <a:pt x="993" y="1350"/>
                    <a:pt x="502" y="1419"/>
                  </a:cubicBezTo>
                  <a:cubicBezTo>
                    <a:pt x="502" y="985"/>
                    <a:pt x="388" y="449"/>
                    <a:pt x="206" y="62"/>
                  </a:cubicBezTo>
                  <a:cubicBezTo>
                    <a:pt x="190" y="23"/>
                    <a:pt x="15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3">
              <a:extLst>
                <a:ext uri="{FF2B5EF4-FFF2-40B4-BE49-F238E27FC236}">
                  <a16:creationId xmlns:a16="http://schemas.microsoft.com/office/drawing/2014/main" id="{3142568F-DA8B-CC01-3CB7-8E4D0DEA4ABE}"/>
                </a:ext>
              </a:extLst>
            </p:cNvPr>
            <p:cNvSpPr/>
            <p:nvPr/>
          </p:nvSpPr>
          <p:spPr>
            <a:xfrm>
              <a:off x="1602250" y="1764025"/>
              <a:ext cx="64175" cy="48000"/>
            </a:xfrm>
            <a:custGeom>
              <a:avLst/>
              <a:gdLst/>
              <a:ahLst/>
              <a:cxnLst/>
              <a:rect l="l" t="t" r="r" b="b"/>
              <a:pathLst>
                <a:path w="2567" h="1920" extrusionOk="0">
                  <a:moveTo>
                    <a:pt x="115" y="1"/>
                  </a:moveTo>
                  <a:cubicBezTo>
                    <a:pt x="107" y="1"/>
                    <a:pt x="99" y="2"/>
                    <a:pt x="92" y="3"/>
                  </a:cubicBezTo>
                  <a:cubicBezTo>
                    <a:pt x="35" y="26"/>
                    <a:pt x="0" y="83"/>
                    <a:pt x="23" y="129"/>
                  </a:cubicBezTo>
                  <a:cubicBezTo>
                    <a:pt x="137" y="471"/>
                    <a:pt x="160" y="813"/>
                    <a:pt x="194" y="1178"/>
                  </a:cubicBezTo>
                  <a:cubicBezTo>
                    <a:pt x="206" y="1395"/>
                    <a:pt x="228" y="1611"/>
                    <a:pt x="274" y="1839"/>
                  </a:cubicBezTo>
                  <a:cubicBezTo>
                    <a:pt x="274" y="1885"/>
                    <a:pt x="320" y="1919"/>
                    <a:pt x="365" y="1919"/>
                  </a:cubicBezTo>
                  <a:cubicBezTo>
                    <a:pt x="1141" y="1919"/>
                    <a:pt x="2190" y="1531"/>
                    <a:pt x="2486" y="1417"/>
                  </a:cubicBezTo>
                  <a:cubicBezTo>
                    <a:pt x="2543" y="1395"/>
                    <a:pt x="2566" y="1338"/>
                    <a:pt x="2543" y="1281"/>
                  </a:cubicBezTo>
                  <a:cubicBezTo>
                    <a:pt x="2524" y="1243"/>
                    <a:pt x="2482" y="1221"/>
                    <a:pt x="2442" y="1221"/>
                  </a:cubicBezTo>
                  <a:cubicBezTo>
                    <a:pt x="2434" y="1221"/>
                    <a:pt x="2426" y="1222"/>
                    <a:pt x="2418" y="1224"/>
                  </a:cubicBezTo>
                  <a:cubicBezTo>
                    <a:pt x="2133" y="1338"/>
                    <a:pt x="1186" y="1691"/>
                    <a:pt x="457" y="1714"/>
                  </a:cubicBezTo>
                  <a:cubicBezTo>
                    <a:pt x="422" y="1531"/>
                    <a:pt x="411" y="1338"/>
                    <a:pt x="388" y="1155"/>
                  </a:cubicBezTo>
                  <a:cubicBezTo>
                    <a:pt x="365" y="802"/>
                    <a:pt x="331" y="437"/>
                    <a:pt x="217" y="72"/>
                  </a:cubicBezTo>
                  <a:cubicBezTo>
                    <a:pt x="198" y="24"/>
                    <a:pt x="15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3">
              <a:extLst>
                <a:ext uri="{FF2B5EF4-FFF2-40B4-BE49-F238E27FC236}">
                  <a16:creationId xmlns:a16="http://schemas.microsoft.com/office/drawing/2014/main" id="{BEE296D9-9042-1013-A521-0AD787FACF8E}"/>
                </a:ext>
              </a:extLst>
            </p:cNvPr>
            <p:cNvSpPr/>
            <p:nvPr/>
          </p:nvSpPr>
          <p:spPr>
            <a:xfrm>
              <a:off x="1594825" y="1783450"/>
              <a:ext cx="52500" cy="48525"/>
            </a:xfrm>
            <a:custGeom>
              <a:avLst/>
              <a:gdLst/>
              <a:ahLst/>
              <a:cxnLst/>
              <a:rect l="l" t="t" r="r" b="b"/>
              <a:pathLst>
                <a:path w="2100" h="1941" extrusionOk="0">
                  <a:moveTo>
                    <a:pt x="121" y="0"/>
                  </a:moveTo>
                  <a:cubicBezTo>
                    <a:pt x="115" y="0"/>
                    <a:pt x="110" y="1"/>
                    <a:pt x="104" y="2"/>
                  </a:cubicBezTo>
                  <a:cubicBezTo>
                    <a:pt x="47" y="2"/>
                    <a:pt x="1" y="47"/>
                    <a:pt x="12" y="104"/>
                  </a:cubicBezTo>
                  <a:cubicBezTo>
                    <a:pt x="47" y="447"/>
                    <a:pt x="69" y="789"/>
                    <a:pt x="81" y="1131"/>
                  </a:cubicBezTo>
                  <a:cubicBezTo>
                    <a:pt x="104" y="1370"/>
                    <a:pt x="115" y="1610"/>
                    <a:pt x="138" y="1849"/>
                  </a:cubicBezTo>
                  <a:cubicBezTo>
                    <a:pt x="138" y="1872"/>
                    <a:pt x="149" y="1906"/>
                    <a:pt x="172" y="1917"/>
                  </a:cubicBezTo>
                  <a:cubicBezTo>
                    <a:pt x="195" y="1929"/>
                    <a:pt x="218" y="1940"/>
                    <a:pt x="229" y="1940"/>
                  </a:cubicBezTo>
                  <a:cubicBezTo>
                    <a:pt x="240" y="1940"/>
                    <a:pt x="252" y="1940"/>
                    <a:pt x="263" y="1929"/>
                  </a:cubicBezTo>
                  <a:cubicBezTo>
                    <a:pt x="480" y="1872"/>
                    <a:pt x="708" y="1815"/>
                    <a:pt x="936" y="1769"/>
                  </a:cubicBezTo>
                  <a:cubicBezTo>
                    <a:pt x="1301" y="1689"/>
                    <a:pt x="1689" y="1610"/>
                    <a:pt x="2031" y="1450"/>
                  </a:cubicBezTo>
                  <a:cubicBezTo>
                    <a:pt x="2076" y="1427"/>
                    <a:pt x="2099" y="1370"/>
                    <a:pt x="2076" y="1313"/>
                  </a:cubicBezTo>
                  <a:cubicBezTo>
                    <a:pt x="2060" y="1280"/>
                    <a:pt x="2025" y="1259"/>
                    <a:pt x="1985" y="1259"/>
                  </a:cubicBezTo>
                  <a:cubicBezTo>
                    <a:pt x="1970" y="1259"/>
                    <a:pt x="1955" y="1261"/>
                    <a:pt x="1939" y="1268"/>
                  </a:cubicBezTo>
                  <a:cubicBezTo>
                    <a:pt x="1620" y="1416"/>
                    <a:pt x="1255" y="1496"/>
                    <a:pt x="890" y="1575"/>
                  </a:cubicBezTo>
                  <a:cubicBezTo>
                    <a:pt x="708" y="1610"/>
                    <a:pt x="514" y="1655"/>
                    <a:pt x="320" y="1712"/>
                  </a:cubicBezTo>
                  <a:cubicBezTo>
                    <a:pt x="309" y="1507"/>
                    <a:pt x="297" y="1313"/>
                    <a:pt x="286" y="1119"/>
                  </a:cubicBezTo>
                  <a:cubicBezTo>
                    <a:pt x="263" y="777"/>
                    <a:pt x="240" y="435"/>
                    <a:pt x="206" y="82"/>
                  </a:cubicBezTo>
                  <a:cubicBezTo>
                    <a:pt x="206" y="41"/>
                    <a:pt x="17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3">
              <a:extLst>
                <a:ext uri="{FF2B5EF4-FFF2-40B4-BE49-F238E27FC236}">
                  <a16:creationId xmlns:a16="http://schemas.microsoft.com/office/drawing/2014/main" id="{136AA8AB-43C1-4312-CCEC-66C076704B11}"/>
                </a:ext>
              </a:extLst>
            </p:cNvPr>
            <p:cNvSpPr/>
            <p:nvPr/>
          </p:nvSpPr>
          <p:spPr>
            <a:xfrm>
              <a:off x="1582575" y="1805150"/>
              <a:ext cx="52475" cy="4847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92" y="0"/>
                  </a:moveTo>
                  <a:cubicBezTo>
                    <a:pt x="35" y="0"/>
                    <a:pt x="1" y="57"/>
                    <a:pt x="1" y="114"/>
                  </a:cubicBezTo>
                  <a:cubicBezTo>
                    <a:pt x="35" y="445"/>
                    <a:pt x="58" y="799"/>
                    <a:pt x="80" y="1141"/>
                  </a:cubicBezTo>
                  <a:cubicBezTo>
                    <a:pt x="92" y="1369"/>
                    <a:pt x="103" y="1608"/>
                    <a:pt x="126" y="1848"/>
                  </a:cubicBezTo>
                  <a:cubicBezTo>
                    <a:pt x="126" y="1882"/>
                    <a:pt x="149" y="1905"/>
                    <a:pt x="172" y="1927"/>
                  </a:cubicBezTo>
                  <a:cubicBezTo>
                    <a:pt x="183" y="1939"/>
                    <a:pt x="206" y="1939"/>
                    <a:pt x="229" y="1939"/>
                  </a:cubicBezTo>
                  <a:lnTo>
                    <a:pt x="251" y="1939"/>
                  </a:lnTo>
                  <a:cubicBezTo>
                    <a:pt x="468" y="1870"/>
                    <a:pt x="708" y="1825"/>
                    <a:pt x="924" y="1768"/>
                  </a:cubicBezTo>
                  <a:cubicBezTo>
                    <a:pt x="1301" y="1699"/>
                    <a:pt x="1677" y="1608"/>
                    <a:pt x="2019" y="1449"/>
                  </a:cubicBezTo>
                  <a:cubicBezTo>
                    <a:pt x="2076" y="1426"/>
                    <a:pt x="2099" y="1369"/>
                    <a:pt x="2065" y="1323"/>
                  </a:cubicBezTo>
                  <a:cubicBezTo>
                    <a:pt x="2048" y="1281"/>
                    <a:pt x="2012" y="1257"/>
                    <a:pt x="1976" y="1257"/>
                  </a:cubicBezTo>
                  <a:cubicBezTo>
                    <a:pt x="1963" y="1257"/>
                    <a:pt x="1951" y="1260"/>
                    <a:pt x="1939" y="1266"/>
                  </a:cubicBezTo>
                  <a:cubicBezTo>
                    <a:pt x="1620" y="1426"/>
                    <a:pt x="1244" y="1506"/>
                    <a:pt x="890" y="1574"/>
                  </a:cubicBezTo>
                  <a:cubicBezTo>
                    <a:pt x="696" y="1620"/>
                    <a:pt x="502" y="1665"/>
                    <a:pt x="320" y="1711"/>
                  </a:cubicBezTo>
                  <a:cubicBezTo>
                    <a:pt x="297" y="1517"/>
                    <a:pt x="286" y="1323"/>
                    <a:pt x="274" y="1118"/>
                  </a:cubicBezTo>
                  <a:cubicBezTo>
                    <a:pt x="251" y="787"/>
                    <a:pt x="240" y="434"/>
                    <a:pt x="206" y="92"/>
                  </a:cubicBezTo>
                  <a:cubicBezTo>
                    <a:pt x="194" y="35"/>
                    <a:pt x="14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3">
              <a:extLst>
                <a:ext uri="{FF2B5EF4-FFF2-40B4-BE49-F238E27FC236}">
                  <a16:creationId xmlns:a16="http://schemas.microsoft.com/office/drawing/2014/main" id="{C8F2CC52-CF3D-00FD-BCFE-4FEDFCBB7132}"/>
                </a:ext>
              </a:extLst>
            </p:cNvPr>
            <p:cNvSpPr/>
            <p:nvPr/>
          </p:nvSpPr>
          <p:spPr>
            <a:xfrm>
              <a:off x="1631600" y="1750650"/>
              <a:ext cx="28250" cy="20325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14" y="0"/>
                  </a:moveTo>
                  <a:cubicBezTo>
                    <a:pt x="107" y="0"/>
                    <a:pt x="99" y="1"/>
                    <a:pt x="92" y="2"/>
                  </a:cubicBezTo>
                  <a:cubicBezTo>
                    <a:pt x="35" y="14"/>
                    <a:pt x="1" y="71"/>
                    <a:pt x="12" y="117"/>
                  </a:cubicBezTo>
                  <a:cubicBezTo>
                    <a:pt x="12" y="139"/>
                    <a:pt x="92" y="538"/>
                    <a:pt x="195" y="755"/>
                  </a:cubicBezTo>
                  <a:cubicBezTo>
                    <a:pt x="206" y="789"/>
                    <a:pt x="240" y="812"/>
                    <a:pt x="286" y="812"/>
                  </a:cubicBezTo>
                  <a:cubicBezTo>
                    <a:pt x="297" y="812"/>
                    <a:pt x="309" y="812"/>
                    <a:pt x="309" y="801"/>
                  </a:cubicBezTo>
                  <a:cubicBezTo>
                    <a:pt x="354" y="789"/>
                    <a:pt x="400" y="778"/>
                    <a:pt x="457" y="755"/>
                  </a:cubicBezTo>
                  <a:cubicBezTo>
                    <a:pt x="685" y="687"/>
                    <a:pt x="970" y="595"/>
                    <a:pt x="1096" y="481"/>
                  </a:cubicBezTo>
                  <a:cubicBezTo>
                    <a:pt x="1130" y="436"/>
                    <a:pt x="1130" y="379"/>
                    <a:pt x="1096" y="333"/>
                  </a:cubicBezTo>
                  <a:cubicBezTo>
                    <a:pt x="1073" y="316"/>
                    <a:pt x="1047" y="308"/>
                    <a:pt x="1021" y="308"/>
                  </a:cubicBezTo>
                  <a:cubicBezTo>
                    <a:pt x="996" y="308"/>
                    <a:pt x="970" y="316"/>
                    <a:pt x="947" y="333"/>
                  </a:cubicBezTo>
                  <a:cubicBezTo>
                    <a:pt x="868" y="424"/>
                    <a:pt x="582" y="504"/>
                    <a:pt x="400" y="561"/>
                  </a:cubicBezTo>
                  <a:cubicBezTo>
                    <a:pt x="377" y="573"/>
                    <a:pt x="354" y="584"/>
                    <a:pt x="343" y="584"/>
                  </a:cubicBezTo>
                  <a:cubicBezTo>
                    <a:pt x="263" y="390"/>
                    <a:pt x="206" y="82"/>
                    <a:pt x="206" y="82"/>
                  </a:cubicBezTo>
                  <a:cubicBezTo>
                    <a:pt x="196" y="33"/>
                    <a:pt x="16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3">
              <a:extLst>
                <a:ext uri="{FF2B5EF4-FFF2-40B4-BE49-F238E27FC236}">
                  <a16:creationId xmlns:a16="http://schemas.microsoft.com/office/drawing/2014/main" id="{6A67B526-A3CA-18C1-559D-AAA63BD7BC9C}"/>
                </a:ext>
              </a:extLst>
            </p:cNvPr>
            <p:cNvSpPr/>
            <p:nvPr/>
          </p:nvSpPr>
          <p:spPr>
            <a:xfrm>
              <a:off x="1576300" y="2195375"/>
              <a:ext cx="108650" cy="133200"/>
            </a:xfrm>
            <a:custGeom>
              <a:avLst/>
              <a:gdLst/>
              <a:ahLst/>
              <a:cxnLst/>
              <a:rect l="l" t="t" r="r" b="b"/>
              <a:pathLst>
                <a:path w="4346" h="5328" extrusionOk="0">
                  <a:moveTo>
                    <a:pt x="4224" y="0"/>
                  </a:moveTo>
                  <a:cubicBezTo>
                    <a:pt x="4172" y="0"/>
                    <a:pt x="4116" y="42"/>
                    <a:pt x="4106" y="93"/>
                  </a:cubicBezTo>
                  <a:cubicBezTo>
                    <a:pt x="4003" y="675"/>
                    <a:pt x="3353" y="1382"/>
                    <a:pt x="2772" y="1997"/>
                  </a:cubicBezTo>
                  <a:cubicBezTo>
                    <a:pt x="2555" y="2225"/>
                    <a:pt x="2350" y="2442"/>
                    <a:pt x="2190" y="2636"/>
                  </a:cubicBezTo>
                  <a:cubicBezTo>
                    <a:pt x="1985" y="2898"/>
                    <a:pt x="1791" y="3149"/>
                    <a:pt x="1597" y="3411"/>
                  </a:cubicBezTo>
                  <a:cubicBezTo>
                    <a:pt x="1460" y="3605"/>
                    <a:pt x="1312" y="3799"/>
                    <a:pt x="1152" y="3993"/>
                  </a:cubicBezTo>
                  <a:cubicBezTo>
                    <a:pt x="1084" y="4073"/>
                    <a:pt x="1027" y="4175"/>
                    <a:pt x="959" y="4267"/>
                  </a:cubicBezTo>
                  <a:cubicBezTo>
                    <a:pt x="719" y="4609"/>
                    <a:pt x="468" y="4951"/>
                    <a:pt x="92" y="5099"/>
                  </a:cubicBezTo>
                  <a:cubicBezTo>
                    <a:pt x="35" y="5122"/>
                    <a:pt x="1" y="5190"/>
                    <a:pt x="24" y="5247"/>
                  </a:cubicBezTo>
                  <a:cubicBezTo>
                    <a:pt x="46" y="5293"/>
                    <a:pt x="92" y="5327"/>
                    <a:pt x="138" y="5327"/>
                  </a:cubicBezTo>
                  <a:cubicBezTo>
                    <a:pt x="149" y="5327"/>
                    <a:pt x="160" y="5327"/>
                    <a:pt x="183" y="5316"/>
                  </a:cubicBezTo>
                  <a:cubicBezTo>
                    <a:pt x="616" y="5145"/>
                    <a:pt x="890" y="4757"/>
                    <a:pt x="1141" y="4403"/>
                  </a:cubicBezTo>
                  <a:cubicBezTo>
                    <a:pt x="1209" y="4312"/>
                    <a:pt x="1278" y="4221"/>
                    <a:pt x="1335" y="4130"/>
                  </a:cubicBezTo>
                  <a:cubicBezTo>
                    <a:pt x="1495" y="3936"/>
                    <a:pt x="1643" y="3742"/>
                    <a:pt x="1791" y="3548"/>
                  </a:cubicBezTo>
                  <a:cubicBezTo>
                    <a:pt x="1973" y="3297"/>
                    <a:pt x="2167" y="3035"/>
                    <a:pt x="2373" y="2784"/>
                  </a:cubicBezTo>
                  <a:cubicBezTo>
                    <a:pt x="2532" y="2602"/>
                    <a:pt x="2726" y="2385"/>
                    <a:pt x="2943" y="2157"/>
                  </a:cubicBezTo>
                  <a:cubicBezTo>
                    <a:pt x="3547" y="1507"/>
                    <a:pt x="4220" y="789"/>
                    <a:pt x="4334" y="139"/>
                  </a:cubicBezTo>
                  <a:cubicBezTo>
                    <a:pt x="4345" y="82"/>
                    <a:pt x="4311" y="13"/>
                    <a:pt x="4243" y="2"/>
                  </a:cubicBezTo>
                  <a:cubicBezTo>
                    <a:pt x="4237" y="1"/>
                    <a:pt x="4231" y="0"/>
                    <a:pt x="4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3">
              <a:extLst>
                <a:ext uri="{FF2B5EF4-FFF2-40B4-BE49-F238E27FC236}">
                  <a16:creationId xmlns:a16="http://schemas.microsoft.com/office/drawing/2014/main" id="{E0FB8620-93EE-F513-0FFD-72B53960EB92}"/>
                </a:ext>
              </a:extLst>
            </p:cNvPr>
            <p:cNvSpPr/>
            <p:nvPr/>
          </p:nvSpPr>
          <p:spPr>
            <a:xfrm>
              <a:off x="1637875" y="2199500"/>
              <a:ext cx="63025" cy="48400"/>
            </a:xfrm>
            <a:custGeom>
              <a:avLst/>
              <a:gdLst/>
              <a:ahLst/>
              <a:cxnLst/>
              <a:rect l="l" t="t" r="r" b="b"/>
              <a:pathLst>
                <a:path w="2521" h="1936" extrusionOk="0">
                  <a:moveTo>
                    <a:pt x="141" y="1"/>
                  </a:moveTo>
                  <a:cubicBezTo>
                    <a:pt x="128" y="1"/>
                    <a:pt x="116" y="3"/>
                    <a:pt x="103" y="8"/>
                  </a:cubicBezTo>
                  <a:cubicBezTo>
                    <a:pt x="35" y="31"/>
                    <a:pt x="1" y="88"/>
                    <a:pt x="24" y="156"/>
                  </a:cubicBezTo>
                  <a:cubicBezTo>
                    <a:pt x="183" y="635"/>
                    <a:pt x="240" y="1296"/>
                    <a:pt x="160" y="1798"/>
                  </a:cubicBezTo>
                  <a:cubicBezTo>
                    <a:pt x="149" y="1832"/>
                    <a:pt x="160" y="1867"/>
                    <a:pt x="183" y="1889"/>
                  </a:cubicBezTo>
                  <a:cubicBezTo>
                    <a:pt x="206" y="1924"/>
                    <a:pt x="229" y="1935"/>
                    <a:pt x="263" y="1935"/>
                  </a:cubicBezTo>
                  <a:lnTo>
                    <a:pt x="343" y="1935"/>
                  </a:lnTo>
                  <a:cubicBezTo>
                    <a:pt x="947" y="1935"/>
                    <a:pt x="1848" y="1753"/>
                    <a:pt x="2418" y="1570"/>
                  </a:cubicBezTo>
                  <a:cubicBezTo>
                    <a:pt x="2487" y="1547"/>
                    <a:pt x="2521" y="1490"/>
                    <a:pt x="2498" y="1422"/>
                  </a:cubicBezTo>
                  <a:cubicBezTo>
                    <a:pt x="2480" y="1377"/>
                    <a:pt x="2434" y="1346"/>
                    <a:pt x="2387" y="1346"/>
                  </a:cubicBezTo>
                  <a:cubicBezTo>
                    <a:pt x="2375" y="1346"/>
                    <a:pt x="2362" y="1349"/>
                    <a:pt x="2350" y="1353"/>
                  </a:cubicBezTo>
                  <a:cubicBezTo>
                    <a:pt x="1814" y="1525"/>
                    <a:pt x="981" y="1696"/>
                    <a:pt x="400" y="1707"/>
                  </a:cubicBezTo>
                  <a:cubicBezTo>
                    <a:pt x="468" y="1194"/>
                    <a:pt x="411" y="555"/>
                    <a:pt x="252" y="76"/>
                  </a:cubicBezTo>
                  <a:cubicBezTo>
                    <a:pt x="234" y="32"/>
                    <a:pt x="18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3">
              <a:extLst>
                <a:ext uri="{FF2B5EF4-FFF2-40B4-BE49-F238E27FC236}">
                  <a16:creationId xmlns:a16="http://schemas.microsoft.com/office/drawing/2014/main" id="{01BD2741-8D65-706D-57D0-C6C88C013576}"/>
                </a:ext>
              </a:extLst>
            </p:cNvPr>
            <p:cNvSpPr/>
            <p:nvPr/>
          </p:nvSpPr>
          <p:spPr>
            <a:xfrm>
              <a:off x="1627625" y="2211325"/>
              <a:ext cx="69575" cy="57100"/>
            </a:xfrm>
            <a:custGeom>
              <a:avLst/>
              <a:gdLst/>
              <a:ahLst/>
              <a:cxnLst/>
              <a:rect l="l" t="t" r="r" b="b"/>
              <a:pathLst>
                <a:path w="2783" h="2284" extrusionOk="0">
                  <a:moveTo>
                    <a:pt x="121" y="1"/>
                  </a:moveTo>
                  <a:cubicBezTo>
                    <a:pt x="115" y="1"/>
                    <a:pt x="109" y="1"/>
                    <a:pt x="103" y="2"/>
                  </a:cubicBezTo>
                  <a:cubicBezTo>
                    <a:pt x="34" y="14"/>
                    <a:pt x="0" y="82"/>
                    <a:pt x="12" y="139"/>
                  </a:cubicBezTo>
                  <a:cubicBezTo>
                    <a:pt x="91" y="550"/>
                    <a:pt x="80" y="949"/>
                    <a:pt x="57" y="1371"/>
                  </a:cubicBezTo>
                  <a:cubicBezTo>
                    <a:pt x="46" y="1622"/>
                    <a:pt x="46" y="1884"/>
                    <a:pt x="57" y="2146"/>
                  </a:cubicBezTo>
                  <a:cubicBezTo>
                    <a:pt x="57" y="2203"/>
                    <a:pt x="103" y="2249"/>
                    <a:pt x="160" y="2260"/>
                  </a:cubicBezTo>
                  <a:cubicBezTo>
                    <a:pt x="285" y="2272"/>
                    <a:pt x="422" y="2283"/>
                    <a:pt x="559" y="2283"/>
                  </a:cubicBezTo>
                  <a:cubicBezTo>
                    <a:pt x="1403" y="2283"/>
                    <a:pt x="2372" y="2044"/>
                    <a:pt x="2691" y="1964"/>
                  </a:cubicBezTo>
                  <a:cubicBezTo>
                    <a:pt x="2748" y="1952"/>
                    <a:pt x="2783" y="1884"/>
                    <a:pt x="2771" y="1827"/>
                  </a:cubicBezTo>
                  <a:cubicBezTo>
                    <a:pt x="2761" y="1767"/>
                    <a:pt x="2708" y="1734"/>
                    <a:pt x="2649" y="1734"/>
                  </a:cubicBezTo>
                  <a:cubicBezTo>
                    <a:pt x="2640" y="1734"/>
                    <a:pt x="2632" y="1734"/>
                    <a:pt x="2623" y="1736"/>
                  </a:cubicBezTo>
                  <a:cubicBezTo>
                    <a:pt x="2327" y="1817"/>
                    <a:pt x="1374" y="2054"/>
                    <a:pt x="564" y="2054"/>
                  </a:cubicBezTo>
                  <a:cubicBezTo>
                    <a:pt x="469" y="2054"/>
                    <a:pt x="375" y="2051"/>
                    <a:pt x="285" y="2044"/>
                  </a:cubicBezTo>
                  <a:cubicBezTo>
                    <a:pt x="274" y="1816"/>
                    <a:pt x="285" y="1599"/>
                    <a:pt x="297" y="1382"/>
                  </a:cubicBezTo>
                  <a:cubicBezTo>
                    <a:pt x="308" y="960"/>
                    <a:pt x="320" y="538"/>
                    <a:pt x="240" y="94"/>
                  </a:cubicBezTo>
                  <a:cubicBezTo>
                    <a:pt x="229" y="43"/>
                    <a:pt x="174" y="1"/>
                    <a:pt x="12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3">
              <a:extLst>
                <a:ext uri="{FF2B5EF4-FFF2-40B4-BE49-F238E27FC236}">
                  <a16:creationId xmlns:a16="http://schemas.microsoft.com/office/drawing/2014/main" id="{2FEC5849-97CB-1D82-213B-D55942A81A6E}"/>
                </a:ext>
              </a:extLst>
            </p:cNvPr>
            <p:cNvSpPr/>
            <p:nvPr/>
          </p:nvSpPr>
          <p:spPr>
            <a:xfrm>
              <a:off x="1613650" y="2232750"/>
              <a:ext cx="58750" cy="5675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7" y="1"/>
                  </a:moveTo>
                  <a:cubicBezTo>
                    <a:pt x="160" y="1"/>
                    <a:pt x="103" y="46"/>
                    <a:pt x="103" y="115"/>
                  </a:cubicBezTo>
                  <a:cubicBezTo>
                    <a:pt x="92" y="514"/>
                    <a:pt x="69" y="913"/>
                    <a:pt x="46" y="1312"/>
                  </a:cubicBezTo>
                  <a:cubicBezTo>
                    <a:pt x="35" y="1586"/>
                    <a:pt x="12" y="1871"/>
                    <a:pt x="1" y="2144"/>
                  </a:cubicBezTo>
                  <a:cubicBezTo>
                    <a:pt x="1" y="2179"/>
                    <a:pt x="23" y="2213"/>
                    <a:pt x="46" y="2236"/>
                  </a:cubicBezTo>
                  <a:cubicBezTo>
                    <a:pt x="69" y="2258"/>
                    <a:pt x="92" y="2270"/>
                    <a:pt x="126" y="2270"/>
                  </a:cubicBezTo>
                  <a:lnTo>
                    <a:pt x="137" y="2270"/>
                  </a:lnTo>
                  <a:cubicBezTo>
                    <a:pt x="400" y="2213"/>
                    <a:pt x="673" y="2190"/>
                    <a:pt x="947" y="2167"/>
                  </a:cubicBezTo>
                  <a:cubicBezTo>
                    <a:pt x="1380" y="2133"/>
                    <a:pt x="1836" y="2087"/>
                    <a:pt x="2258" y="1951"/>
                  </a:cubicBezTo>
                  <a:cubicBezTo>
                    <a:pt x="2315" y="1928"/>
                    <a:pt x="2349" y="1859"/>
                    <a:pt x="2327" y="1802"/>
                  </a:cubicBezTo>
                  <a:cubicBezTo>
                    <a:pt x="2317" y="1745"/>
                    <a:pt x="2268" y="1720"/>
                    <a:pt x="2212" y="1720"/>
                  </a:cubicBezTo>
                  <a:cubicBezTo>
                    <a:pt x="2201" y="1720"/>
                    <a:pt x="2190" y="1721"/>
                    <a:pt x="2178" y="1723"/>
                  </a:cubicBezTo>
                  <a:cubicBezTo>
                    <a:pt x="1791" y="1859"/>
                    <a:pt x="1346" y="1894"/>
                    <a:pt x="924" y="1939"/>
                  </a:cubicBezTo>
                  <a:cubicBezTo>
                    <a:pt x="696" y="1962"/>
                    <a:pt x="468" y="1973"/>
                    <a:pt x="240" y="2008"/>
                  </a:cubicBezTo>
                  <a:cubicBezTo>
                    <a:pt x="251" y="1780"/>
                    <a:pt x="263" y="1551"/>
                    <a:pt x="286" y="1323"/>
                  </a:cubicBezTo>
                  <a:cubicBezTo>
                    <a:pt x="297" y="924"/>
                    <a:pt x="331" y="514"/>
                    <a:pt x="331" y="115"/>
                  </a:cubicBezTo>
                  <a:cubicBezTo>
                    <a:pt x="331" y="46"/>
                    <a:pt x="286" y="1"/>
                    <a:pt x="217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3">
              <a:extLst>
                <a:ext uri="{FF2B5EF4-FFF2-40B4-BE49-F238E27FC236}">
                  <a16:creationId xmlns:a16="http://schemas.microsoft.com/office/drawing/2014/main" id="{716BD3DA-8BE0-6148-E7BC-8E07512D54FE}"/>
                </a:ext>
              </a:extLst>
            </p:cNvPr>
            <p:cNvSpPr/>
            <p:nvPr/>
          </p:nvSpPr>
          <p:spPr>
            <a:xfrm>
              <a:off x="1596250" y="2256125"/>
              <a:ext cx="58750" cy="5675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8" y="1"/>
                  </a:moveTo>
                  <a:cubicBezTo>
                    <a:pt x="161" y="1"/>
                    <a:pt x="104" y="58"/>
                    <a:pt x="104" y="115"/>
                  </a:cubicBezTo>
                  <a:cubicBezTo>
                    <a:pt x="92" y="514"/>
                    <a:pt x="69" y="924"/>
                    <a:pt x="47" y="1312"/>
                  </a:cubicBezTo>
                  <a:cubicBezTo>
                    <a:pt x="35" y="1597"/>
                    <a:pt x="12" y="1871"/>
                    <a:pt x="1" y="2156"/>
                  </a:cubicBezTo>
                  <a:cubicBezTo>
                    <a:pt x="1" y="2190"/>
                    <a:pt x="12" y="2224"/>
                    <a:pt x="47" y="2247"/>
                  </a:cubicBezTo>
                  <a:cubicBezTo>
                    <a:pt x="69" y="2258"/>
                    <a:pt x="92" y="2270"/>
                    <a:pt x="115" y="2270"/>
                  </a:cubicBezTo>
                  <a:lnTo>
                    <a:pt x="138" y="2270"/>
                  </a:lnTo>
                  <a:cubicBezTo>
                    <a:pt x="400" y="2224"/>
                    <a:pt x="674" y="2201"/>
                    <a:pt x="947" y="2179"/>
                  </a:cubicBezTo>
                  <a:cubicBezTo>
                    <a:pt x="1381" y="2133"/>
                    <a:pt x="1837" y="2087"/>
                    <a:pt x="2259" y="1951"/>
                  </a:cubicBezTo>
                  <a:cubicBezTo>
                    <a:pt x="2316" y="1928"/>
                    <a:pt x="2350" y="1871"/>
                    <a:pt x="2327" y="1802"/>
                  </a:cubicBezTo>
                  <a:cubicBezTo>
                    <a:pt x="2318" y="1758"/>
                    <a:pt x="2274" y="1727"/>
                    <a:pt x="2222" y="1727"/>
                  </a:cubicBezTo>
                  <a:cubicBezTo>
                    <a:pt x="2208" y="1727"/>
                    <a:pt x="2194" y="1729"/>
                    <a:pt x="2179" y="1734"/>
                  </a:cubicBezTo>
                  <a:cubicBezTo>
                    <a:pt x="1791" y="1859"/>
                    <a:pt x="1346" y="1905"/>
                    <a:pt x="925" y="1939"/>
                  </a:cubicBezTo>
                  <a:cubicBezTo>
                    <a:pt x="697" y="1962"/>
                    <a:pt x="468" y="1985"/>
                    <a:pt x="240" y="2019"/>
                  </a:cubicBezTo>
                  <a:cubicBezTo>
                    <a:pt x="252" y="1791"/>
                    <a:pt x="263" y="1563"/>
                    <a:pt x="275" y="1323"/>
                  </a:cubicBezTo>
                  <a:cubicBezTo>
                    <a:pt x="297" y="936"/>
                    <a:pt x="320" y="525"/>
                    <a:pt x="332" y="126"/>
                  </a:cubicBezTo>
                  <a:cubicBezTo>
                    <a:pt x="332" y="58"/>
                    <a:pt x="286" y="1"/>
                    <a:pt x="218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3">
              <a:extLst>
                <a:ext uri="{FF2B5EF4-FFF2-40B4-BE49-F238E27FC236}">
                  <a16:creationId xmlns:a16="http://schemas.microsoft.com/office/drawing/2014/main" id="{CCD991CB-02CC-5134-B90B-E256E509CACD}"/>
                </a:ext>
              </a:extLst>
            </p:cNvPr>
            <p:cNvSpPr/>
            <p:nvPr/>
          </p:nvSpPr>
          <p:spPr>
            <a:xfrm>
              <a:off x="1663250" y="2199975"/>
              <a:ext cx="31675" cy="23975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" y="0"/>
                  </a:moveTo>
                  <a:cubicBezTo>
                    <a:pt x="46" y="0"/>
                    <a:pt x="1" y="57"/>
                    <a:pt x="12" y="126"/>
                  </a:cubicBezTo>
                  <a:cubicBezTo>
                    <a:pt x="12" y="149"/>
                    <a:pt x="46" y="628"/>
                    <a:pt x="126" y="878"/>
                  </a:cubicBezTo>
                  <a:cubicBezTo>
                    <a:pt x="137" y="924"/>
                    <a:pt x="183" y="958"/>
                    <a:pt x="240" y="958"/>
                  </a:cubicBezTo>
                  <a:lnTo>
                    <a:pt x="263" y="958"/>
                  </a:lnTo>
                  <a:cubicBezTo>
                    <a:pt x="308" y="947"/>
                    <a:pt x="377" y="935"/>
                    <a:pt x="445" y="924"/>
                  </a:cubicBezTo>
                  <a:cubicBezTo>
                    <a:pt x="708" y="867"/>
                    <a:pt x="1050" y="810"/>
                    <a:pt x="1209" y="685"/>
                  </a:cubicBezTo>
                  <a:cubicBezTo>
                    <a:pt x="1255" y="650"/>
                    <a:pt x="1266" y="570"/>
                    <a:pt x="1232" y="525"/>
                  </a:cubicBezTo>
                  <a:cubicBezTo>
                    <a:pt x="1206" y="493"/>
                    <a:pt x="1173" y="479"/>
                    <a:pt x="1139" y="479"/>
                  </a:cubicBezTo>
                  <a:cubicBezTo>
                    <a:pt x="1113" y="479"/>
                    <a:pt x="1086" y="487"/>
                    <a:pt x="1061" y="502"/>
                  </a:cubicBezTo>
                  <a:cubicBezTo>
                    <a:pt x="947" y="593"/>
                    <a:pt x="616" y="650"/>
                    <a:pt x="400" y="696"/>
                  </a:cubicBezTo>
                  <a:cubicBezTo>
                    <a:pt x="377" y="696"/>
                    <a:pt x="343" y="707"/>
                    <a:pt x="320" y="707"/>
                  </a:cubicBezTo>
                  <a:cubicBezTo>
                    <a:pt x="263" y="468"/>
                    <a:pt x="240" y="114"/>
                    <a:pt x="240" y="103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3">
              <a:extLst>
                <a:ext uri="{FF2B5EF4-FFF2-40B4-BE49-F238E27FC236}">
                  <a16:creationId xmlns:a16="http://schemas.microsoft.com/office/drawing/2014/main" id="{410FCFB1-C2AA-DE81-7F6A-D82597A89895}"/>
                </a:ext>
              </a:extLst>
            </p:cNvPr>
            <p:cNvSpPr/>
            <p:nvPr/>
          </p:nvSpPr>
          <p:spPr>
            <a:xfrm>
              <a:off x="1346550" y="1603325"/>
              <a:ext cx="408225" cy="760850"/>
            </a:xfrm>
            <a:custGeom>
              <a:avLst/>
              <a:gdLst/>
              <a:ahLst/>
              <a:cxnLst/>
              <a:rect l="l" t="t" r="r" b="b"/>
              <a:pathLst>
                <a:path w="16329" h="30434" extrusionOk="0">
                  <a:moveTo>
                    <a:pt x="5063" y="0"/>
                  </a:moveTo>
                  <a:lnTo>
                    <a:pt x="5063" y="0"/>
                  </a:lnTo>
                  <a:cubicBezTo>
                    <a:pt x="3569" y="3204"/>
                    <a:pt x="1904" y="6990"/>
                    <a:pt x="1471" y="8963"/>
                  </a:cubicBezTo>
                  <a:cubicBezTo>
                    <a:pt x="490" y="13353"/>
                    <a:pt x="0" y="18108"/>
                    <a:pt x="502" y="22601"/>
                  </a:cubicBezTo>
                  <a:cubicBezTo>
                    <a:pt x="798" y="25257"/>
                    <a:pt x="2053" y="27869"/>
                    <a:pt x="4162" y="29613"/>
                  </a:cubicBezTo>
                  <a:cubicBezTo>
                    <a:pt x="5293" y="30232"/>
                    <a:pt x="6668" y="30434"/>
                    <a:pt x="7920" y="30434"/>
                  </a:cubicBezTo>
                  <a:cubicBezTo>
                    <a:pt x="9091" y="30434"/>
                    <a:pt x="10154" y="30257"/>
                    <a:pt x="10810" y="30081"/>
                  </a:cubicBezTo>
                  <a:cubicBezTo>
                    <a:pt x="13923" y="29248"/>
                    <a:pt x="15531" y="26979"/>
                    <a:pt x="16329" y="24265"/>
                  </a:cubicBezTo>
                  <a:cubicBezTo>
                    <a:pt x="16096" y="24065"/>
                    <a:pt x="15772" y="24001"/>
                    <a:pt x="15367" y="24001"/>
                  </a:cubicBezTo>
                  <a:cubicBezTo>
                    <a:pt x="14918" y="24001"/>
                    <a:pt x="14370" y="24080"/>
                    <a:pt x="13740" y="24140"/>
                  </a:cubicBezTo>
                  <a:cubicBezTo>
                    <a:pt x="12952" y="24214"/>
                    <a:pt x="12251" y="24325"/>
                    <a:pt x="11615" y="24325"/>
                  </a:cubicBezTo>
                  <a:cubicBezTo>
                    <a:pt x="10772" y="24325"/>
                    <a:pt x="10043" y="24129"/>
                    <a:pt x="9373" y="23387"/>
                  </a:cubicBezTo>
                  <a:cubicBezTo>
                    <a:pt x="8199" y="22110"/>
                    <a:pt x="7868" y="22065"/>
                    <a:pt x="6180" y="22053"/>
                  </a:cubicBezTo>
                  <a:cubicBezTo>
                    <a:pt x="4322" y="22053"/>
                    <a:pt x="3181" y="20879"/>
                    <a:pt x="2680" y="19123"/>
                  </a:cubicBezTo>
                  <a:cubicBezTo>
                    <a:pt x="2338" y="17903"/>
                    <a:pt x="2543" y="16455"/>
                    <a:pt x="2543" y="15200"/>
                  </a:cubicBezTo>
                  <a:cubicBezTo>
                    <a:pt x="2554" y="13296"/>
                    <a:pt x="3113" y="12007"/>
                    <a:pt x="3592" y="10217"/>
                  </a:cubicBezTo>
                  <a:cubicBezTo>
                    <a:pt x="4128" y="8256"/>
                    <a:pt x="4618" y="6067"/>
                    <a:pt x="4858" y="4048"/>
                  </a:cubicBezTo>
                  <a:cubicBezTo>
                    <a:pt x="5006" y="2840"/>
                    <a:pt x="4892" y="1346"/>
                    <a:pt x="5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63">
            <a:extLst>
              <a:ext uri="{FF2B5EF4-FFF2-40B4-BE49-F238E27FC236}">
                <a16:creationId xmlns:a16="http://schemas.microsoft.com/office/drawing/2014/main" id="{9C85FA11-3C7E-4956-C803-1AB0549743DD}"/>
              </a:ext>
            </a:extLst>
          </p:cNvPr>
          <p:cNvGrpSpPr/>
          <p:nvPr/>
        </p:nvGrpSpPr>
        <p:grpSpPr>
          <a:xfrm>
            <a:off x="507842" y="2260359"/>
            <a:ext cx="756988" cy="2333199"/>
            <a:chOff x="893093" y="1634332"/>
            <a:chExt cx="1148208" cy="2974234"/>
          </a:xfrm>
        </p:grpSpPr>
        <p:sp>
          <p:nvSpPr>
            <p:cNvPr id="2412" name="Google Shape;2412;p63">
              <a:extLst>
                <a:ext uri="{FF2B5EF4-FFF2-40B4-BE49-F238E27FC236}">
                  <a16:creationId xmlns:a16="http://schemas.microsoft.com/office/drawing/2014/main" id="{8C2B9F98-E8C2-2AEE-B2B8-1848AA6DB3AE}"/>
                </a:ext>
              </a:extLst>
            </p:cNvPr>
            <p:cNvSpPr/>
            <p:nvPr/>
          </p:nvSpPr>
          <p:spPr>
            <a:xfrm>
              <a:off x="893093" y="1984728"/>
              <a:ext cx="1078898" cy="2010927"/>
            </a:xfrm>
            <a:custGeom>
              <a:avLst/>
              <a:gdLst/>
              <a:ahLst/>
              <a:cxnLst/>
              <a:rect l="l" t="t" r="r" b="b"/>
              <a:pathLst>
                <a:path w="16329" h="30434" extrusionOk="0">
                  <a:moveTo>
                    <a:pt x="5063" y="0"/>
                  </a:moveTo>
                  <a:lnTo>
                    <a:pt x="5063" y="0"/>
                  </a:lnTo>
                  <a:cubicBezTo>
                    <a:pt x="3569" y="3204"/>
                    <a:pt x="1904" y="6990"/>
                    <a:pt x="1471" y="8963"/>
                  </a:cubicBezTo>
                  <a:cubicBezTo>
                    <a:pt x="490" y="13353"/>
                    <a:pt x="0" y="18108"/>
                    <a:pt x="502" y="22601"/>
                  </a:cubicBezTo>
                  <a:cubicBezTo>
                    <a:pt x="798" y="25257"/>
                    <a:pt x="2053" y="27869"/>
                    <a:pt x="4162" y="29613"/>
                  </a:cubicBezTo>
                  <a:cubicBezTo>
                    <a:pt x="5293" y="30232"/>
                    <a:pt x="6668" y="30434"/>
                    <a:pt x="7920" y="30434"/>
                  </a:cubicBezTo>
                  <a:cubicBezTo>
                    <a:pt x="9091" y="30434"/>
                    <a:pt x="10154" y="30257"/>
                    <a:pt x="10810" y="30081"/>
                  </a:cubicBezTo>
                  <a:cubicBezTo>
                    <a:pt x="13923" y="29248"/>
                    <a:pt x="15531" y="26979"/>
                    <a:pt x="16329" y="24265"/>
                  </a:cubicBezTo>
                  <a:cubicBezTo>
                    <a:pt x="16096" y="24065"/>
                    <a:pt x="15772" y="24001"/>
                    <a:pt x="15367" y="24001"/>
                  </a:cubicBezTo>
                  <a:cubicBezTo>
                    <a:pt x="14918" y="24001"/>
                    <a:pt x="14370" y="24080"/>
                    <a:pt x="13740" y="24140"/>
                  </a:cubicBezTo>
                  <a:cubicBezTo>
                    <a:pt x="12952" y="24214"/>
                    <a:pt x="12251" y="24325"/>
                    <a:pt x="11615" y="24325"/>
                  </a:cubicBezTo>
                  <a:cubicBezTo>
                    <a:pt x="10772" y="24325"/>
                    <a:pt x="10043" y="24129"/>
                    <a:pt x="9373" y="23387"/>
                  </a:cubicBezTo>
                  <a:cubicBezTo>
                    <a:pt x="8199" y="22110"/>
                    <a:pt x="7868" y="22065"/>
                    <a:pt x="6180" y="22053"/>
                  </a:cubicBezTo>
                  <a:cubicBezTo>
                    <a:pt x="4322" y="22053"/>
                    <a:pt x="3181" y="20879"/>
                    <a:pt x="2680" y="19123"/>
                  </a:cubicBezTo>
                  <a:cubicBezTo>
                    <a:pt x="2338" y="17903"/>
                    <a:pt x="2543" y="16455"/>
                    <a:pt x="2543" y="15200"/>
                  </a:cubicBezTo>
                  <a:cubicBezTo>
                    <a:pt x="2554" y="13296"/>
                    <a:pt x="3113" y="12007"/>
                    <a:pt x="3592" y="10217"/>
                  </a:cubicBezTo>
                  <a:cubicBezTo>
                    <a:pt x="4128" y="8256"/>
                    <a:pt x="4618" y="6067"/>
                    <a:pt x="4858" y="4048"/>
                  </a:cubicBezTo>
                  <a:cubicBezTo>
                    <a:pt x="5006" y="2840"/>
                    <a:pt x="4892" y="1346"/>
                    <a:pt x="5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3">
              <a:extLst>
                <a:ext uri="{FF2B5EF4-FFF2-40B4-BE49-F238E27FC236}">
                  <a16:creationId xmlns:a16="http://schemas.microsoft.com/office/drawing/2014/main" id="{17F65DB2-3AAC-2F8B-E260-C15B54C59EF1}"/>
                </a:ext>
              </a:extLst>
            </p:cNvPr>
            <p:cNvSpPr/>
            <p:nvPr/>
          </p:nvSpPr>
          <p:spPr>
            <a:xfrm>
              <a:off x="893093" y="1634332"/>
              <a:ext cx="1148208" cy="2361058"/>
            </a:xfrm>
            <a:custGeom>
              <a:avLst/>
              <a:gdLst/>
              <a:ahLst/>
              <a:cxnLst/>
              <a:rect l="l" t="t" r="r" b="b"/>
              <a:pathLst>
                <a:path w="17378" h="35733" extrusionOk="0">
                  <a:moveTo>
                    <a:pt x="7606" y="1"/>
                  </a:moveTo>
                  <a:cubicBezTo>
                    <a:pt x="6899" y="1495"/>
                    <a:pt x="2246" y="10754"/>
                    <a:pt x="1471" y="14266"/>
                  </a:cubicBezTo>
                  <a:cubicBezTo>
                    <a:pt x="490" y="18656"/>
                    <a:pt x="0" y="23411"/>
                    <a:pt x="502" y="27904"/>
                  </a:cubicBezTo>
                  <a:cubicBezTo>
                    <a:pt x="798" y="30560"/>
                    <a:pt x="2053" y="33172"/>
                    <a:pt x="4162" y="34916"/>
                  </a:cubicBezTo>
                  <a:cubicBezTo>
                    <a:pt x="5289" y="35533"/>
                    <a:pt x="6659" y="35732"/>
                    <a:pt x="7907" y="35732"/>
                  </a:cubicBezTo>
                  <a:cubicBezTo>
                    <a:pt x="9083" y="35732"/>
                    <a:pt x="10152" y="35555"/>
                    <a:pt x="10810" y="35384"/>
                  </a:cubicBezTo>
                  <a:cubicBezTo>
                    <a:pt x="17378" y="33639"/>
                    <a:pt x="17287" y="25418"/>
                    <a:pt x="16819" y="20275"/>
                  </a:cubicBezTo>
                  <a:cubicBezTo>
                    <a:pt x="16432" y="16079"/>
                    <a:pt x="15166" y="12054"/>
                    <a:pt x="13421" y="8177"/>
                  </a:cubicBezTo>
                  <a:cubicBezTo>
                    <a:pt x="12315" y="5725"/>
                    <a:pt x="10422" y="1164"/>
                    <a:pt x="76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3">
              <a:extLst>
                <a:ext uri="{FF2B5EF4-FFF2-40B4-BE49-F238E27FC236}">
                  <a16:creationId xmlns:a16="http://schemas.microsoft.com/office/drawing/2014/main" id="{EAA31D24-FE3C-E6E2-7A0E-8B681602E723}"/>
                </a:ext>
              </a:extLst>
            </p:cNvPr>
            <p:cNvSpPr/>
            <p:nvPr/>
          </p:nvSpPr>
          <p:spPr>
            <a:xfrm>
              <a:off x="1418171" y="2164056"/>
              <a:ext cx="125934" cy="2444511"/>
            </a:xfrm>
            <a:custGeom>
              <a:avLst/>
              <a:gdLst/>
              <a:ahLst/>
              <a:cxnLst/>
              <a:rect l="l" t="t" r="r" b="b"/>
              <a:pathLst>
                <a:path w="1906" h="36996" extrusionOk="0">
                  <a:moveTo>
                    <a:pt x="913" y="0"/>
                  </a:moveTo>
                  <a:cubicBezTo>
                    <a:pt x="731" y="2474"/>
                    <a:pt x="217" y="16899"/>
                    <a:pt x="217" y="21244"/>
                  </a:cubicBezTo>
                  <a:lnTo>
                    <a:pt x="217" y="29898"/>
                  </a:lnTo>
                  <a:cubicBezTo>
                    <a:pt x="217" y="31974"/>
                    <a:pt x="1" y="34516"/>
                    <a:pt x="229" y="36592"/>
                  </a:cubicBezTo>
                  <a:cubicBezTo>
                    <a:pt x="250" y="36832"/>
                    <a:pt x="452" y="36995"/>
                    <a:pt x="678" y="36995"/>
                  </a:cubicBezTo>
                  <a:cubicBezTo>
                    <a:pt x="699" y="36995"/>
                    <a:pt x="721" y="36994"/>
                    <a:pt x="742" y="36991"/>
                  </a:cubicBezTo>
                  <a:cubicBezTo>
                    <a:pt x="845" y="36979"/>
                    <a:pt x="947" y="36957"/>
                    <a:pt x="1038" y="36957"/>
                  </a:cubicBezTo>
                  <a:cubicBezTo>
                    <a:pt x="1335" y="36934"/>
                    <a:pt x="1586" y="36729"/>
                    <a:pt x="1609" y="36432"/>
                  </a:cubicBezTo>
                  <a:cubicBezTo>
                    <a:pt x="1905" y="33422"/>
                    <a:pt x="1472" y="29727"/>
                    <a:pt x="1472" y="26774"/>
                  </a:cubicBezTo>
                  <a:lnTo>
                    <a:pt x="1472" y="14026"/>
                  </a:lnTo>
                  <a:cubicBezTo>
                    <a:pt x="1472" y="11551"/>
                    <a:pt x="1563" y="9043"/>
                    <a:pt x="1312" y="6568"/>
                  </a:cubicBezTo>
                  <a:cubicBezTo>
                    <a:pt x="1107" y="4493"/>
                    <a:pt x="1130" y="1494"/>
                    <a:pt x="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3">
              <a:extLst>
                <a:ext uri="{FF2B5EF4-FFF2-40B4-BE49-F238E27FC236}">
                  <a16:creationId xmlns:a16="http://schemas.microsoft.com/office/drawing/2014/main" id="{B634FBA2-B2E0-4F7E-2A4B-C274E4E444EA}"/>
                </a:ext>
              </a:extLst>
            </p:cNvPr>
            <p:cNvSpPr/>
            <p:nvPr/>
          </p:nvSpPr>
          <p:spPr>
            <a:xfrm>
              <a:off x="1167294" y="2640985"/>
              <a:ext cx="299969" cy="4671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138" y="0"/>
                  </a:moveTo>
                  <a:cubicBezTo>
                    <a:pt x="58" y="11"/>
                    <a:pt x="1" y="80"/>
                    <a:pt x="12" y="160"/>
                  </a:cubicBezTo>
                  <a:cubicBezTo>
                    <a:pt x="58" y="958"/>
                    <a:pt x="776" y="1939"/>
                    <a:pt x="1415" y="2805"/>
                  </a:cubicBezTo>
                  <a:cubicBezTo>
                    <a:pt x="1643" y="3113"/>
                    <a:pt x="1848" y="3410"/>
                    <a:pt x="2008" y="3660"/>
                  </a:cubicBezTo>
                  <a:cubicBezTo>
                    <a:pt x="2224" y="3991"/>
                    <a:pt x="2418" y="4333"/>
                    <a:pt x="2612" y="4664"/>
                  </a:cubicBezTo>
                  <a:cubicBezTo>
                    <a:pt x="2760" y="4926"/>
                    <a:pt x="2920" y="5188"/>
                    <a:pt x="3068" y="5451"/>
                  </a:cubicBezTo>
                  <a:cubicBezTo>
                    <a:pt x="3136" y="5553"/>
                    <a:pt x="3205" y="5679"/>
                    <a:pt x="3273" y="5804"/>
                  </a:cubicBezTo>
                  <a:cubicBezTo>
                    <a:pt x="3524" y="6260"/>
                    <a:pt x="3809" y="6785"/>
                    <a:pt x="4311" y="7047"/>
                  </a:cubicBezTo>
                  <a:cubicBezTo>
                    <a:pt x="4334" y="7058"/>
                    <a:pt x="4357" y="7070"/>
                    <a:pt x="4379" y="7070"/>
                  </a:cubicBezTo>
                  <a:cubicBezTo>
                    <a:pt x="4425" y="7070"/>
                    <a:pt x="4482" y="7047"/>
                    <a:pt x="4505" y="6990"/>
                  </a:cubicBezTo>
                  <a:cubicBezTo>
                    <a:pt x="4539" y="6922"/>
                    <a:pt x="4516" y="6842"/>
                    <a:pt x="4448" y="6796"/>
                  </a:cubicBezTo>
                  <a:cubicBezTo>
                    <a:pt x="4014" y="6568"/>
                    <a:pt x="3764" y="6112"/>
                    <a:pt x="3524" y="5667"/>
                  </a:cubicBezTo>
                  <a:cubicBezTo>
                    <a:pt x="3456" y="5542"/>
                    <a:pt x="3387" y="5416"/>
                    <a:pt x="3319" y="5302"/>
                  </a:cubicBezTo>
                  <a:cubicBezTo>
                    <a:pt x="3159" y="5040"/>
                    <a:pt x="3011" y="4778"/>
                    <a:pt x="2851" y="4516"/>
                  </a:cubicBezTo>
                  <a:cubicBezTo>
                    <a:pt x="2669" y="4185"/>
                    <a:pt x="2464" y="3843"/>
                    <a:pt x="2247" y="3512"/>
                  </a:cubicBezTo>
                  <a:cubicBezTo>
                    <a:pt x="2087" y="3250"/>
                    <a:pt x="1871" y="2953"/>
                    <a:pt x="1643" y="2634"/>
                  </a:cubicBezTo>
                  <a:cubicBezTo>
                    <a:pt x="1027" y="1802"/>
                    <a:pt x="331" y="855"/>
                    <a:pt x="297" y="137"/>
                  </a:cubicBezTo>
                  <a:cubicBezTo>
                    <a:pt x="286" y="57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3">
              <a:extLst>
                <a:ext uri="{FF2B5EF4-FFF2-40B4-BE49-F238E27FC236}">
                  <a16:creationId xmlns:a16="http://schemas.microsoft.com/office/drawing/2014/main" id="{A383D55E-D7B7-7E64-9759-CC37F688446F}"/>
                </a:ext>
              </a:extLst>
            </p:cNvPr>
            <p:cNvSpPr/>
            <p:nvPr/>
          </p:nvSpPr>
          <p:spPr>
            <a:xfrm>
              <a:off x="1101750" y="2670190"/>
              <a:ext cx="215528" cy="153889"/>
            </a:xfrm>
            <a:custGeom>
              <a:avLst/>
              <a:gdLst/>
              <a:ahLst/>
              <a:cxnLst/>
              <a:rect l="l" t="t" r="r" b="b"/>
              <a:pathLst>
                <a:path w="3262" h="2329" extrusionOk="0">
                  <a:moveTo>
                    <a:pt x="3096" y="1"/>
                  </a:moveTo>
                  <a:cubicBezTo>
                    <a:pt x="3040" y="1"/>
                    <a:pt x="2990" y="33"/>
                    <a:pt x="2965" y="83"/>
                  </a:cubicBezTo>
                  <a:cubicBezTo>
                    <a:pt x="2703" y="630"/>
                    <a:pt x="2532" y="1394"/>
                    <a:pt x="2532" y="2032"/>
                  </a:cubicBezTo>
                  <a:cubicBezTo>
                    <a:pt x="1837" y="1930"/>
                    <a:pt x="844" y="1599"/>
                    <a:pt x="229" y="1314"/>
                  </a:cubicBezTo>
                  <a:cubicBezTo>
                    <a:pt x="207" y="1305"/>
                    <a:pt x="186" y="1301"/>
                    <a:pt x="165" y="1301"/>
                  </a:cubicBezTo>
                  <a:cubicBezTo>
                    <a:pt x="109" y="1301"/>
                    <a:pt x="60" y="1332"/>
                    <a:pt x="35" y="1383"/>
                  </a:cubicBezTo>
                  <a:cubicBezTo>
                    <a:pt x="1" y="1462"/>
                    <a:pt x="35" y="1542"/>
                    <a:pt x="103" y="1576"/>
                  </a:cubicBezTo>
                  <a:cubicBezTo>
                    <a:pt x="799" y="1896"/>
                    <a:pt x="1939" y="2261"/>
                    <a:pt x="2669" y="2329"/>
                  </a:cubicBezTo>
                  <a:lnTo>
                    <a:pt x="2680" y="2329"/>
                  </a:lnTo>
                  <a:cubicBezTo>
                    <a:pt x="2715" y="2329"/>
                    <a:pt x="2749" y="2318"/>
                    <a:pt x="2783" y="2295"/>
                  </a:cubicBezTo>
                  <a:cubicBezTo>
                    <a:pt x="2806" y="2261"/>
                    <a:pt x="2829" y="2226"/>
                    <a:pt x="2829" y="2181"/>
                  </a:cubicBezTo>
                  <a:cubicBezTo>
                    <a:pt x="2794" y="1565"/>
                    <a:pt x="2954" y="767"/>
                    <a:pt x="3228" y="197"/>
                  </a:cubicBezTo>
                  <a:cubicBezTo>
                    <a:pt x="3262" y="128"/>
                    <a:pt x="3228" y="48"/>
                    <a:pt x="3159" y="14"/>
                  </a:cubicBezTo>
                  <a:cubicBezTo>
                    <a:pt x="3138" y="5"/>
                    <a:pt x="3116" y="1"/>
                    <a:pt x="3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3">
              <a:extLst>
                <a:ext uri="{FF2B5EF4-FFF2-40B4-BE49-F238E27FC236}">
                  <a16:creationId xmlns:a16="http://schemas.microsoft.com/office/drawing/2014/main" id="{E547C013-4B86-EB26-AA3D-A1B52CB28895}"/>
                </a:ext>
              </a:extLst>
            </p:cNvPr>
            <p:cNvSpPr/>
            <p:nvPr/>
          </p:nvSpPr>
          <p:spPr>
            <a:xfrm>
              <a:off x="1104789" y="2712148"/>
              <a:ext cx="241165" cy="181310"/>
            </a:xfrm>
            <a:custGeom>
              <a:avLst/>
              <a:gdLst/>
              <a:ahLst/>
              <a:cxnLst/>
              <a:rect l="l" t="t" r="r" b="b"/>
              <a:pathLst>
                <a:path w="3650" h="2744" extrusionOk="0">
                  <a:moveTo>
                    <a:pt x="3498" y="0"/>
                  </a:moveTo>
                  <a:cubicBezTo>
                    <a:pt x="3440" y="0"/>
                    <a:pt x="3383" y="41"/>
                    <a:pt x="3364" y="98"/>
                  </a:cubicBezTo>
                  <a:cubicBezTo>
                    <a:pt x="3193" y="622"/>
                    <a:pt x="3147" y="1147"/>
                    <a:pt x="3102" y="1648"/>
                  </a:cubicBezTo>
                  <a:cubicBezTo>
                    <a:pt x="3079" y="1911"/>
                    <a:pt x="3056" y="2184"/>
                    <a:pt x="3022" y="2458"/>
                  </a:cubicBezTo>
                  <a:cubicBezTo>
                    <a:pt x="1973" y="2412"/>
                    <a:pt x="616" y="1911"/>
                    <a:pt x="217" y="1751"/>
                  </a:cubicBezTo>
                  <a:cubicBezTo>
                    <a:pt x="200" y="1746"/>
                    <a:pt x="184" y="1744"/>
                    <a:pt x="167" y="1744"/>
                  </a:cubicBezTo>
                  <a:cubicBezTo>
                    <a:pt x="106" y="1744"/>
                    <a:pt x="50" y="1777"/>
                    <a:pt x="23" y="1831"/>
                  </a:cubicBezTo>
                  <a:cubicBezTo>
                    <a:pt x="0" y="1911"/>
                    <a:pt x="34" y="1990"/>
                    <a:pt x="103" y="2013"/>
                  </a:cubicBezTo>
                  <a:cubicBezTo>
                    <a:pt x="536" y="2184"/>
                    <a:pt x="2030" y="2732"/>
                    <a:pt x="3136" y="2743"/>
                  </a:cubicBezTo>
                  <a:cubicBezTo>
                    <a:pt x="3204" y="2743"/>
                    <a:pt x="3273" y="2686"/>
                    <a:pt x="3284" y="2618"/>
                  </a:cubicBezTo>
                  <a:cubicBezTo>
                    <a:pt x="3330" y="2310"/>
                    <a:pt x="3364" y="1990"/>
                    <a:pt x="3387" y="1671"/>
                  </a:cubicBezTo>
                  <a:cubicBezTo>
                    <a:pt x="3433" y="1158"/>
                    <a:pt x="3467" y="679"/>
                    <a:pt x="3626" y="189"/>
                  </a:cubicBezTo>
                  <a:cubicBezTo>
                    <a:pt x="3649" y="109"/>
                    <a:pt x="3615" y="29"/>
                    <a:pt x="3535" y="6"/>
                  </a:cubicBezTo>
                  <a:cubicBezTo>
                    <a:pt x="3523" y="2"/>
                    <a:pt x="3511" y="0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3">
              <a:extLst>
                <a:ext uri="{FF2B5EF4-FFF2-40B4-BE49-F238E27FC236}">
                  <a16:creationId xmlns:a16="http://schemas.microsoft.com/office/drawing/2014/main" id="{3E134016-A99E-7557-C673-1DED74CDA102}"/>
                </a:ext>
              </a:extLst>
            </p:cNvPr>
            <p:cNvSpPr/>
            <p:nvPr/>
          </p:nvSpPr>
          <p:spPr>
            <a:xfrm>
              <a:off x="1176346" y="2784896"/>
              <a:ext cx="198217" cy="183887"/>
            </a:xfrm>
            <a:custGeom>
              <a:avLst/>
              <a:gdLst/>
              <a:ahLst/>
              <a:cxnLst/>
              <a:rect l="l" t="t" r="r" b="b"/>
              <a:pathLst>
                <a:path w="3000" h="2783" extrusionOk="0">
                  <a:moveTo>
                    <a:pt x="2863" y="0"/>
                  </a:moveTo>
                  <a:cubicBezTo>
                    <a:pt x="2794" y="0"/>
                    <a:pt x="2714" y="57"/>
                    <a:pt x="2703" y="125"/>
                  </a:cubicBezTo>
                  <a:cubicBezTo>
                    <a:pt x="2657" y="627"/>
                    <a:pt x="2635" y="1118"/>
                    <a:pt x="2600" y="1608"/>
                  </a:cubicBezTo>
                  <a:cubicBezTo>
                    <a:pt x="2578" y="1881"/>
                    <a:pt x="2566" y="2167"/>
                    <a:pt x="2543" y="2452"/>
                  </a:cubicBezTo>
                  <a:cubicBezTo>
                    <a:pt x="2270" y="2372"/>
                    <a:pt x="1996" y="2315"/>
                    <a:pt x="1722" y="2258"/>
                  </a:cubicBezTo>
                  <a:cubicBezTo>
                    <a:pt x="1209" y="2144"/>
                    <a:pt x="685" y="2030"/>
                    <a:pt x="229" y="1824"/>
                  </a:cubicBezTo>
                  <a:cubicBezTo>
                    <a:pt x="208" y="1814"/>
                    <a:pt x="185" y="1809"/>
                    <a:pt x="163" y="1809"/>
                  </a:cubicBezTo>
                  <a:cubicBezTo>
                    <a:pt x="111" y="1809"/>
                    <a:pt x="59" y="1837"/>
                    <a:pt x="35" y="1893"/>
                  </a:cubicBezTo>
                  <a:cubicBezTo>
                    <a:pt x="1" y="1961"/>
                    <a:pt x="35" y="2041"/>
                    <a:pt x="103" y="2075"/>
                  </a:cubicBezTo>
                  <a:cubicBezTo>
                    <a:pt x="593" y="2303"/>
                    <a:pt x="1141" y="2429"/>
                    <a:pt x="1665" y="2531"/>
                  </a:cubicBezTo>
                  <a:cubicBezTo>
                    <a:pt x="1985" y="2600"/>
                    <a:pt x="2327" y="2680"/>
                    <a:pt x="2635" y="2771"/>
                  </a:cubicBezTo>
                  <a:cubicBezTo>
                    <a:pt x="2646" y="2771"/>
                    <a:pt x="2657" y="2782"/>
                    <a:pt x="2669" y="2782"/>
                  </a:cubicBezTo>
                  <a:cubicBezTo>
                    <a:pt x="2703" y="2782"/>
                    <a:pt x="2726" y="2771"/>
                    <a:pt x="2749" y="2748"/>
                  </a:cubicBezTo>
                  <a:cubicBezTo>
                    <a:pt x="2783" y="2725"/>
                    <a:pt x="2806" y="2691"/>
                    <a:pt x="2817" y="2645"/>
                  </a:cubicBezTo>
                  <a:cubicBezTo>
                    <a:pt x="2840" y="2303"/>
                    <a:pt x="2863" y="1961"/>
                    <a:pt x="2885" y="1619"/>
                  </a:cubicBezTo>
                  <a:cubicBezTo>
                    <a:pt x="2908" y="1140"/>
                    <a:pt x="2942" y="650"/>
                    <a:pt x="2988" y="160"/>
                  </a:cubicBezTo>
                  <a:cubicBezTo>
                    <a:pt x="2999" y="80"/>
                    <a:pt x="2942" y="11"/>
                    <a:pt x="2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3">
              <a:extLst>
                <a:ext uri="{FF2B5EF4-FFF2-40B4-BE49-F238E27FC236}">
                  <a16:creationId xmlns:a16="http://schemas.microsoft.com/office/drawing/2014/main" id="{6233C2AC-0499-E0C5-6CE3-A807A7393AFE}"/>
                </a:ext>
              </a:extLst>
            </p:cNvPr>
            <p:cNvSpPr/>
            <p:nvPr/>
          </p:nvSpPr>
          <p:spPr>
            <a:xfrm>
              <a:off x="1223786" y="2866962"/>
              <a:ext cx="197491" cy="183953"/>
            </a:xfrm>
            <a:custGeom>
              <a:avLst/>
              <a:gdLst/>
              <a:ahLst/>
              <a:cxnLst/>
              <a:rect l="l" t="t" r="r" b="b"/>
              <a:pathLst>
                <a:path w="2989" h="2784" extrusionOk="0">
                  <a:moveTo>
                    <a:pt x="2852" y="1"/>
                  </a:moveTo>
                  <a:cubicBezTo>
                    <a:pt x="2783" y="1"/>
                    <a:pt x="2703" y="58"/>
                    <a:pt x="2703" y="138"/>
                  </a:cubicBezTo>
                  <a:cubicBezTo>
                    <a:pt x="2646" y="628"/>
                    <a:pt x="2624" y="1130"/>
                    <a:pt x="2589" y="1609"/>
                  </a:cubicBezTo>
                  <a:cubicBezTo>
                    <a:pt x="2578" y="1894"/>
                    <a:pt x="2555" y="2167"/>
                    <a:pt x="2532" y="2453"/>
                  </a:cubicBezTo>
                  <a:cubicBezTo>
                    <a:pt x="2270" y="2373"/>
                    <a:pt x="1985" y="2316"/>
                    <a:pt x="1723" y="2259"/>
                  </a:cubicBezTo>
                  <a:cubicBezTo>
                    <a:pt x="1210" y="2156"/>
                    <a:pt x="674" y="2042"/>
                    <a:pt x="218" y="1825"/>
                  </a:cubicBezTo>
                  <a:cubicBezTo>
                    <a:pt x="197" y="1815"/>
                    <a:pt x="174" y="1810"/>
                    <a:pt x="152" y="1810"/>
                  </a:cubicBezTo>
                  <a:cubicBezTo>
                    <a:pt x="100" y="1810"/>
                    <a:pt x="48" y="1838"/>
                    <a:pt x="24" y="1894"/>
                  </a:cubicBezTo>
                  <a:cubicBezTo>
                    <a:pt x="1" y="1962"/>
                    <a:pt x="24" y="2042"/>
                    <a:pt x="92" y="2076"/>
                  </a:cubicBezTo>
                  <a:cubicBezTo>
                    <a:pt x="582" y="2304"/>
                    <a:pt x="1130" y="2430"/>
                    <a:pt x="1654" y="2544"/>
                  </a:cubicBezTo>
                  <a:cubicBezTo>
                    <a:pt x="1985" y="2612"/>
                    <a:pt x="2316" y="2681"/>
                    <a:pt x="2624" y="2772"/>
                  </a:cubicBezTo>
                  <a:cubicBezTo>
                    <a:pt x="2635" y="2783"/>
                    <a:pt x="2646" y="2783"/>
                    <a:pt x="2669" y="2783"/>
                  </a:cubicBezTo>
                  <a:cubicBezTo>
                    <a:pt x="2692" y="2783"/>
                    <a:pt x="2715" y="2772"/>
                    <a:pt x="2749" y="2760"/>
                  </a:cubicBezTo>
                  <a:cubicBezTo>
                    <a:pt x="2783" y="2738"/>
                    <a:pt x="2806" y="2692"/>
                    <a:pt x="2806" y="2646"/>
                  </a:cubicBezTo>
                  <a:cubicBezTo>
                    <a:pt x="2829" y="2304"/>
                    <a:pt x="2852" y="1962"/>
                    <a:pt x="2874" y="1620"/>
                  </a:cubicBezTo>
                  <a:cubicBezTo>
                    <a:pt x="2909" y="1141"/>
                    <a:pt x="2931" y="651"/>
                    <a:pt x="2988" y="161"/>
                  </a:cubicBezTo>
                  <a:cubicBezTo>
                    <a:pt x="2988" y="81"/>
                    <a:pt x="2931" y="12"/>
                    <a:pt x="2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3">
              <a:extLst>
                <a:ext uri="{FF2B5EF4-FFF2-40B4-BE49-F238E27FC236}">
                  <a16:creationId xmlns:a16="http://schemas.microsoft.com/office/drawing/2014/main" id="{1559A2EE-2D50-7D41-6A02-175F2371E0A2}"/>
                </a:ext>
              </a:extLst>
            </p:cNvPr>
            <p:cNvSpPr/>
            <p:nvPr/>
          </p:nvSpPr>
          <p:spPr>
            <a:xfrm>
              <a:off x="1128905" y="2661931"/>
              <a:ext cx="107037" cy="76317"/>
            </a:xfrm>
            <a:custGeom>
              <a:avLst/>
              <a:gdLst/>
              <a:ahLst/>
              <a:cxnLst/>
              <a:rect l="l" t="t" r="r" b="b"/>
              <a:pathLst>
                <a:path w="1620" h="1155" extrusionOk="0">
                  <a:moveTo>
                    <a:pt x="1470" y="1"/>
                  </a:moveTo>
                  <a:cubicBezTo>
                    <a:pt x="1399" y="1"/>
                    <a:pt x="1333" y="45"/>
                    <a:pt x="1323" y="116"/>
                  </a:cubicBezTo>
                  <a:cubicBezTo>
                    <a:pt x="1323" y="116"/>
                    <a:pt x="1243" y="550"/>
                    <a:pt x="1140" y="835"/>
                  </a:cubicBezTo>
                  <a:cubicBezTo>
                    <a:pt x="1106" y="823"/>
                    <a:pt x="1072" y="812"/>
                    <a:pt x="1038" y="801"/>
                  </a:cubicBezTo>
                  <a:cubicBezTo>
                    <a:pt x="787" y="721"/>
                    <a:pt x="388" y="595"/>
                    <a:pt x="262" y="481"/>
                  </a:cubicBezTo>
                  <a:cubicBezTo>
                    <a:pt x="234" y="453"/>
                    <a:pt x="197" y="439"/>
                    <a:pt x="160" y="439"/>
                  </a:cubicBezTo>
                  <a:cubicBezTo>
                    <a:pt x="123" y="439"/>
                    <a:pt x="86" y="453"/>
                    <a:pt x="57" y="481"/>
                  </a:cubicBezTo>
                  <a:cubicBezTo>
                    <a:pt x="0" y="538"/>
                    <a:pt x="0" y="618"/>
                    <a:pt x="57" y="675"/>
                  </a:cubicBezTo>
                  <a:cubicBezTo>
                    <a:pt x="240" y="846"/>
                    <a:pt x="639" y="972"/>
                    <a:pt x="958" y="1074"/>
                  </a:cubicBezTo>
                  <a:cubicBezTo>
                    <a:pt x="1038" y="1097"/>
                    <a:pt x="1118" y="1120"/>
                    <a:pt x="1175" y="1143"/>
                  </a:cubicBezTo>
                  <a:cubicBezTo>
                    <a:pt x="1186" y="1143"/>
                    <a:pt x="1209" y="1154"/>
                    <a:pt x="1220" y="1154"/>
                  </a:cubicBezTo>
                  <a:cubicBezTo>
                    <a:pt x="1277" y="1154"/>
                    <a:pt x="1323" y="1120"/>
                    <a:pt x="1346" y="1063"/>
                  </a:cubicBezTo>
                  <a:cubicBezTo>
                    <a:pt x="1483" y="766"/>
                    <a:pt x="1597" y="196"/>
                    <a:pt x="1608" y="173"/>
                  </a:cubicBezTo>
                  <a:cubicBezTo>
                    <a:pt x="1619" y="94"/>
                    <a:pt x="1562" y="14"/>
                    <a:pt x="1494" y="2"/>
                  </a:cubicBezTo>
                  <a:cubicBezTo>
                    <a:pt x="1486" y="1"/>
                    <a:pt x="1478" y="1"/>
                    <a:pt x="14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3">
              <a:extLst>
                <a:ext uri="{FF2B5EF4-FFF2-40B4-BE49-F238E27FC236}">
                  <a16:creationId xmlns:a16="http://schemas.microsoft.com/office/drawing/2014/main" id="{D1FD95FE-E731-F0BD-24CE-B40B8630CE48}"/>
                </a:ext>
              </a:extLst>
            </p:cNvPr>
            <p:cNvSpPr/>
            <p:nvPr/>
          </p:nvSpPr>
          <p:spPr>
            <a:xfrm>
              <a:off x="1082192" y="3057522"/>
              <a:ext cx="385797" cy="498932"/>
            </a:xfrm>
            <a:custGeom>
              <a:avLst/>
              <a:gdLst/>
              <a:ahLst/>
              <a:cxnLst/>
              <a:rect l="l" t="t" r="r" b="b"/>
              <a:pathLst>
                <a:path w="5839" h="7551" extrusionOk="0">
                  <a:moveTo>
                    <a:pt x="169" y="0"/>
                  </a:moveTo>
                  <a:cubicBezTo>
                    <a:pt x="162" y="0"/>
                    <a:pt x="155" y="1"/>
                    <a:pt x="148" y="2"/>
                  </a:cubicBezTo>
                  <a:cubicBezTo>
                    <a:pt x="57" y="13"/>
                    <a:pt x="0" y="93"/>
                    <a:pt x="12" y="184"/>
                  </a:cubicBezTo>
                  <a:cubicBezTo>
                    <a:pt x="148" y="1085"/>
                    <a:pt x="1072" y="2123"/>
                    <a:pt x="1870" y="3035"/>
                  </a:cubicBezTo>
                  <a:cubicBezTo>
                    <a:pt x="2167" y="3366"/>
                    <a:pt x="2440" y="3674"/>
                    <a:pt x="2646" y="3936"/>
                  </a:cubicBezTo>
                  <a:cubicBezTo>
                    <a:pt x="2919" y="4289"/>
                    <a:pt x="3170" y="4654"/>
                    <a:pt x="3421" y="5019"/>
                  </a:cubicBezTo>
                  <a:cubicBezTo>
                    <a:pt x="3626" y="5293"/>
                    <a:pt x="3820" y="5578"/>
                    <a:pt x="4025" y="5852"/>
                  </a:cubicBezTo>
                  <a:cubicBezTo>
                    <a:pt x="4117" y="5966"/>
                    <a:pt x="4208" y="6102"/>
                    <a:pt x="4288" y="6228"/>
                  </a:cubicBezTo>
                  <a:cubicBezTo>
                    <a:pt x="4618" y="6718"/>
                    <a:pt x="4995" y="7277"/>
                    <a:pt x="5599" y="7539"/>
                  </a:cubicBezTo>
                  <a:cubicBezTo>
                    <a:pt x="5622" y="7539"/>
                    <a:pt x="5633" y="7551"/>
                    <a:pt x="5656" y="7551"/>
                  </a:cubicBezTo>
                  <a:cubicBezTo>
                    <a:pt x="5724" y="7551"/>
                    <a:pt x="5781" y="7516"/>
                    <a:pt x="5804" y="7448"/>
                  </a:cubicBezTo>
                  <a:cubicBezTo>
                    <a:pt x="5838" y="7368"/>
                    <a:pt x="5804" y="7277"/>
                    <a:pt x="5724" y="7243"/>
                  </a:cubicBezTo>
                  <a:cubicBezTo>
                    <a:pt x="5211" y="7026"/>
                    <a:pt x="4881" y="6524"/>
                    <a:pt x="4561" y="6057"/>
                  </a:cubicBezTo>
                  <a:cubicBezTo>
                    <a:pt x="4470" y="5909"/>
                    <a:pt x="4379" y="5783"/>
                    <a:pt x="4288" y="5658"/>
                  </a:cubicBezTo>
                  <a:cubicBezTo>
                    <a:pt x="4082" y="5384"/>
                    <a:pt x="3889" y="5110"/>
                    <a:pt x="3683" y="4825"/>
                  </a:cubicBezTo>
                  <a:cubicBezTo>
                    <a:pt x="3432" y="4472"/>
                    <a:pt x="3170" y="4095"/>
                    <a:pt x="2896" y="3742"/>
                  </a:cubicBezTo>
                  <a:cubicBezTo>
                    <a:pt x="2691" y="3468"/>
                    <a:pt x="2406" y="3149"/>
                    <a:pt x="2121" y="2818"/>
                  </a:cubicBezTo>
                  <a:cubicBezTo>
                    <a:pt x="1334" y="1940"/>
                    <a:pt x="456" y="948"/>
                    <a:pt x="331" y="139"/>
                  </a:cubicBezTo>
                  <a:cubicBezTo>
                    <a:pt x="320" y="55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3">
              <a:extLst>
                <a:ext uri="{FF2B5EF4-FFF2-40B4-BE49-F238E27FC236}">
                  <a16:creationId xmlns:a16="http://schemas.microsoft.com/office/drawing/2014/main" id="{B5446218-2E82-B970-976D-D694CF392D3D}"/>
                </a:ext>
              </a:extLst>
            </p:cNvPr>
            <p:cNvSpPr/>
            <p:nvPr/>
          </p:nvSpPr>
          <p:spPr>
            <a:xfrm>
              <a:off x="1020414" y="3076419"/>
              <a:ext cx="234359" cy="177874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3355" y="1"/>
                  </a:moveTo>
                  <a:cubicBezTo>
                    <a:pt x="3292" y="1"/>
                    <a:pt x="3231" y="44"/>
                    <a:pt x="3204" y="115"/>
                  </a:cubicBezTo>
                  <a:cubicBezTo>
                    <a:pt x="2965" y="765"/>
                    <a:pt x="2862" y="1643"/>
                    <a:pt x="2931" y="2361"/>
                  </a:cubicBezTo>
                  <a:cubicBezTo>
                    <a:pt x="2121" y="2327"/>
                    <a:pt x="969" y="2053"/>
                    <a:pt x="240" y="1791"/>
                  </a:cubicBezTo>
                  <a:cubicBezTo>
                    <a:pt x="224" y="1787"/>
                    <a:pt x="208" y="1785"/>
                    <a:pt x="192" y="1785"/>
                  </a:cubicBezTo>
                  <a:cubicBezTo>
                    <a:pt x="119" y="1785"/>
                    <a:pt x="53" y="1828"/>
                    <a:pt x="34" y="1894"/>
                  </a:cubicBezTo>
                  <a:cubicBezTo>
                    <a:pt x="0" y="1974"/>
                    <a:pt x="46" y="2065"/>
                    <a:pt x="126" y="2099"/>
                  </a:cubicBezTo>
                  <a:cubicBezTo>
                    <a:pt x="947" y="2384"/>
                    <a:pt x="2269" y="2692"/>
                    <a:pt x="3102" y="2692"/>
                  </a:cubicBezTo>
                  <a:cubicBezTo>
                    <a:pt x="3159" y="2692"/>
                    <a:pt x="3193" y="2669"/>
                    <a:pt x="3227" y="2635"/>
                  </a:cubicBezTo>
                  <a:cubicBezTo>
                    <a:pt x="3261" y="2601"/>
                    <a:pt x="3273" y="2555"/>
                    <a:pt x="3273" y="2498"/>
                  </a:cubicBezTo>
                  <a:cubicBezTo>
                    <a:pt x="3170" y="1803"/>
                    <a:pt x="3273" y="890"/>
                    <a:pt x="3512" y="218"/>
                  </a:cubicBezTo>
                  <a:cubicBezTo>
                    <a:pt x="3546" y="138"/>
                    <a:pt x="3501" y="47"/>
                    <a:pt x="3410" y="12"/>
                  </a:cubicBezTo>
                  <a:cubicBezTo>
                    <a:pt x="3392" y="5"/>
                    <a:pt x="3373" y="1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3">
              <a:extLst>
                <a:ext uri="{FF2B5EF4-FFF2-40B4-BE49-F238E27FC236}">
                  <a16:creationId xmlns:a16="http://schemas.microsoft.com/office/drawing/2014/main" id="{B19A82FE-D373-7432-C5A3-51FBDBACD19E}"/>
                </a:ext>
              </a:extLst>
            </p:cNvPr>
            <p:cNvSpPr/>
            <p:nvPr/>
          </p:nvSpPr>
          <p:spPr>
            <a:xfrm>
              <a:off x="1030920" y="3121350"/>
              <a:ext cx="260788" cy="208334"/>
            </a:xfrm>
            <a:custGeom>
              <a:avLst/>
              <a:gdLst/>
              <a:ahLst/>
              <a:cxnLst/>
              <a:rect l="l" t="t" r="r" b="b"/>
              <a:pathLst>
                <a:path w="3947" h="3153" extrusionOk="0">
                  <a:moveTo>
                    <a:pt x="3769" y="0"/>
                  </a:moveTo>
                  <a:cubicBezTo>
                    <a:pt x="3695" y="0"/>
                    <a:pt x="3635" y="51"/>
                    <a:pt x="3615" y="119"/>
                  </a:cubicBezTo>
                  <a:cubicBezTo>
                    <a:pt x="3479" y="735"/>
                    <a:pt x="3479" y="1328"/>
                    <a:pt x="3490" y="1909"/>
                  </a:cubicBezTo>
                  <a:cubicBezTo>
                    <a:pt x="3490" y="2206"/>
                    <a:pt x="3490" y="2514"/>
                    <a:pt x="3479" y="2822"/>
                  </a:cubicBezTo>
                  <a:cubicBezTo>
                    <a:pt x="3404" y="2825"/>
                    <a:pt x="3327" y="2827"/>
                    <a:pt x="3249" y="2827"/>
                  </a:cubicBezTo>
                  <a:cubicBezTo>
                    <a:pt x="2087" y="2827"/>
                    <a:pt x="667" y="2448"/>
                    <a:pt x="229" y="2320"/>
                  </a:cubicBezTo>
                  <a:cubicBezTo>
                    <a:pt x="213" y="2316"/>
                    <a:pt x="198" y="2314"/>
                    <a:pt x="183" y="2314"/>
                  </a:cubicBezTo>
                  <a:cubicBezTo>
                    <a:pt x="112" y="2314"/>
                    <a:pt x="52" y="2358"/>
                    <a:pt x="24" y="2434"/>
                  </a:cubicBezTo>
                  <a:cubicBezTo>
                    <a:pt x="1" y="2514"/>
                    <a:pt x="58" y="2605"/>
                    <a:pt x="138" y="2628"/>
                  </a:cubicBezTo>
                  <a:cubicBezTo>
                    <a:pt x="594" y="2765"/>
                    <a:pt x="2042" y="3152"/>
                    <a:pt x="3239" y="3152"/>
                  </a:cubicBezTo>
                  <a:cubicBezTo>
                    <a:pt x="3376" y="3152"/>
                    <a:pt x="3513" y="3141"/>
                    <a:pt x="3638" y="3129"/>
                  </a:cubicBezTo>
                  <a:cubicBezTo>
                    <a:pt x="3718" y="3129"/>
                    <a:pt x="3775" y="3061"/>
                    <a:pt x="3787" y="2981"/>
                  </a:cubicBezTo>
                  <a:cubicBezTo>
                    <a:pt x="3821" y="2616"/>
                    <a:pt x="3809" y="2251"/>
                    <a:pt x="3809" y="1898"/>
                  </a:cubicBezTo>
                  <a:cubicBezTo>
                    <a:pt x="3809" y="1316"/>
                    <a:pt x="3798" y="769"/>
                    <a:pt x="3935" y="199"/>
                  </a:cubicBezTo>
                  <a:cubicBezTo>
                    <a:pt x="3946" y="108"/>
                    <a:pt x="3901" y="16"/>
                    <a:pt x="3809" y="5"/>
                  </a:cubicBezTo>
                  <a:cubicBezTo>
                    <a:pt x="3796" y="2"/>
                    <a:pt x="3782" y="0"/>
                    <a:pt x="3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3">
              <a:extLst>
                <a:ext uri="{FF2B5EF4-FFF2-40B4-BE49-F238E27FC236}">
                  <a16:creationId xmlns:a16="http://schemas.microsoft.com/office/drawing/2014/main" id="{9AC62C6C-DAEF-1FCC-8E5C-E557CEE981AE}"/>
                </a:ext>
              </a:extLst>
            </p:cNvPr>
            <p:cNvSpPr/>
            <p:nvPr/>
          </p:nvSpPr>
          <p:spPr>
            <a:xfrm>
              <a:off x="1120580" y="3200772"/>
              <a:ext cx="214802" cy="208731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3022" y="0"/>
                  </a:moveTo>
                  <a:cubicBezTo>
                    <a:pt x="2931" y="0"/>
                    <a:pt x="2863" y="69"/>
                    <a:pt x="2863" y="160"/>
                  </a:cubicBezTo>
                  <a:cubicBezTo>
                    <a:pt x="2863" y="719"/>
                    <a:pt x="2874" y="1289"/>
                    <a:pt x="2897" y="1836"/>
                  </a:cubicBezTo>
                  <a:cubicBezTo>
                    <a:pt x="2908" y="2156"/>
                    <a:pt x="2908" y="2475"/>
                    <a:pt x="2920" y="2794"/>
                  </a:cubicBezTo>
                  <a:cubicBezTo>
                    <a:pt x="2612" y="2737"/>
                    <a:pt x="2281" y="2703"/>
                    <a:pt x="1973" y="2669"/>
                  </a:cubicBezTo>
                  <a:cubicBezTo>
                    <a:pt x="1380" y="2589"/>
                    <a:pt x="776" y="2520"/>
                    <a:pt x="229" y="2327"/>
                  </a:cubicBezTo>
                  <a:cubicBezTo>
                    <a:pt x="210" y="2319"/>
                    <a:pt x="192" y="2315"/>
                    <a:pt x="173" y="2315"/>
                  </a:cubicBezTo>
                  <a:cubicBezTo>
                    <a:pt x="110" y="2315"/>
                    <a:pt x="50" y="2356"/>
                    <a:pt x="24" y="2418"/>
                  </a:cubicBezTo>
                  <a:cubicBezTo>
                    <a:pt x="1" y="2509"/>
                    <a:pt x="35" y="2600"/>
                    <a:pt x="126" y="2634"/>
                  </a:cubicBezTo>
                  <a:cubicBezTo>
                    <a:pt x="696" y="2840"/>
                    <a:pt x="1323" y="2908"/>
                    <a:pt x="1939" y="2988"/>
                  </a:cubicBezTo>
                  <a:cubicBezTo>
                    <a:pt x="2304" y="3034"/>
                    <a:pt x="2692" y="3079"/>
                    <a:pt x="3045" y="3148"/>
                  </a:cubicBezTo>
                  <a:cubicBezTo>
                    <a:pt x="3057" y="3159"/>
                    <a:pt x="3068" y="3159"/>
                    <a:pt x="3079" y="3159"/>
                  </a:cubicBezTo>
                  <a:cubicBezTo>
                    <a:pt x="3125" y="3159"/>
                    <a:pt x="3159" y="3148"/>
                    <a:pt x="3182" y="3113"/>
                  </a:cubicBezTo>
                  <a:cubicBezTo>
                    <a:pt x="3228" y="3091"/>
                    <a:pt x="3251" y="3045"/>
                    <a:pt x="3251" y="2988"/>
                  </a:cubicBezTo>
                  <a:cubicBezTo>
                    <a:pt x="3239" y="2600"/>
                    <a:pt x="3228" y="2213"/>
                    <a:pt x="3216" y="1825"/>
                  </a:cubicBezTo>
                  <a:cubicBezTo>
                    <a:pt x="3205" y="1278"/>
                    <a:pt x="3182" y="719"/>
                    <a:pt x="3182" y="160"/>
                  </a:cubicBezTo>
                  <a:cubicBezTo>
                    <a:pt x="3182" y="69"/>
                    <a:pt x="3114" y="0"/>
                    <a:pt x="3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3">
              <a:extLst>
                <a:ext uri="{FF2B5EF4-FFF2-40B4-BE49-F238E27FC236}">
                  <a16:creationId xmlns:a16="http://schemas.microsoft.com/office/drawing/2014/main" id="{C17A069B-558C-C3FA-D1AB-1A496834FD14}"/>
                </a:ext>
              </a:extLst>
            </p:cNvPr>
            <p:cNvSpPr/>
            <p:nvPr/>
          </p:nvSpPr>
          <p:spPr>
            <a:xfrm>
              <a:off x="1181631" y="3288916"/>
              <a:ext cx="214802" cy="208797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3034" y="1"/>
                  </a:moveTo>
                  <a:cubicBezTo>
                    <a:pt x="2942" y="1"/>
                    <a:pt x="2874" y="69"/>
                    <a:pt x="2874" y="160"/>
                  </a:cubicBezTo>
                  <a:cubicBezTo>
                    <a:pt x="2874" y="719"/>
                    <a:pt x="2885" y="1289"/>
                    <a:pt x="2897" y="1836"/>
                  </a:cubicBezTo>
                  <a:cubicBezTo>
                    <a:pt x="2908" y="2156"/>
                    <a:pt x="2919" y="2475"/>
                    <a:pt x="2931" y="2794"/>
                  </a:cubicBezTo>
                  <a:cubicBezTo>
                    <a:pt x="2612" y="2737"/>
                    <a:pt x="2292" y="2703"/>
                    <a:pt x="1984" y="2669"/>
                  </a:cubicBezTo>
                  <a:cubicBezTo>
                    <a:pt x="1391" y="2589"/>
                    <a:pt x="776" y="2521"/>
                    <a:pt x="240" y="2327"/>
                  </a:cubicBezTo>
                  <a:cubicBezTo>
                    <a:pt x="222" y="2319"/>
                    <a:pt x="203" y="2315"/>
                    <a:pt x="184" y="2315"/>
                  </a:cubicBezTo>
                  <a:cubicBezTo>
                    <a:pt x="121" y="2315"/>
                    <a:pt x="61" y="2356"/>
                    <a:pt x="35" y="2418"/>
                  </a:cubicBezTo>
                  <a:cubicBezTo>
                    <a:pt x="0" y="2509"/>
                    <a:pt x="46" y="2600"/>
                    <a:pt x="126" y="2635"/>
                  </a:cubicBezTo>
                  <a:cubicBezTo>
                    <a:pt x="707" y="2840"/>
                    <a:pt x="1334" y="2908"/>
                    <a:pt x="1939" y="2988"/>
                  </a:cubicBezTo>
                  <a:cubicBezTo>
                    <a:pt x="2315" y="3034"/>
                    <a:pt x="2703" y="3079"/>
                    <a:pt x="3056" y="3148"/>
                  </a:cubicBezTo>
                  <a:cubicBezTo>
                    <a:pt x="3068" y="3159"/>
                    <a:pt x="3079" y="3159"/>
                    <a:pt x="3091" y="3159"/>
                  </a:cubicBezTo>
                  <a:cubicBezTo>
                    <a:pt x="3125" y="3159"/>
                    <a:pt x="3170" y="3148"/>
                    <a:pt x="3193" y="3113"/>
                  </a:cubicBezTo>
                  <a:cubicBezTo>
                    <a:pt x="3227" y="3091"/>
                    <a:pt x="3250" y="3045"/>
                    <a:pt x="3250" y="2988"/>
                  </a:cubicBezTo>
                  <a:cubicBezTo>
                    <a:pt x="3250" y="2600"/>
                    <a:pt x="3239" y="2213"/>
                    <a:pt x="3227" y="1825"/>
                  </a:cubicBezTo>
                  <a:cubicBezTo>
                    <a:pt x="3205" y="1278"/>
                    <a:pt x="3193" y="719"/>
                    <a:pt x="3193" y="160"/>
                  </a:cubicBezTo>
                  <a:cubicBezTo>
                    <a:pt x="3193" y="69"/>
                    <a:pt x="3125" y="1"/>
                    <a:pt x="3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3">
              <a:extLst>
                <a:ext uri="{FF2B5EF4-FFF2-40B4-BE49-F238E27FC236}">
                  <a16:creationId xmlns:a16="http://schemas.microsoft.com/office/drawing/2014/main" id="{27890ACD-1B34-2D8E-EA07-0A799AC92C67}"/>
                </a:ext>
              </a:extLst>
            </p:cNvPr>
            <p:cNvSpPr/>
            <p:nvPr/>
          </p:nvSpPr>
          <p:spPr>
            <a:xfrm>
              <a:off x="1263759" y="2359902"/>
              <a:ext cx="210243" cy="327071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cubicBezTo>
                    <a:pt x="34" y="674"/>
                    <a:pt x="548" y="1358"/>
                    <a:pt x="992" y="1962"/>
                  </a:cubicBezTo>
                  <a:cubicBezTo>
                    <a:pt x="1152" y="2179"/>
                    <a:pt x="1300" y="2384"/>
                    <a:pt x="1403" y="2555"/>
                  </a:cubicBezTo>
                  <a:cubicBezTo>
                    <a:pt x="1551" y="2795"/>
                    <a:pt x="1699" y="3034"/>
                    <a:pt x="1825" y="3262"/>
                  </a:cubicBezTo>
                  <a:cubicBezTo>
                    <a:pt x="1939" y="3444"/>
                    <a:pt x="2041" y="3627"/>
                    <a:pt x="2155" y="3809"/>
                  </a:cubicBezTo>
                  <a:cubicBezTo>
                    <a:pt x="2201" y="3889"/>
                    <a:pt x="2247" y="3969"/>
                    <a:pt x="2292" y="4060"/>
                  </a:cubicBezTo>
                  <a:cubicBezTo>
                    <a:pt x="2463" y="4380"/>
                    <a:pt x="2669" y="4744"/>
                    <a:pt x="3022" y="4938"/>
                  </a:cubicBezTo>
                  <a:cubicBezTo>
                    <a:pt x="3033" y="4938"/>
                    <a:pt x="3045" y="4950"/>
                    <a:pt x="3068" y="4950"/>
                  </a:cubicBezTo>
                  <a:cubicBezTo>
                    <a:pt x="3102" y="4950"/>
                    <a:pt x="3136" y="4927"/>
                    <a:pt x="3147" y="4893"/>
                  </a:cubicBezTo>
                  <a:cubicBezTo>
                    <a:pt x="3182" y="4847"/>
                    <a:pt x="3159" y="4779"/>
                    <a:pt x="3113" y="4756"/>
                  </a:cubicBezTo>
                  <a:cubicBezTo>
                    <a:pt x="2805" y="4596"/>
                    <a:pt x="2634" y="4277"/>
                    <a:pt x="2463" y="3958"/>
                  </a:cubicBezTo>
                  <a:cubicBezTo>
                    <a:pt x="2418" y="3878"/>
                    <a:pt x="2372" y="3787"/>
                    <a:pt x="2315" y="3707"/>
                  </a:cubicBezTo>
                  <a:cubicBezTo>
                    <a:pt x="2212" y="3524"/>
                    <a:pt x="2110" y="3342"/>
                    <a:pt x="1996" y="3159"/>
                  </a:cubicBezTo>
                  <a:cubicBezTo>
                    <a:pt x="1870" y="2931"/>
                    <a:pt x="1722" y="2692"/>
                    <a:pt x="1574" y="2452"/>
                  </a:cubicBezTo>
                  <a:cubicBezTo>
                    <a:pt x="1460" y="2270"/>
                    <a:pt x="1312" y="2065"/>
                    <a:pt x="1152" y="1848"/>
                  </a:cubicBezTo>
                  <a:cubicBezTo>
                    <a:pt x="719" y="1255"/>
                    <a:pt x="240" y="594"/>
                    <a:pt x="206" y="92"/>
                  </a:cubicBezTo>
                  <a:cubicBezTo>
                    <a:pt x="206" y="35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3">
              <a:extLst>
                <a:ext uri="{FF2B5EF4-FFF2-40B4-BE49-F238E27FC236}">
                  <a16:creationId xmlns:a16="http://schemas.microsoft.com/office/drawing/2014/main" id="{C03B13DF-4B19-1C09-9E5F-A529DFDF74BA}"/>
                </a:ext>
              </a:extLst>
            </p:cNvPr>
            <p:cNvSpPr/>
            <p:nvPr/>
          </p:nvSpPr>
          <p:spPr>
            <a:xfrm>
              <a:off x="1217773" y="2379989"/>
              <a:ext cx="150777" cy="108099"/>
            </a:xfrm>
            <a:custGeom>
              <a:avLst/>
              <a:gdLst/>
              <a:ahLst/>
              <a:cxnLst/>
              <a:rect l="l" t="t" r="r" b="b"/>
              <a:pathLst>
                <a:path w="2282" h="1636" extrusionOk="0">
                  <a:moveTo>
                    <a:pt x="2159" y="0"/>
                  </a:moveTo>
                  <a:cubicBezTo>
                    <a:pt x="2123" y="0"/>
                    <a:pt x="2091" y="23"/>
                    <a:pt x="2076" y="62"/>
                  </a:cubicBezTo>
                  <a:cubicBezTo>
                    <a:pt x="1894" y="449"/>
                    <a:pt x="1780" y="985"/>
                    <a:pt x="1780" y="1419"/>
                  </a:cubicBezTo>
                  <a:cubicBezTo>
                    <a:pt x="1289" y="1350"/>
                    <a:pt x="594" y="1122"/>
                    <a:pt x="160" y="928"/>
                  </a:cubicBezTo>
                  <a:cubicBezTo>
                    <a:pt x="148" y="922"/>
                    <a:pt x="134" y="919"/>
                    <a:pt x="120" y="919"/>
                  </a:cubicBezTo>
                  <a:cubicBezTo>
                    <a:pt x="81" y="919"/>
                    <a:pt x="40" y="941"/>
                    <a:pt x="23" y="974"/>
                  </a:cubicBezTo>
                  <a:cubicBezTo>
                    <a:pt x="1" y="1020"/>
                    <a:pt x="23" y="1088"/>
                    <a:pt x="81" y="1111"/>
                  </a:cubicBezTo>
                  <a:cubicBezTo>
                    <a:pt x="559" y="1327"/>
                    <a:pt x="1358" y="1590"/>
                    <a:pt x="1871" y="1635"/>
                  </a:cubicBezTo>
                  <a:lnTo>
                    <a:pt x="1882" y="1635"/>
                  </a:lnTo>
                  <a:cubicBezTo>
                    <a:pt x="1905" y="1635"/>
                    <a:pt x="1928" y="1624"/>
                    <a:pt x="1951" y="1612"/>
                  </a:cubicBezTo>
                  <a:cubicBezTo>
                    <a:pt x="1973" y="1590"/>
                    <a:pt x="1985" y="1555"/>
                    <a:pt x="1973" y="1533"/>
                  </a:cubicBezTo>
                  <a:cubicBezTo>
                    <a:pt x="1962" y="1099"/>
                    <a:pt x="2065" y="541"/>
                    <a:pt x="2258" y="142"/>
                  </a:cubicBezTo>
                  <a:cubicBezTo>
                    <a:pt x="2281" y="96"/>
                    <a:pt x="2258" y="39"/>
                    <a:pt x="2213" y="16"/>
                  </a:cubicBezTo>
                  <a:cubicBezTo>
                    <a:pt x="2195" y="5"/>
                    <a:pt x="2176" y="0"/>
                    <a:pt x="2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3">
              <a:extLst>
                <a:ext uri="{FF2B5EF4-FFF2-40B4-BE49-F238E27FC236}">
                  <a16:creationId xmlns:a16="http://schemas.microsoft.com/office/drawing/2014/main" id="{33AE8EA5-FC02-6BD1-8A40-51BBBB48A742}"/>
                </a:ext>
              </a:extLst>
            </p:cNvPr>
            <p:cNvSpPr/>
            <p:nvPr/>
          </p:nvSpPr>
          <p:spPr>
            <a:xfrm>
              <a:off x="1220019" y="2409458"/>
              <a:ext cx="168881" cy="126864"/>
            </a:xfrm>
            <a:custGeom>
              <a:avLst/>
              <a:gdLst/>
              <a:ahLst/>
              <a:cxnLst/>
              <a:rect l="l" t="t" r="r" b="b"/>
              <a:pathLst>
                <a:path w="2556" h="1920" extrusionOk="0">
                  <a:moveTo>
                    <a:pt x="2452" y="1"/>
                  </a:moveTo>
                  <a:cubicBezTo>
                    <a:pt x="2412" y="1"/>
                    <a:pt x="2369" y="24"/>
                    <a:pt x="2350" y="72"/>
                  </a:cubicBezTo>
                  <a:cubicBezTo>
                    <a:pt x="2236" y="437"/>
                    <a:pt x="2202" y="802"/>
                    <a:pt x="2167" y="1155"/>
                  </a:cubicBezTo>
                  <a:cubicBezTo>
                    <a:pt x="2156" y="1338"/>
                    <a:pt x="2145" y="1531"/>
                    <a:pt x="2110" y="1714"/>
                  </a:cubicBezTo>
                  <a:cubicBezTo>
                    <a:pt x="1381" y="1691"/>
                    <a:pt x="434" y="1338"/>
                    <a:pt x="149" y="1224"/>
                  </a:cubicBezTo>
                  <a:cubicBezTo>
                    <a:pt x="141" y="1222"/>
                    <a:pt x="133" y="1221"/>
                    <a:pt x="124" y="1221"/>
                  </a:cubicBezTo>
                  <a:cubicBezTo>
                    <a:pt x="82" y="1221"/>
                    <a:pt x="33" y="1243"/>
                    <a:pt x="24" y="1281"/>
                  </a:cubicBezTo>
                  <a:cubicBezTo>
                    <a:pt x="1" y="1338"/>
                    <a:pt x="24" y="1395"/>
                    <a:pt x="81" y="1417"/>
                  </a:cubicBezTo>
                  <a:cubicBezTo>
                    <a:pt x="377" y="1531"/>
                    <a:pt x="1415" y="1919"/>
                    <a:pt x="2202" y="1919"/>
                  </a:cubicBezTo>
                  <a:cubicBezTo>
                    <a:pt x="2247" y="1919"/>
                    <a:pt x="2281" y="1885"/>
                    <a:pt x="2293" y="1839"/>
                  </a:cubicBezTo>
                  <a:cubicBezTo>
                    <a:pt x="2338" y="1611"/>
                    <a:pt x="2350" y="1395"/>
                    <a:pt x="2373" y="1178"/>
                  </a:cubicBezTo>
                  <a:cubicBezTo>
                    <a:pt x="2407" y="813"/>
                    <a:pt x="2430" y="471"/>
                    <a:pt x="2544" y="129"/>
                  </a:cubicBezTo>
                  <a:cubicBezTo>
                    <a:pt x="2555" y="83"/>
                    <a:pt x="2532" y="26"/>
                    <a:pt x="2475" y="3"/>
                  </a:cubicBezTo>
                  <a:cubicBezTo>
                    <a:pt x="2468" y="2"/>
                    <a:pt x="2460" y="1"/>
                    <a:pt x="2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3">
              <a:extLst>
                <a:ext uri="{FF2B5EF4-FFF2-40B4-BE49-F238E27FC236}">
                  <a16:creationId xmlns:a16="http://schemas.microsoft.com/office/drawing/2014/main" id="{7A52160D-61AC-13BC-3617-5DB1C057898B}"/>
                </a:ext>
              </a:extLst>
            </p:cNvPr>
            <p:cNvSpPr/>
            <p:nvPr/>
          </p:nvSpPr>
          <p:spPr>
            <a:xfrm>
              <a:off x="1270499" y="2460798"/>
              <a:ext cx="137959" cy="128252"/>
            </a:xfrm>
            <a:custGeom>
              <a:avLst/>
              <a:gdLst/>
              <a:ahLst/>
              <a:cxnLst/>
              <a:rect l="l" t="t" r="r" b="b"/>
              <a:pathLst>
                <a:path w="2088" h="1941" extrusionOk="0">
                  <a:moveTo>
                    <a:pt x="1979" y="0"/>
                  </a:moveTo>
                  <a:cubicBezTo>
                    <a:pt x="1930" y="0"/>
                    <a:pt x="1894" y="41"/>
                    <a:pt x="1894" y="82"/>
                  </a:cubicBezTo>
                  <a:cubicBezTo>
                    <a:pt x="1860" y="435"/>
                    <a:pt x="1837" y="777"/>
                    <a:pt x="1814" y="1119"/>
                  </a:cubicBezTo>
                  <a:cubicBezTo>
                    <a:pt x="1803" y="1313"/>
                    <a:pt x="1791" y="1507"/>
                    <a:pt x="1780" y="1712"/>
                  </a:cubicBezTo>
                  <a:cubicBezTo>
                    <a:pt x="1586" y="1655"/>
                    <a:pt x="1392" y="1610"/>
                    <a:pt x="1198" y="1575"/>
                  </a:cubicBezTo>
                  <a:cubicBezTo>
                    <a:pt x="845" y="1496"/>
                    <a:pt x="468" y="1416"/>
                    <a:pt x="149" y="1268"/>
                  </a:cubicBezTo>
                  <a:cubicBezTo>
                    <a:pt x="137" y="1261"/>
                    <a:pt x="124" y="1259"/>
                    <a:pt x="111" y="1259"/>
                  </a:cubicBezTo>
                  <a:cubicBezTo>
                    <a:pt x="75" y="1259"/>
                    <a:pt x="40" y="1280"/>
                    <a:pt x="24" y="1313"/>
                  </a:cubicBezTo>
                  <a:cubicBezTo>
                    <a:pt x="1" y="1370"/>
                    <a:pt x="12" y="1427"/>
                    <a:pt x="69" y="1450"/>
                  </a:cubicBezTo>
                  <a:cubicBezTo>
                    <a:pt x="411" y="1610"/>
                    <a:pt x="788" y="1689"/>
                    <a:pt x="1164" y="1769"/>
                  </a:cubicBezTo>
                  <a:cubicBezTo>
                    <a:pt x="1381" y="1815"/>
                    <a:pt x="1620" y="1872"/>
                    <a:pt x="1837" y="1929"/>
                  </a:cubicBezTo>
                  <a:cubicBezTo>
                    <a:pt x="1848" y="1940"/>
                    <a:pt x="1860" y="1940"/>
                    <a:pt x="1860" y="1940"/>
                  </a:cubicBezTo>
                  <a:cubicBezTo>
                    <a:pt x="1882" y="1940"/>
                    <a:pt x="1905" y="1929"/>
                    <a:pt x="1917" y="1917"/>
                  </a:cubicBezTo>
                  <a:cubicBezTo>
                    <a:pt x="1951" y="1906"/>
                    <a:pt x="1962" y="1872"/>
                    <a:pt x="1962" y="1849"/>
                  </a:cubicBezTo>
                  <a:cubicBezTo>
                    <a:pt x="1985" y="1610"/>
                    <a:pt x="1996" y="1370"/>
                    <a:pt x="2008" y="1131"/>
                  </a:cubicBezTo>
                  <a:cubicBezTo>
                    <a:pt x="2031" y="789"/>
                    <a:pt x="2053" y="447"/>
                    <a:pt x="2088" y="104"/>
                  </a:cubicBezTo>
                  <a:cubicBezTo>
                    <a:pt x="2088" y="47"/>
                    <a:pt x="2053" y="2"/>
                    <a:pt x="1996" y="2"/>
                  </a:cubicBezTo>
                  <a:cubicBezTo>
                    <a:pt x="1990" y="1"/>
                    <a:pt x="1984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3">
              <a:extLst>
                <a:ext uri="{FF2B5EF4-FFF2-40B4-BE49-F238E27FC236}">
                  <a16:creationId xmlns:a16="http://schemas.microsoft.com/office/drawing/2014/main" id="{8234E5B2-C964-6A46-3497-80CA0C023056}"/>
                </a:ext>
              </a:extLst>
            </p:cNvPr>
            <p:cNvSpPr/>
            <p:nvPr/>
          </p:nvSpPr>
          <p:spPr>
            <a:xfrm>
              <a:off x="1302940" y="2518152"/>
              <a:ext cx="138686" cy="128119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2007" y="0"/>
                  </a:moveTo>
                  <a:cubicBezTo>
                    <a:pt x="1950" y="0"/>
                    <a:pt x="1904" y="35"/>
                    <a:pt x="1893" y="92"/>
                  </a:cubicBezTo>
                  <a:cubicBezTo>
                    <a:pt x="1859" y="434"/>
                    <a:pt x="1836" y="787"/>
                    <a:pt x="1825" y="1118"/>
                  </a:cubicBezTo>
                  <a:cubicBezTo>
                    <a:pt x="1802" y="1323"/>
                    <a:pt x="1790" y="1517"/>
                    <a:pt x="1779" y="1711"/>
                  </a:cubicBezTo>
                  <a:cubicBezTo>
                    <a:pt x="1597" y="1665"/>
                    <a:pt x="1403" y="1620"/>
                    <a:pt x="1209" y="1574"/>
                  </a:cubicBezTo>
                  <a:cubicBezTo>
                    <a:pt x="844" y="1506"/>
                    <a:pt x="479" y="1426"/>
                    <a:pt x="160" y="1266"/>
                  </a:cubicBezTo>
                  <a:cubicBezTo>
                    <a:pt x="148" y="1260"/>
                    <a:pt x="135" y="1257"/>
                    <a:pt x="121" y="1257"/>
                  </a:cubicBezTo>
                  <a:cubicBezTo>
                    <a:pt x="82" y="1257"/>
                    <a:pt x="40" y="1281"/>
                    <a:pt x="23" y="1323"/>
                  </a:cubicBezTo>
                  <a:cubicBezTo>
                    <a:pt x="0" y="1369"/>
                    <a:pt x="23" y="1426"/>
                    <a:pt x="69" y="1449"/>
                  </a:cubicBezTo>
                  <a:cubicBezTo>
                    <a:pt x="411" y="1608"/>
                    <a:pt x="798" y="1699"/>
                    <a:pt x="1163" y="1768"/>
                  </a:cubicBezTo>
                  <a:cubicBezTo>
                    <a:pt x="1391" y="1825"/>
                    <a:pt x="1619" y="1870"/>
                    <a:pt x="1836" y="1939"/>
                  </a:cubicBezTo>
                  <a:lnTo>
                    <a:pt x="1870" y="1939"/>
                  </a:lnTo>
                  <a:cubicBezTo>
                    <a:pt x="1893" y="1939"/>
                    <a:pt x="1904" y="1939"/>
                    <a:pt x="1927" y="1927"/>
                  </a:cubicBezTo>
                  <a:cubicBezTo>
                    <a:pt x="1950" y="1905"/>
                    <a:pt x="1961" y="1882"/>
                    <a:pt x="1973" y="1848"/>
                  </a:cubicBezTo>
                  <a:cubicBezTo>
                    <a:pt x="1984" y="1608"/>
                    <a:pt x="2007" y="1369"/>
                    <a:pt x="2019" y="1141"/>
                  </a:cubicBezTo>
                  <a:cubicBezTo>
                    <a:pt x="2041" y="799"/>
                    <a:pt x="2064" y="445"/>
                    <a:pt x="2098" y="114"/>
                  </a:cubicBezTo>
                  <a:cubicBezTo>
                    <a:pt x="2098" y="57"/>
                    <a:pt x="2064" y="0"/>
                    <a:pt x="2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3">
              <a:extLst>
                <a:ext uri="{FF2B5EF4-FFF2-40B4-BE49-F238E27FC236}">
                  <a16:creationId xmlns:a16="http://schemas.microsoft.com/office/drawing/2014/main" id="{371A3F27-E2A5-477E-4E0E-83815FBDECA0}"/>
                </a:ext>
              </a:extLst>
            </p:cNvPr>
            <p:cNvSpPr/>
            <p:nvPr/>
          </p:nvSpPr>
          <p:spPr>
            <a:xfrm>
              <a:off x="1237397" y="2374108"/>
              <a:ext cx="74662" cy="53719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016" y="0"/>
                  </a:moveTo>
                  <a:cubicBezTo>
                    <a:pt x="967" y="0"/>
                    <a:pt x="924" y="33"/>
                    <a:pt x="924" y="82"/>
                  </a:cubicBezTo>
                  <a:cubicBezTo>
                    <a:pt x="912" y="82"/>
                    <a:pt x="855" y="390"/>
                    <a:pt x="787" y="584"/>
                  </a:cubicBezTo>
                  <a:cubicBezTo>
                    <a:pt x="764" y="584"/>
                    <a:pt x="741" y="573"/>
                    <a:pt x="719" y="561"/>
                  </a:cubicBezTo>
                  <a:cubicBezTo>
                    <a:pt x="536" y="504"/>
                    <a:pt x="262" y="424"/>
                    <a:pt x="171" y="333"/>
                  </a:cubicBezTo>
                  <a:cubicBezTo>
                    <a:pt x="154" y="316"/>
                    <a:pt x="128" y="308"/>
                    <a:pt x="103" y="308"/>
                  </a:cubicBezTo>
                  <a:cubicBezTo>
                    <a:pt x="77" y="308"/>
                    <a:pt x="51" y="316"/>
                    <a:pt x="34" y="333"/>
                  </a:cubicBezTo>
                  <a:cubicBezTo>
                    <a:pt x="0" y="379"/>
                    <a:pt x="0" y="436"/>
                    <a:pt x="34" y="481"/>
                  </a:cubicBezTo>
                  <a:cubicBezTo>
                    <a:pt x="160" y="595"/>
                    <a:pt x="433" y="687"/>
                    <a:pt x="662" y="755"/>
                  </a:cubicBezTo>
                  <a:cubicBezTo>
                    <a:pt x="719" y="778"/>
                    <a:pt x="776" y="789"/>
                    <a:pt x="810" y="801"/>
                  </a:cubicBezTo>
                  <a:cubicBezTo>
                    <a:pt x="821" y="812"/>
                    <a:pt x="833" y="812"/>
                    <a:pt x="844" y="812"/>
                  </a:cubicBezTo>
                  <a:cubicBezTo>
                    <a:pt x="878" y="812"/>
                    <a:pt x="924" y="789"/>
                    <a:pt x="935" y="755"/>
                  </a:cubicBezTo>
                  <a:cubicBezTo>
                    <a:pt x="1038" y="538"/>
                    <a:pt x="1106" y="139"/>
                    <a:pt x="1118" y="117"/>
                  </a:cubicBezTo>
                  <a:cubicBezTo>
                    <a:pt x="1129" y="71"/>
                    <a:pt x="1083" y="14"/>
                    <a:pt x="1038" y="2"/>
                  </a:cubicBezTo>
                  <a:cubicBezTo>
                    <a:pt x="1030" y="1"/>
                    <a:pt x="1023" y="0"/>
                    <a:pt x="10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3">
              <a:extLst>
                <a:ext uri="{FF2B5EF4-FFF2-40B4-BE49-F238E27FC236}">
                  <a16:creationId xmlns:a16="http://schemas.microsoft.com/office/drawing/2014/main" id="{887E82C8-A1C1-B9F3-A5EC-DF52FC1CB6D4}"/>
                </a:ext>
              </a:extLst>
            </p:cNvPr>
            <p:cNvSpPr/>
            <p:nvPr/>
          </p:nvSpPr>
          <p:spPr>
            <a:xfrm>
              <a:off x="1455832" y="2033095"/>
              <a:ext cx="43806" cy="382640"/>
            </a:xfrm>
            <a:custGeom>
              <a:avLst/>
              <a:gdLst/>
              <a:ahLst/>
              <a:cxnLst/>
              <a:rect l="l" t="t" r="r" b="b"/>
              <a:pathLst>
                <a:path w="663" h="5791" extrusionOk="0">
                  <a:moveTo>
                    <a:pt x="344" y="0"/>
                  </a:moveTo>
                  <a:cubicBezTo>
                    <a:pt x="304" y="0"/>
                    <a:pt x="269" y="22"/>
                    <a:pt x="252" y="55"/>
                  </a:cubicBezTo>
                  <a:cubicBezTo>
                    <a:pt x="1" y="557"/>
                    <a:pt x="92" y="1401"/>
                    <a:pt x="183" y="2153"/>
                  </a:cubicBezTo>
                  <a:cubicBezTo>
                    <a:pt x="206" y="2415"/>
                    <a:pt x="240" y="2666"/>
                    <a:pt x="252" y="2883"/>
                  </a:cubicBezTo>
                  <a:cubicBezTo>
                    <a:pt x="263" y="3157"/>
                    <a:pt x="263" y="3430"/>
                    <a:pt x="263" y="3704"/>
                  </a:cubicBezTo>
                  <a:cubicBezTo>
                    <a:pt x="263" y="3909"/>
                    <a:pt x="263" y="4126"/>
                    <a:pt x="275" y="4331"/>
                  </a:cubicBezTo>
                  <a:cubicBezTo>
                    <a:pt x="275" y="4422"/>
                    <a:pt x="275" y="4525"/>
                    <a:pt x="263" y="4616"/>
                  </a:cubicBezTo>
                  <a:cubicBezTo>
                    <a:pt x="263" y="4981"/>
                    <a:pt x="252" y="5403"/>
                    <a:pt x="468" y="5745"/>
                  </a:cubicBezTo>
                  <a:cubicBezTo>
                    <a:pt x="480" y="5768"/>
                    <a:pt x="514" y="5791"/>
                    <a:pt x="548" y="5791"/>
                  </a:cubicBezTo>
                  <a:cubicBezTo>
                    <a:pt x="571" y="5791"/>
                    <a:pt x="583" y="5779"/>
                    <a:pt x="605" y="5768"/>
                  </a:cubicBezTo>
                  <a:cubicBezTo>
                    <a:pt x="651" y="5745"/>
                    <a:pt x="662" y="5677"/>
                    <a:pt x="628" y="5631"/>
                  </a:cubicBezTo>
                  <a:cubicBezTo>
                    <a:pt x="446" y="5346"/>
                    <a:pt x="457" y="4981"/>
                    <a:pt x="468" y="4628"/>
                  </a:cubicBezTo>
                  <a:cubicBezTo>
                    <a:pt x="468" y="4525"/>
                    <a:pt x="468" y="4422"/>
                    <a:pt x="468" y="4331"/>
                  </a:cubicBezTo>
                  <a:cubicBezTo>
                    <a:pt x="457" y="4114"/>
                    <a:pt x="457" y="3909"/>
                    <a:pt x="457" y="3693"/>
                  </a:cubicBezTo>
                  <a:cubicBezTo>
                    <a:pt x="457" y="3430"/>
                    <a:pt x="457" y="3145"/>
                    <a:pt x="446" y="2872"/>
                  </a:cubicBezTo>
                  <a:cubicBezTo>
                    <a:pt x="434" y="2655"/>
                    <a:pt x="411" y="2404"/>
                    <a:pt x="377" y="2130"/>
                  </a:cubicBezTo>
                  <a:cubicBezTo>
                    <a:pt x="297" y="1412"/>
                    <a:pt x="206" y="591"/>
                    <a:pt x="423" y="146"/>
                  </a:cubicBezTo>
                  <a:cubicBezTo>
                    <a:pt x="457" y="89"/>
                    <a:pt x="434" y="32"/>
                    <a:pt x="389" y="9"/>
                  </a:cubicBezTo>
                  <a:cubicBezTo>
                    <a:pt x="373" y="3"/>
                    <a:pt x="358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3">
              <a:extLst>
                <a:ext uri="{FF2B5EF4-FFF2-40B4-BE49-F238E27FC236}">
                  <a16:creationId xmlns:a16="http://schemas.microsoft.com/office/drawing/2014/main" id="{3FF7582B-0EC3-45F3-B4FD-AA7F6199424B}"/>
                </a:ext>
              </a:extLst>
            </p:cNvPr>
            <p:cNvSpPr/>
            <p:nvPr/>
          </p:nvSpPr>
          <p:spPr>
            <a:xfrm>
              <a:off x="1391808" y="2080603"/>
              <a:ext cx="162076" cy="100830"/>
            </a:xfrm>
            <a:custGeom>
              <a:avLst/>
              <a:gdLst/>
              <a:ahLst/>
              <a:cxnLst/>
              <a:rect l="l" t="t" r="r" b="b"/>
              <a:pathLst>
                <a:path w="2453" h="1526" extrusionOk="0">
                  <a:moveTo>
                    <a:pt x="107" y="0"/>
                  </a:moveTo>
                  <a:cubicBezTo>
                    <a:pt x="86" y="0"/>
                    <a:pt x="64" y="7"/>
                    <a:pt x="46" y="20"/>
                  </a:cubicBezTo>
                  <a:cubicBezTo>
                    <a:pt x="12" y="43"/>
                    <a:pt x="1" y="111"/>
                    <a:pt x="24" y="157"/>
                  </a:cubicBezTo>
                  <a:cubicBezTo>
                    <a:pt x="343" y="590"/>
                    <a:pt x="902" y="1206"/>
                    <a:pt x="1323" y="1503"/>
                  </a:cubicBezTo>
                  <a:cubicBezTo>
                    <a:pt x="1335" y="1514"/>
                    <a:pt x="1358" y="1525"/>
                    <a:pt x="1380" y="1525"/>
                  </a:cubicBezTo>
                  <a:lnTo>
                    <a:pt x="1403" y="1525"/>
                  </a:lnTo>
                  <a:cubicBezTo>
                    <a:pt x="1426" y="1514"/>
                    <a:pt x="1449" y="1491"/>
                    <a:pt x="1472" y="1468"/>
                  </a:cubicBezTo>
                  <a:cubicBezTo>
                    <a:pt x="1666" y="1081"/>
                    <a:pt x="2042" y="659"/>
                    <a:pt x="2395" y="408"/>
                  </a:cubicBezTo>
                  <a:cubicBezTo>
                    <a:pt x="2441" y="374"/>
                    <a:pt x="2452" y="317"/>
                    <a:pt x="2418" y="271"/>
                  </a:cubicBezTo>
                  <a:cubicBezTo>
                    <a:pt x="2403" y="241"/>
                    <a:pt x="2367" y="225"/>
                    <a:pt x="2332" y="225"/>
                  </a:cubicBezTo>
                  <a:cubicBezTo>
                    <a:pt x="2314" y="225"/>
                    <a:pt x="2297" y="229"/>
                    <a:pt x="2281" y="237"/>
                  </a:cubicBezTo>
                  <a:cubicBezTo>
                    <a:pt x="1928" y="488"/>
                    <a:pt x="1563" y="898"/>
                    <a:pt x="1346" y="1274"/>
                  </a:cubicBezTo>
                  <a:cubicBezTo>
                    <a:pt x="959" y="978"/>
                    <a:pt x="468" y="431"/>
                    <a:pt x="195" y="43"/>
                  </a:cubicBezTo>
                  <a:cubicBezTo>
                    <a:pt x="174" y="15"/>
                    <a:pt x="141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3">
              <a:extLst>
                <a:ext uri="{FF2B5EF4-FFF2-40B4-BE49-F238E27FC236}">
                  <a16:creationId xmlns:a16="http://schemas.microsoft.com/office/drawing/2014/main" id="{3A45B2B9-B12C-A6DB-A326-1688635D571C}"/>
                </a:ext>
              </a:extLst>
            </p:cNvPr>
            <p:cNvSpPr/>
            <p:nvPr/>
          </p:nvSpPr>
          <p:spPr>
            <a:xfrm>
              <a:off x="1368484" y="2124279"/>
              <a:ext cx="188373" cy="110610"/>
            </a:xfrm>
            <a:custGeom>
              <a:avLst/>
              <a:gdLst/>
              <a:ahLst/>
              <a:cxnLst/>
              <a:rect l="l" t="t" r="r" b="b"/>
              <a:pathLst>
                <a:path w="2851" h="1674" extrusionOk="0">
                  <a:moveTo>
                    <a:pt x="107" y="1"/>
                  </a:moveTo>
                  <a:cubicBezTo>
                    <a:pt x="85" y="1"/>
                    <a:pt x="64" y="7"/>
                    <a:pt x="46" y="21"/>
                  </a:cubicBezTo>
                  <a:cubicBezTo>
                    <a:pt x="12" y="55"/>
                    <a:pt x="0" y="123"/>
                    <a:pt x="34" y="169"/>
                  </a:cubicBezTo>
                  <a:cubicBezTo>
                    <a:pt x="240" y="420"/>
                    <a:pt x="947" y="1263"/>
                    <a:pt x="1619" y="1663"/>
                  </a:cubicBezTo>
                  <a:cubicBezTo>
                    <a:pt x="1642" y="1663"/>
                    <a:pt x="1654" y="1674"/>
                    <a:pt x="1676" y="1674"/>
                  </a:cubicBezTo>
                  <a:cubicBezTo>
                    <a:pt x="1699" y="1674"/>
                    <a:pt x="1733" y="1663"/>
                    <a:pt x="1745" y="1640"/>
                  </a:cubicBezTo>
                  <a:cubicBezTo>
                    <a:pt x="1893" y="1457"/>
                    <a:pt x="2019" y="1275"/>
                    <a:pt x="2144" y="1092"/>
                  </a:cubicBezTo>
                  <a:cubicBezTo>
                    <a:pt x="2349" y="796"/>
                    <a:pt x="2543" y="522"/>
                    <a:pt x="2817" y="283"/>
                  </a:cubicBezTo>
                  <a:cubicBezTo>
                    <a:pt x="2851" y="237"/>
                    <a:pt x="2851" y="180"/>
                    <a:pt x="2817" y="135"/>
                  </a:cubicBezTo>
                  <a:cubicBezTo>
                    <a:pt x="2798" y="116"/>
                    <a:pt x="2770" y="104"/>
                    <a:pt x="2743" y="104"/>
                  </a:cubicBezTo>
                  <a:cubicBezTo>
                    <a:pt x="2719" y="104"/>
                    <a:pt x="2696" y="113"/>
                    <a:pt x="2680" y="135"/>
                  </a:cubicBezTo>
                  <a:cubicBezTo>
                    <a:pt x="2395" y="385"/>
                    <a:pt x="2190" y="693"/>
                    <a:pt x="1984" y="990"/>
                  </a:cubicBezTo>
                  <a:cubicBezTo>
                    <a:pt x="1882" y="1138"/>
                    <a:pt x="1768" y="1298"/>
                    <a:pt x="1654" y="1446"/>
                  </a:cubicBezTo>
                  <a:cubicBezTo>
                    <a:pt x="1027" y="1047"/>
                    <a:pt x="377" y="271"/>
                    <a:pt x="194" y="43"/>
                  </a:cubicBezTo>
                  <a:cubicBezTo>
                    <a:pt x="173" y="16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3">
              <a:extLst>
                <a:ext uri="{FF2B5EF4-FFF2-40B4-BE49-F238E27FC236}">
                  <a16:creationId xmlns:a16="http://schemas.microsoft.com/office/drawing/2014/main" id="{2F115A33-D5A7-5FE3-D62B-3059B5E8FF02}"/>
                </a:ext>
              </a:extLst>
            </p:cNvPr>
            <p:cNvSpPr/>
            <p:nvPr/>
          </p:nvSpPr>
          <p:spPr>
            <a:xfrm>
              <a:off x="1385069" y="2185332"/>
              <a:ext cx="164256" cy="109090"/>
            </a:xfrm>
            <a:custGeom>
              <a:avLst/>
              <a:gdLst/>
              <a:ahLst/>
              <a:cxnLst/>
              <a:rect l="l" t="t" r="r" b="b"/>
              <a:pathLst>
                <a:path w="2486" h="1651" extrusionOk="0">
                  <a:moveTo>
                    <a:pt x="2372" y="0"/>
                  </a:moveTo>
                  <a:cubicBezTo>
                    <a:pt x="2342" y="0"/>
                    <a:pt x="2313" y="15"/>
                    <a:pt x="2292" y="43"/>
                  </a:cubicBezTo>
                  <a:cubicBezTo>
                    <a:pt x="2098" y="328"/>
                    <a:pt x="1904" y="625"/>
                    <a:pt x="1711" y="898"/>
                  </a:cubicBezTo>
                  <a:cubicBezTo>
                    <a:pt x="1608" y="1069"/>
                    <a:pt x="1494" y="1229"/>
                    <a:pt x="1391" y="1400"/>
                  </a:cubicBezTo>
                  <a:cubicBezTo>
                    <a:pt x="1254" y="1252"/>
                    <a:pt x="1106" y="1126"/>
                    <a:pt x="958" y="989"/>
                  </a:cubicBezTo>
                  <a:cubicBezTo>
                    <a:pt x="684" y="750"/>
                    <a:pt x="399" y="499"/>
                    <a:pt x="205" y="203"/>
                  </a:cubicBezTo>
                  <a:cubicBezTo>
                    <a:pt x="185" y="175"/>
                    <a:pt x="151" y="160"/>
                    <a:pt x="118" y="160"/>
                  </a:cubicBezTo>
                  <a:cubicBezTo>
                    <a:pt x="97" y="160"/>
                    <a:pt x="75" y="166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47" y="887"/>
                    <a:pt x="821" y="1138"/>
                  </a:cubicBezTo>
                  <a:cubicBezTo>
                    <a:pt x="992" y="1297"/>
                    <a:pt x="1175" y="1457"/>
                    <a:pt x="1323" y="1617"/>
                  </a:cubicBezTo>
                  <a:cubicBezTo>
                    <a:pt x="1346" y="1639"/>
                    <a:pt x="1368" y="1651"/>
                    <a:pt x="1403" y="1651"/>
                  </a:cubicBezTo>
                  <a:lnTo>
                    <a:pt x="1414" y="1651"/>
                  </a:lnTo>
                  <a:cubicBezTo>
                    <a:pt x="1437" y="1651"/>
                    <a:pt x="1471" y="1639"/>
                    <a:pt x="1482" y="1605"/>
                  </a:cubicBezTo>
                  <a:cubicBezTo>
                    <a:pt x="1619" y="1411"/>
                    <a:pt x="1745" y="1217"/>
                    <a:pt x="1882" y="1012"/>
                  </a:cubicBezTo>
                  <a:cubicBezTo>
                    <a:pt x="2064" y="727"/>
                    <a:pt x="2258" y="442"/>
                    <a:pt x="2452" y="157"/>
                  </a:cubicBezTo>
                  <a:cubicBezTo>
                    <a:pt x="2486" y="111"/>
                    <a:pt x="2475" y="54"/>
                    <a:pt x="2429" y="20"/>
                  </a:cubicBezTo>
                  <a:cubicBezTo>
                    <a:pt x="2411" y="7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3">
              <a:extLst>
                <a:ext uri="{FF2B5EF4-FFF2-40B4-BE49-F238E27FC236}">
                  <a16:creationId xmlns:a16="http://schemas.microsoft.com/office/drawing/2014/main" id="{AE563340-E310-E3CE-133E-A726A89B2A0B}"/>
                </a:ext>
              </a:extLst>
            </p:cNvPr>
            <p:cNvSpPr/>
            <p:nvPr/>
          </p:nvSpPr>
          <p:spPr>
            <a:xfrm>
              <a:off x="1385069" y="2251605"/>
              <a:ext cx="164256" cy="109156"/>
            </a:xfrm>
            <a:custGeom>
              <a:avLst/>
              <a:gdLst/>
              <a:ahLst/>
              <a:cxnLst/>
              <a:rect l="l" t="t" r="r" b="b"/>
              <a:pathLst>
                <a:path w="2486" h="1652" extrusionOk="0">
                  <a:moveTo>
                    <a:pt x="2372" y="1"/>
                  </a:moveTo>
                  <a:cubicBezTo>
                    <a:pt x="2342" y="1"/>
                    <a:pt x="2313" y="16"/>
                    <a:pt x="2292" y="43"/>
                  </a:cubicBezTo>
                  <a:cubicBezTo>
                    <a:pt x="2087" y="328"/>
                    <a:pt x="1904" y="614"/>
                    <a:pt x="1711" y="899"/>
                  </a:cubicBezTo>
                  <a:cubicBezTo>
                    <a:pt x="1608" y="1070"/>
                    <a:pt x="1494" y="1229"/>
                    <a:pt x="1380" y="1400"/>
                  </a:cubicBezTo>
                  <a:cubicBezTo>
                    <a:pt x="1243" y="1252"/>
                    <a:pt x="1095" y="1127"/>
                    <a:pt x="958" y="990"/>
                  </a:cubicBezTo>
                  <a:cubicBezTo>
                    <a:pt x="684" y="750"/>
                    <a:pt x="399" y="500"/>
                    <a:pt x="194" y="203"/>
                  </a:cubicBezTo>
                  <a:cubicBezTo>
                    <a:pt x="180" y="175"/>
                    <a:pt x="150" y="160"/>
                    <a:pt x="118" y="160"/>
                  </a:cubicBezTo>
                  <a:cubicBezTo>
                    <a:pt x="97" y="160"/>
                    <a:pt x="75" y="167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36" y="887"/>
                    <a:pt x="821" y="1138"/>
                  </a:cubicBezTo>
                  <a:cubicBezTo>
                    <a:pt x="992" y="1298"/>
                    <a:pt x="1175" y="1457"/>
                    <a:pt x="1323" y="1617"/>
                  </a:cubicBezTo>
                  <a:cubicBezTo>
                    <a:pt x="1346" y="1640"/>
                    <a:pt x="1368" y="1651"/>
                    <a:pt x="1403" y="1651"/>
                  </a:cubicBezTo>
                  <a:cubicBezTo>
                    <a:pt x="1437" y="1651"/>
                    <a:pt x="1460" y="1640"/>
                    <a:pt x="1482" y="1606"/>
                  </a:cubicBezTo>
                  <a:cubicBezTo>
                    <a:pt x="1619" y="1412"/>
                    <a:pt x="1745" y="1207"/>
                    <a:pt x="1882" y="1013"/>
                  </a:cubicBezTo>
                  <a:cubicBezTo>
                    <a:pt x="2064" y="728"/>
                    <a:pt x="2258" y="443"/>
                    <a:pt x="2452" y="157"/>
                  </a:cubicBezTo>
                  <a:cubicBezTo>
                    <a:pt x="2486" y="112"/>
                    <a:pt x="2475" y="55"/>
                    <a:pt x="2429" y="21"/>
                  </a:cubicBezTo>
                  <a:cubicBezTo>
                    <a:pt x="2411" y="7"/>
                    <a:pt x="2391" y="1"/>
                    <a:pt x="2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3">
              <a:extLst>
                <a:ext uri="{FF2B5EF4-FFF2-40B4-BE49-F238E27FC236}">
                  <a16:creationId xmlns:a16="http://schemas.microsoft.com/office/drawing/2014/main" id="{E9897269-69ED-DF78-4687-A904E8D1E60C}"/>
                </a:ext>
              </a:extLst>
            </p:cNvPr>
            <p:cNvSpPr/>
            <p:nvPr/>
          </p:nvSpPr>
          <p:spPr>
            <a:xfrm>
              <a:off x="1430989" y="2049812"/>
              <a:ext cx="76908" cy="54776"/>
            </a:xfrm>
            <a:custGeom>
              <a:avLst/>
              <a:gdLst/>
              <a:ahLst/>
              <a:cxnLst/>
              <a:rect l="l" t="t" r="r" b="b"/>
              <a:pathLst>
                <a:path w="1164" h="829" extrusionOk="0">
                  <a:moveTo>
                    <a:pt x="117" y="0"/>
                  </a:moveTo>
                  <a:cubicBezTo>
                    <a:pt x="105" y="0"/>
                    <a:pt x="93" y="2"/>
                    <a:pt x="81" y="7"/>
                  </a:cubicBezTo>
                  <a:cubicBezTo>
                    <a:pt x="35" y="19"/>
                    <a:pt x="1" y="76"/>
                    <a:pt x="12" y="133"/>
                  </a:cubicBezTo>
                  <a:cubicBezTo>
                    <a:pt x="58" y="292"/>
                    <a:pt x="263" y="509"/>
                    <a:pt x="423" y="680"/>
                  </a:cubicBezTo>
                  <a:cubicBezTo>
                    <a:pt x="457" y="726"/>
                    <a:pt x="502" y="760"/>
                    <a:pt x="525" y="794"/>
                  </a:cubicBezTo>
                  <a:cubicBezTo>
                    <a:pt x="548" y="817"/>
                    <a:pt x="571" y="828"/>
                    <a:pt x="605" y="828"/>
                  </a:cubicBezTo>
                  <a:cubicBezTo>
                    <a:pt x="616" y="828"/>
                    <a:pt x="639" y="828"/>
                    <a:pt x="662" y="805"/>
                  </a:cubicBezTo>
                  <a:cubicBezTo>
                    <a:pt x="844" y="680"/>
                    <a:pt x="1118" y="372"/>
                    <a:pt x="1130" y="349"/>
                  </a:cubicBezTo>
                  <a:cubicBezTo>
                    <a:pt x="1164" y="315"/>
                    <a:pt x="1152" y="247"/>
                    <a:pt x="1118" y="213"/>
                  </a:cubicBezTo>
                  <a:cubicBezTo>
                    <a:pt x="1097" y="197"/>
                    <a:pt x="1073" y="188"/>
                    <a:pt x="1050" y="188"/>
                  </a:cubicBezTo>
                  <a:cubicBezTo>
                    <a:pt x="1022" y="188"/>
                    <a:pt x="994" y="199"/>
                    <a:pt x="970" y="224"/>
                  </a:cubicBezTo>
                  <a:cubicBezTo>
                    <a:pt x="970" y="224"/>
                    <a:pt x="776" y="452"/>
                    <a:pt x="616" y="589"/>
                  </a:cubicBezTo>
                  <a:cubicBezTo>
                    <a:pt x="594" y="577"/>
                    <a:pt x="582" y="566"/>
                    <a:pt x="571" y="543"/>
                  </a:cubicBezTo>
                  <a:cubicBezTo>
                    <a:pt x="434" y="406"/>
                    <a:pt x="240" y="190"/>
                    <a:pt x="206" y="76"/>
                  </a:cubicBezTo>
                  <a:cubicBezTo>
                    <a:pt x="197" y="31"/>
                    <a:pt x="160" y="0"/>
                    <a:pt x="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3">
              <a:extLst>
                <a:ext uri="{FF2B5EF4-FFF2-40B4-BE49-F238E27FC236}">
                  <a16:creationId xmlns:a16="http://schemas.microsoft.com/office/drawing/2014/main" id="{19CEF65A-5073-543E-C542-9EF24655A98B}"/>
                </a:ext>
              </a:extLst>
            </p:cNvPr>
            <p:cNvSpPr/>
            <p:nvPr/>
          </p:nvSpPr>
          <p:spPr>
            <a:xfrm>
              <a:off x="1170333" y="3549516"/>
              <a:ext cx="287085" cy="352048"/>
            </a:xfrm>
            <a:custGeom>
              <a:avLst/>
              <a:gdLst/>
              <a:ahLst/>
              <a:cxnLst/>
              <a:rect l="l" t="t" r="r" b="b"/>
              <a:pathLst>
                <a:path w="4345" h="5328" extrusionOk="0">
                  <a:moveTo>
                    <a:pt x="124" y="0"/>
                  </a:moveTo>
                  <a:cubicBezTo>
                    <a:pt x="117" y="0"/>
                    <a:pt x="110" y="1"/>
                    <a:pt x="103" y="2"/>
                  </a:cubicBezTo>
                  <a:cubicBezTo>
                    <a:pt x="46" y="13"/>
                    <a:pt x="0" y="82"/>
                    <a:pt x="12" y="139"/>
                  </a:cubicBezTo>
                  <a:cubicBezTo>
                    <a:pt x="137" y="789"/>
                    <a:pt x="810" y="1507"/>
                    <a:pt x="1414" y="2157"/>
                  </a:cubicBezTo>
                  <a:cubicBezTo>
                    <a:pt x="1620" y="2385"/>
                    <a:pt x="1825" y="2602"/>
                    <a:pt x="1984" y="2784"/>
                  </a:cubicBezTo>
                  <a:cubicBezTo>
                    <a:pt x="2178" y="3035"/>
                    <a:pt x="2372" y="3297"/>
                    <a:pt x="2566" y="3548"/>
                  </a:cubicBezTo>
                  <a:cubicBezTo>
                    <a:pt x="2714" y="3742"/>
                    <a:pt x="2862" y="3936"/>
                    <a:pt x="3011" y="4130"/>
                  </a:cubicBezTo>
                  <a:cubicBezTo>
                    <a:pt x="3079" y="4221"/>
                    <a:pt x="3147" y="4312"/>
                    <a:pt x="3216" y="4403"/>
                  </a:cubicBezTo>
                  <a:cubicBezTo>
                    <a:pt x="3455" y="4745"/>
                    <a:pt x="3740" y="5145"/>
                    <a:pt x="4174" y="5316"/>
                  </a:cubicBezTo>
                  <a:cubicBezTo>
                    <a:pt x="4185" y="5327"/>
                    <a:pt x="4208" y="5327"/>
                    <a:pt x="4219" y="5327"/>
                  </a:cubicBezTo>
                  <a:cubicBezTo>
                    <a:pt x="4265" y="5327"/>
                    <a:pt x="4311" y="5293"/>
                    <a:pt x="4322" y="5247"/>
                  </a:cubicBezTo>
                  <a:cubicBezTo>
                    <a:pt x="4345" y="5190"/>
                    <a:pt x="4322" y="5122"/>
                    <a:pt x="4265" y="5099"/>
                  </a:cubicBezTo>
                  <a:cubicBezTo>
                    <a:pt x="3889" y="4951"/>
                    <a:pt x="3638" y="4609"/>
                    <a:pt x="3398" y="4267"/>
                  </a:cubicBezTo>
                  <a:cubicBezTo>
                    <a:pt x="3330" y="4175"/>
                    <a:pt x="3262" y="4073"/>
                    <a:pt x="3193" y="3993"/>
                  </a:cubicBezTo>
                  <a:cubicBezTo>
                    <a:pt x="3045" y="3799"/>
                    <a:pt x="2897" y="3605"/>
                    <a:pt x="2748" y="3400"/>
                  </a:cubicBezTo>
                  <a:cubicBezTo>
                    <a:pt x="2566" y="3149"/>
                    <a:pt x="2361" y="2898"/>
                    <a:pt x="2155" y="2636"/>
                  </a:cubicBezTo>
                  <a:cubicBezTo>
                    <a:pt x="2007" y="2442"/>
                    <a:pt x="1802" y="2225"/>
                    <a:pt x="1585" y="1997"/>
                  </a:cubicBezTo>
                  <a:cubicBezTo>
                    <a:pt x="1004" y="1382"/>
                    <a:pt x="354" y="675"/>
                    <a:pt x="240" y="93"/>
                  </a:cubicBezTo>
                  <a:cubicBezTo>
                    <a:pt x="230" y="42"/>
                    <a:pt x="183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3">
              <a:extLst>
                <a:ext uri="{FF2B5EF4-FFF2-40B4-BE49-F238E27FC236}">
                  <a16:creationId xmlns:a16="http://schemas.microsoft.com/office/drawing/2014/main" id="{DB12F5B9-280D-7A10-D08F-7145682AA0AB}"/>
                </a:ext>
              </a:extLst>
            </p:cNvPr>
            <p:cNvSpPr/>
            <p:nvPr/>
          </p:nvSpPr>
          <p:spPr>
            <a:xfrm>
              <a:off x="1128905" y="3560419"/>
              <a:ext cx="165776" cy="127921"/>
            </a:xfrm>
            <a:custGeom>
              <a:avLst/>
              <a:gdLst/>
              <a:ahLst/>
              <a:cxnLst/>
              <a:rect l="l" t="t" r="r" b="b"/>
              <a:pathLst>
                <a:path w="2509" h="1936" extrusionOk="0">
                  <a:moveTo>
                    <a:pt x="2380" y="1"/>
                  </a:moveTo>
                  <a:cubicBezTo>
                    <a:pt x="2333" y="1"/>
                    <a:pt x="2287" y="32"/>
                    <a:pt x="2269" y="76"/>
                  </a:cubicBezTo>
                  <a:cubicBezTo>
                    <a:pt x="2110" y="555"/>
                    <a:pt x="2053" y="1194"/>
                    <a:pt x="2110" y="1707"/>
                  </a:cubicBezTo>
                  <a:cubicBezTo>
                    <a:pt x="1540" y="1696"/>
                    <a:pt x="707" y="1525"/>
                    <a:pt x="171" y="1353"/>
                  </a:cubicBezTo>
                  <a:cubicBezTo>
                    <a:pt x="157" y="1349"/>
                    <a:pt x="142" y="1346"/>
                    <a:pt x="129" y="1346"/>
                  </a:cubicBezTo>
                  <a:cubicBezTo>
                    <a:pt x="80" y="1346"/>
                    <a:pt x="41" y="1377"/>
                    <a:pt x="23" y="1422"/>
                  </a:cubicBezTo>
                  <a:cubicBezTo>
                    <a:pt x="0" y="1490"/>
                    <a:pt x="34" y="1547"/>
                    <a:pt x="103" y="1570"/>
                  </a:cubicBezTo>
                  <a:cubicBezTo>
                    <a:pt x="673" y="1753"/>
                    <a:pt x="1574" y="1935"/>
                    <a:pt x="2178" y="1935"/>
                  </a:cubicBezTo>
                  <a:lnTo>
                    <a:pt x="2247" y="1935"/>
                  </a:lnTo>
                  <a:cubicBezTo>
                    <a:pt x="2281" y="1935"/>
                    <a:pt x="2315" y="1924"/>
                    <a:pt x="2338" y="1889"/>
                  </a:cubicBezTo>
                  <a:cubicBezTo>
                    <a:pt x="2361" y="1867"/>
                    <a:pt x="2372" y="1832"/>
                    <a:pt x="2361" y="1798"/>
                  </a:cubicBezTo>
                  <a:cubicBezTo>
                    <a:pt x="2281" y="1296"/>
                    <a:pt x="2326" y="635"/>
                    <a:pt x="2497" y="156"/>
                  </a:cubicBezTo>
                  <a:cubicBezTo>
                    <a:pt x="2509" y="88"/>
                    <a:pt x="2475" y="31"/>
                    <a:pt x="2418" y="8"/>
                  </a:cubicBezTo>
                  <a:cubicBezTo>
                    <a:pt x="2405" y="3"/>
                    <a:pt x="2393" y="1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3">
              <a:extLst>
                <a:ext uri="{FF2B5EF4-FFF2-40B4-BE49-F238E27FC236}">
                  <a16:creationId xmlns:a16="http://schemas.microsoft.com/office/drawing/2014/main" id="{23738C5D-1809-2FB5-87D9-29DB9CF6FDF1}"/>
                </a:ext>
              </a:extLst>
            </p:cNvPr>
            <p:cNvSpPr/>
            <p:nvPr/>
          </p:nvSpPr>
          <p:spPr>
            <a:xfrm>
              <a:off x="1137891" y="3591672"/>
              <a:ext cx="184673" cy="150915"/>
            </a:xfrm>
            <a:custGeom>
              <a:avLst/>
              <a:gdLst/>
              <a:ahLst/>
              <a:cxnLst/>
              <a:rect l="l" t="t" r="r" b="b"/>
              <a:pathLst>
                <a:path w="2795" h="2284" extrusionOk="0">
                  <a:moveTo>
                    <a:pt x="2674" y="1"/>
                  </a:moveTo>
                  <a:cubicBezTo>
                    <a:pt x="2621" y="1"/>
                    <a:pt x="2565" y="43"/>
                    <a:pt x="2555" y="94"/>
                  </a:cubicBezTo>
                  <a:cubicBezTo>
                    <a:pt x="2475" y="538"/>
                    <a:pt x="2487" y="960"/>
                    <a:pt x="2498" y="1382"/>
                  </a:cubicBezTo>
                  <a:cubicBezTo>
                    <a:pt x="2510" y="1599"/>
                    <a:pt x="2521" y="1816"/>
                    <a:pt x="2510" y="2044"/>
                  </a:cubicBezTo>
                  <a:cubicBezTo>
                    <a:pt x="2419" y="2051"/>
                    <a:pt x="2326" y="2054"/>
                    <a:pt x="2231" y="2054"/>
                  </a:cubicBezTo>
                  <a:cubicBezTo>
                    <a:pt x="1421" y="2054"/>
                    <a:pt x="467" y="1817"/>
                    <a:pt x="161" y="1736"/>
                  </a:cubicBezTo>
                  <a:cubicBezTo>
                    <a:pt x="153" y="1734"/>
                    <a:pt x="146" y="1734"/>
                    <a:pt x="138" y="1734"/>
                  </a:cubicBezTo>
                  <a:cubicBezTo>
                    <a:pt x="87" y="1734"/>
                    <a:pt x="34" y="1767"/>
                    <a:pt x="24" y="1827"/>
                  </a:cubicBezTo>
                  <a:cubicBezTo>
                    <a:pt x="1" y="1884"/>
                    <a:pt x="47" y="1952"/>
                    <a:pt x="104" y="1964"/>
                  </a:cubicBezTo>
                  <a:cubicBezTo>
                    <a:pt x="423" y="2044"/>
                    <a:pt x="1392" y="2283"/>
                    <a:pt x="2225" y="2283"/>
                  </a:cubicBezTo>
                  <a:cubicBezTo>
                    <a:pt x="2373" y="2283"/>
                    <a:pt x="2510" y="2272"/>
                    <a:pt x="2635" y="2260"/>
                  </a:cubicBezTo>
                  <a:cubicBezTo>
                    <a:pt x="2692" y="2249"/>
                    <a:pt x="2738" y="2203"/>
                    <a:pt x="2738" y="2146"/>
                  </a:cubicBezTo>
                  <a:cubicBezTo>
                    <a:pt x="2749" y="1884"/>
                    <a:pt x="2738" y="1622"/>
                    <a:pt x="2738" y="1371"/>
                  </a:cubicBezTo>
                  <a:cubicBezTo>
                    <a:pt x="2715" y="949"/>
                    <a:pt x="2703" y="550"/>
                    <a:pt x="2783" y="139"/>
                  </a:cubicBezTo>
                  <a:cubicBezTo>
                    <a:pt x="2795" y="82"/>
                    <a:pt x="2760" y="14"/>
                    <a:pt x="2692" y="2"/>
                  </a:cubicBezTo>
                  <a:cubicBezTo>
                    <a:pt x="2686" y="1"/>
                    <a:pt x="2680" y="1"/>
                    <a:pt x="2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3">
              <a:extLst>
                <a:ext uri="{FF2B5EF4-FFF2-40B4-BE49-F238E27FC236}">
                  <a16:creationId xmlns:a16="http://schemas.microsoft.com/office/drawing/2014/main" id="{F95F85DF-7C3D-78AD-A4CF-34226104937F}"/>
                </a:ext>
              </a:extLst>
            </p:cNvPr>
            <p:cNvSpPr/>
            <p:nvPr/>
          </p:nvSpPr>
          <p:spPr>
            <a:xfrm>
              <a:off x="1204228" y="3648298"/>
              <a:ext cx="154544" cy="149990"/>
            </a:xfrm>
            <a:custGeom>
              <a:avLst/>
              <a:gdLst/>
              <a:ahLst/>
              <a:cxnLst/>
              <a:rect l="l" t="t" r="r" b="b"/>
              <a:pathLst>
                <a:path w="2339" h="2270" extrusionOk="0">
                  <a:moveTo>
                    <a:pt x="2121" y="1"/>
                  </a:moveTo>
                  <a:cubicBezTo>
                    <a:pt x="2064" y="1"/>
                    <a:pt x="2007" y="46"/>
                    <a:pt x="2007" y="115"/>
                  </a:cubicBezTo>
                  <a:cubicBezTo>
                    <a:pt x="2019" y="514"/>
                    <a:pt x="2042" y="924"/>
                    <a:pt x="2064" y="1323"/>
                  </a:cubicBezTo>
                  <a:cubicBezTo>
                    <a:pt x="2076" y="1551"/>
                    <a:pt x="2099" y="1780"/>
                    <a:pt x="2099" y="2008"/>
                  </a:cubicBezTo>
                  <a:cubicBezTo>
                    <a:pt x="1882" y="1973"/>
                    <a:pt x="1642" y="1962"/>
                    <a:pt x="1426" y="1939"/>
                  </a:cubicBezTo>
                  <a:cubicBezTo>
                    <a:pt x="992" y="1894"/>
                    <a:pt x="559" y="1859"/>
                    <a:pt x="160" y="1723"/>
                  </a:cubicBezTo>
                  <a:cubicBezTo>
                    <a:pt x="151" y="1721"/>
                    <a:pt x="141" y="1720"/>
                    <a:pt x="132" y="1720"/>
                  </a:cubicBezTo>
                  <a:cubicBezTo>
                    <a:pt x="82" y="1720"/>
                    <a:pt x="31" y="1745"/>
                    <a:pt x="12" y="1802"/>
                  </a:cubicBezTo>
                  <a:cubicBezTo>
                    <a:pt x="0" y="1859"/>
                    <a:pt x="23" y="1928"/>
                    <a:pt x="92" y="1951"/>
                  </a:cubicBezTo>
                  <a:cubicBezTo>
                    <a:pt x="502" y="2087"/>
                    <a:pt x="958" y="2133"/>
                    <a:pt x="1403" y="2167"/>
                  </a:cubicBezTo>
                  <a:cubicBezTo>
                    <a:pt x="1665" y="2190"/>
                    <a:pt x="1950" y="2213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4" y="2236"/>
                  </a:cubicBezTo>
                  <a:cubicBezTo>
                    <a:pt x="2327" y="2213"/>
                    <a:pt x="2338" y="2179"/>
                    <a:pt x="2338" y="2144"/>
                  </a:cubicBezTo>
                  <a:cubicBezTo>
                    <a:pt x="2327" y="1871"/>
                    <a:pt x="2315" y="1586"/>
                    <a:pt x="2304" y="1312"/>
                  </a:cubicBezTo>
                  <a:cubicBezTo>
                    <a:pt x="2281" y="913"/>
                    <a:pt x="2258" y="514"/>
                    <a:pt x="2247" y="115"/>
                  </a:cubicBezTo>
                  <a:cubicBezTo>
                    <a:pt x="2247" y="46"/>
                    <a:pt x="2190" y="1"/>
                    <a:pt x="2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3">
              <a:extLst>
                <a:ext uri="{FF2B5EF4-FFF2-40B4-BE49-F238E27FC236}">
                  <a16:creationId xmlns:a16="http://schemas.microsoft.com/office/drawing/2014/main" id="{990D8854-DBCE-D1C7-7422-28312C2D6B6A}"/>
                </a:ext>
              </a:extLst>
            </p:cNvPr>
            <p:cNvSpPr/>
            <p:nvPr/>
          </p:nvSpPr>
          <p:spPr>
            <a:xfrm>
              <a:off x="1250215" y="3710079"/>
              <a:ext cx="155204" cy="149990"/>
            </a:xfrm>
            <a:custGeom>
              <a:avLst/>
              <a:gdLst/>
              <a:ahLst/>
              <a:cxnLst/>
              <a:rect l="l" t="t" r="r" b="b"/>
              <a:pathLst>
                <a:path w="2349" h="2270" extrusionOk="0">
                  <a:moveTo>
                    <a:pt x="2132" y="1"/>
                  </a:moveTo>
                  <a:cubicBezTo>
                    <a:pt x="2064" y="1"/>
                    <a:pt x="2007" y="58"/>
                    <a:pt x="2018" y="126"/>
                  </a:cubicBezTo>
                  <a:cubicBezTo>
                    <a:pt x="2018" y="525"/>
                    <a:pt x="2041" y="936"/>
                    <a:pt x="2064" y="1323"/>
                  </a:cubicBezTo>
                  <a:cubicBezTo>
                    <a:pt x="2087" y="1563"/>
                    <a:pt x="2098" y="1791"/>
                    <a:pt x="2110" y="2019"/>
                  </a:cubicBezTo>
                  <a:cubicBezTo>
                    <a:pt x="1881" y="1985"/>
                    <a:pt x="1653" y="1962"/>
                    <a:pt x="1425" y="1939"/>
                  </a:cubicBezTo>
                  <a:cubicBezTo>
                    <a:pt x="992" y="1905"/>
                    <a:pt x="559" y="1859"/>
                    <a:pt x="160" y="1734"/>
                  </a:cubicBezTo>
                  <a:cubicBezTo>
                    <a:pt x="147" y="1729"/>
                    <a:pt x="135" y="1727"/>
                    <a:pt x="122" y="1727"/>
                  </a:cubicBezTo>
                  <a:cubicBezTo>
                    <a:pt x="75" y="1727"/>
                    <a:pt x="29" y="1758"/>
                    <a:pt x="11" y="1802"/>
                  </a:cubicBezTo>
                  <a:cubicBezTo>
                    <a:pt x="0" y="1871"/>
                    <a:pt x="34" y="1928"/>
                    <a:pt x="91" y="1951"/>
                  </a:cubicBezTo>
                  <a:cubicBezTo>
                    <a:pt x="513" y="2087"/>
                    <a:pt x="958" y="2133"/>
                    <a:pt x="1403" y="2179"/>
                  </a:cubicBezTo>
                  <a:cubicBezTo>
                    <a:pt x="1665" y="2201"/>
                    <a:pt x="1950" y="2224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3" y="2247"/>
                  </a:cubicBezTo>
                  <a:cubicBezTo>
                    <a:pt x="2326" y="2224"/>
                    <a:pt x="2349" y="2190"/>
                    <a:pt x="2338" y="2156"/>
                  </a:cubicBezTo>
                  <a:cubicBezTo>
                    <a:pt x="2326" y="1871"/>
                    <a:pt x="2315" y="1597"/>
                    <a:pt x="2303" y="1312"/>
                  </a:cubicBezTo>
                  <a:cubicBezTo>
                    <a:pt x="2281" y="924"/>
                    <a:pt x="2258" y="514"/>
                    <a:pt x="2246" y="115"/>
                  </a:cubicBezTo>
                  <a:cubicBezTo>
                    <a:pt x="2246" y="58"/>
                    <a:pt x="2189" y="1"/>
                    <a:pt x="2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3">
              <a:extLst>
                <a:ext uri="{FF2B5EF4-FFF2-40B4-BE49-F238E27FC236}">
                  <a16:creationId xmlns:a16="http://schemas.microsoft.com/office/drawing/2014/main" id="{0B11656D-EE9C-5BEF-7F83-F3136ACD750D}"/>
                </a:ext>
              </a:extLst>
            </p:cNvPr>
            <p:cNvSpPr/>
            <p:nvPr/>
          </p:nvSpPr>
          <p:spPr>
            <a:xfrm>
              <a:off x="1144697" y="3561674"/>
              <a:ext cx="83714" cy="63366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2" y="0"/>
                  </a:moveTo>
                  <a:cubicBezTo>
                    <a:pt x="1095" y="0"/>
                    <a:pt x="1027" y="46"/>
                    <a:pt x="1027" y="103"/>
                  </a:cubicBezTo>
                  <a:cubicBezTo>
                    <a:pt x="1027" y="114"/>
                    <a:pt x="1004" y="468"/>
                    <a:pt x="947" y="707"/>
                  </a:cubicBezTo>
                  <a:cubicBezTo>
                    <a:pt x="913" y="707"/>
                    <a:pt x="890" y="696"/>
                    <a:pt x="867" y="696"/>
                  </a:cubicBezTo>
                  <a:cubicBezTo>
                    <a:pt x="639" y="650"/>
                    <a:pt x="308" y="593"/>
                    <a:pt x="194" y="502"/>
                  </a:cubicBezTo>
                  <a:cubicBezTo>
                    <a:pt x="175" y="487"/>
                    <a:pt x="150" y="479"/>
                    <a:pt x="125" y="479"/>
                  </a:cubicBezTo>
                  <a:cubicBezTo>
                    <a:pt x="93" y="479"/>
                    <a:pt x="61" y="493"/>
                    <a:pt x="35" y="525"/>
                  </a:cubicBezTo>
                  <a:cubicBezTo>
                    <a:pt x="1" y="570"/>
                    <a:pt x="1" y="650"/>
                    <a:pt x="58" y="685"/>
                  </a:cubicBezTo>
                  <a:cubicBezTo>
                    <a:pt x="217" y="810"/>
                    <a:pt x="548" y="867"/>
                    <a:pt x="822" y="924"/>
                  </a:cubicBezTo>
                  <a:cubicBezTo>
                    <a:pt x="890" y="935"/>
                    <a:pt x="958" y="947"/>
                    <a:pt x="1004" y="958"/>
                  </a:cubicBezTo>
                  <a:lnTo>
                    <a:pt x="1027" y="958"/>
                  </a:lnTo>
                  <a:cubicBezTo>
                    <a:pt x="1072" y="958"/>
                    <a:pt x="1118" y="924"/>
                    <a:pt x="1141" y="878"/>
                  </a:cubicBezTo>
                  <a:cubicBezTo>
                    <a:pt x="1221" y="628"/>
                    <a:pt x="1255" y="149"/>
                    <a:pt x="1255" y="126"/>
                  </a:cubicBezTo>
                  <a:cubicBezTo>
                    <a:pt x="1266" y="57"/>
                    <a:pt x="1209" y="0"/>
                    <a:pt x="1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3">
              <a:extLst>
                <a:ext uri="{FF2B5EF4-FFF2-40B4-BE49-F238E27FC236}">
                  <a16:creationId xmlns:a16="http://schemas.microsoft.com/office/drawing/2014/main" id="{BA377EAD-80D7-30C1-8A7E-6AFC9F886F15}"/>
                </a:ext>
              </a:extLst>
            </p:cNvPr>
            <p:cNvSpPr/>
            <p:nvPr/>
          </p:nvSpPr>
          <p:spPr>
            <a:xfrm>
              <a:off x="1491247" y="2640985"/>
              <a:ext cx="299969" cy="4671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4391" y="0"/>
                  </a:moveTo>
                  <a:cubicBezTo>
                    <a:pt x="4323" y="0"/>
                    <a:pt x="4254" y="57"/>
                    <a:pt x="4243" y="137"/>
                  </a:cubicBezTo>
                  <a:cubicBezTo>
                    <a:pt x="4197" y="855"/>
                    <a:pt x="3513" y="1802"/>
                    <a:pt x="2897" y="2634"/>
                  </a:cubicBezTo>
                  <a:cubicBezTo>
                    <a:pt x="2669" y="2953"/>
                    <a:pt x="2453" y="3250"/>
                    <a:pt x="2281" y="3512"/>
                  </a:cubicBezTo>
                  <a:cubicBezTo>
                    <a:pt x="2076" y="3843"/>
                    <a:pt x="1871" y="4185"/>
                    <a:pt x="1677" y="4516"/>
                  </a:cubicBezTo>
                  <a:cubicBezTo>
                    <a:pt x="1529" y="4778"/>
                    <a:pt x="1381" y="5040"/>
                    <a:pt x="1221" y="5302"/>
                  </a:cubicBezTo>
                  <a:cubicBezTo>
                    <a:pt x="1153" y="5416"/>
                    <a:pt x="1084" y="5542"/>
                    <a:pt x="1016" y="5667"/>
                  </a:cubicBezTo>
                  <a:cubicBezTo>
                    <a:pt x="776" y="6112"/>
                    <a:pt x="525" y="6568"/>
                    <a:pt x="92" y="6796"/>
                  </a:cubicBezTo>
                  <a:cubicBezTo>
                    <a:pt x="24" y="6842"/>
                    <a:pt x="1" y="6922"/>
                    <a:pt x="35" y="6990"/>
                  </a:cubicBezTo>
                  <a:cubicBezTo>
                    <a:pt x="58" y="7047"/>
                    <a:pt x="104" y="7070"/>
                    <a:pt x="161" y="7070"/>
                  </a:cubicBezTo>
                  <a:cubicBezTo>
                    <a:pt x="183" y="7070"/>
                    <a:pt x="206" y="7058"/>
                    <a:pt x="229" y="7047"/>
                  </a:cubicBezTo>
                  <a:cubicBezTo>
                    <a:pt x="731" y="6785"/>
                    <a:pt x="1016" y="6260"/>
                    <a:pt x="1267" y="5804"/>
                  </a:cubicBezTo>
                  <a:cubicBezTo>
                    <a:pt x="1335" y="5679"/>
                    <a:pt x="1392" y="5553"/>
                    <a:pt x="1460" y="5451"/>
                  </a:cubicBezTo>
                  <a:cubicBezTo>
                    <a:pt x="1620" y="5188"/>
                    <a:pt x="1780" y="4926"/>
                    <a:pt x="1928" y="4664"/>
                  </a:cubicBezTo>
                  <a:cubicBezTo>
                    <a:pt x="2122" y="4333"/>
                    <a:pt x="2316" y="3991"/>
                    <a:pt x="2521" y="3660"/>
                  </a:cubicBezTo>
                  <a:cubicBezTo>
                    <a:pt x="2681" y="3410"/>
                    <a:pt x="2897" y="3113"/>
                    <a:pt x="3125" y="2805"/>
                  </a:cubicBezTo>
                  <a:cubicBezTo>
                    <a:pt x="3764" y="1939"/>
                    <a:pt x="4482" y="958"/>
                    <a:pt x="4528" y="160"/>
                  </a:cubicBezTo>
                  <a:cubicBezTo>
                    <a:pt x="4539" y="80"/>
                    <a:pt x="4471" y="11"/>
                    <a:pt x="4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3">
              <a:extLst>
                <a:ext uri="{FF2B5EF4-FFF2-40B4-BE49-F238E27FC236}">
                  <a16:creationId xmlns:a16="http://schemas.microsoft.com/office/drawing/2014/main" id="{9677A99B-F803-0452-3287-79259A920343}"/>
                </a:ext>
              </a:extLst>
            </p:cNvPr>
            <p:cNvSpPr/>
            <p:nvPr/>
          </p:nvSpPr>
          <p:spPr>
            <a:xfrm>
              <a:off x="1641232" y="2670190"/>
              <a:ext cx="214736" cy="153889"/>
            </a:xfrm>
            <a:custGeom>
              <a:avLst/>
              <a:gdLst/>
              <a:ahLst/>
              <a:cxnLst/>
              <a:rect l="l" t="t" r="r" b="b"/>
              <a:pathLst>
                <a:path w="3250" h="2329" extrusionOk="0">
                  <a:moveTo>
                    <a:pt x="161" y="1"/>
                  </a:moveTo>
                  <a:cubicBezTo>
                    <a:pt x="141" y="1"/>
                    <a:pt x="121" y="5"/>
                    <a:pt x="103" y="14"/>
                  </a:cubicBezTo>
                  <a:cubicBezTo>
                    <a:pt x="34" y="48"/>
                    <a:pt x="0" y="128"/>
                    <a:pt x="34" y="197"/>
                  </a:cubicBezTo>
                  <a:cubicBezTo>
                    <a:pt x="308" y="767"/>
                    <a:pt x="468" y="1565"/>
                    <a:pt x="433" y="2181"/>
                  </a:cubicBezTo>
                  <a:cubicBezTo>
                    <a:pt x="433" y="2226"/>
                    <a:pt x="445" y="2261"/>
                    <a:pt x="479" y="2295"/>
                  </a:cubicBezTo>
                  <a:cubicBezTo>
                    <a:pt x="502" y="2318"/>
                    <a:pt x="536" y="2329"/>
                    <a:pt x="582" y="2329"/>
                  </a:cubicBezTo>
                  <a:lnTo>
                    <a:pt x="593" y="2329"/>
                  </a:lnTo>
                  <a:cubicBezTo>
                    <a:pt x="1323" y="2261"/>
                    <a:pt x="2463" y="1896"/>
                    <a:pt x="3147" y="1576"/>
                  </a:cubicBezTo>
                  <a:cubicBezTo>
                    <a:pt x="3227" y="1542"/>
                    <a:pt x="3250" y="1462"/>
                    <a:pt x="3227" y="1383"/>
                  </a:cubicBezTo>
                  <a:cubicBezTo>
                    <a:pt x="3202" y="1332"/>
                    <a:pt x="3146" y="1301"/>
                    <a:pt x="3092" y="1301"/>
                  </a:cubicBezTo>
                  <a:cubicBezTo>
                    <a:pt x="3072" y="1301"/>
                    <a:pt x="3052" y="1305"/>
                    <a:pt x="3033" y="1314"/>
                  </a:cubicBezTo>
                  <a:cubicBezTo>
                    <a:pt x="2406" y="1599"/>
                    <a:pt x="1425" y="1930"/>
                    <a:pt x="718" y="2032"/>
                  </a:cubicBezTo>
                  <a:cubicBezTo>
                    <a:pt x="718" y="1394"/>
                    <a:pt x="559" y="630"/>
                    <a:pt x="297" y="83"/>
                  </a:cubicBezTo>
                  <a:cubicBezTo>
                    <a:pt x="272" y="33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3">
              <a:extLst>
                <a:ext uri="{FF2B5EF4-FFF2-40B4-BE49-F238E27FC236}">
                  <a16:creationId xmlns:a16="http://schemas.microsoft.com/office/drawing/2014/main" id="{4A728167-4537-C53E-8A6D-26DE84223ABB}"/>
                </a:ext>
              </a:extLst>
            </p:cNvPr>
            <p:cNvSpPr/>
            <p:nvPr/>
          </p:nvSpPr>
          <p:spPr>
            <a:xfrm>
              <a:off x="1611829" y="2712148"/>
              <a:ext cx="241891" cy="181310"/>
            </a:xfrm>
            <a:custGeom>
              <a:avLst/>
              <a:gdLst/>
              <a:ahLst/>
              <a:cxnLst/>
              <a:rect l="l" t="t" r="r" b="b"/>
              <a:pathLst>
                <a:path w="3661" h="2744" extrusionOk="0">
                  <a:moveTo>
                    <a:pt x="156" y="0"/>
                  </a:moveTo>
                  <a:cubicBezTo>
                    <a:pt x="143" y="0"/>
                    <a:pt x="129" y="2"/>
                    <a:pt x="114" y="6"/>
                  </a:cubicBezTo>
                  <a:cubicBezTo>
                    <a:pt x="46" y="29"/>
                    <a:pt x="0" y="109"/>
                    <a:pt x="23" y="189"/>
                  </a:cubicBezTo>
                  <a:cubicBezTo>
                    <a:pt x="183" y="679"/>
                    <a:pt x="228" y="1158"/>
                    <a:pt x="274" y="1671"/>
                  </a:cubicBezTo>
                  <a:cubicBezTo>
                    <a:pt x="297" y="1990"/>
                    <a:pt x="320" y="2310"/>
                    <a:pt x="377" y="2618"/>
                  </a:cubicBezTo>
                  <a:cubicBezTo>
                    <a:pt x="388" y="2686"/>
                    <a:pt x="445" y="2743"/>
                    <a:pt x="513" y="2743"/>
                  </a:cubicBezTo>
                  <a:cubicBezTo>
                    <a:pt x="1631" y="2732"/>
                    <a:pt x="3125" y="2184"/>
                    <a:pt x="3547" y="2013"/>
                  </a:cubicBezTo>
                  <a:cubicBezTo>
                    <a:pt x="3626" y="1990"/>
                    <a:pt x="3661" y="1911"/>
                    <a:pt x="3626" y="1831"/>
                  </a:cubicBezTo>
                  <a:cubicBezTo>
                    <a:pt x="3608" y="1777"/>
                    <a:pt x="3555" y="1744"/>
                    <a:pt x="3493" y="1744"/>
                  </a:cubicBezTo>
                  <a:cubicBezTo>
                    <a:pt x="3477" y="1744"/>
                    <a:pt x="3461" y="1746"/>
                    <a:pt x="3444" y="1751"/>
                  </a:cubicBezTo>
                  <a:cubicBezTo>
                    <a:pt x="3045" y="1911"/>
                    <a:pt x="1688" y="2412"/>
                    <a:pt x="639" y="2458"/>
                  </a:cubicBezTo>
                  <a:cubicBezTo>
                    <a:pt x="593" y="2184"/>
                    <a:pt x="571" y="1911"/>
                    <a:pt x="559" y="1648"/>
                  </a:cubicBezTo>
                  <a:cubicBezTo>
                    <a:pt x="513" y="1147"/>
                    <a:pt x="468" y="622"/>
                    <a:pt x="297" y="98"/>
                  </a:cubicBezTo>
                  <a:cubicBezTo>
                    <a:pt x="278" y="41"/>
                    <a:pt x="221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3">
              <a:extLst>
                <a:ext uri="{FF2B5EF4-FFF2-40B4-BE49-F238E27FC236}">
                  <a16:creationId xmlns:a16="http://schemas.microsoft.com/office/drawing/2014/main" id="{7686F555-2E78-E9E8-32CF-1AE3EA1699EE}"/>
                </a:ext>
              </a:extLst>
            </p:cNvPr>
            <p:cNvSpPr/>
            <p:nvPr/>
          </p:nvSpPr>
          <p:spPr>
            <a:xfrm>
              <a:off x="1583947" y="2784896"/>
              <a:ext cx="197425" cy="183887"/>
            </a:xfrm>
            <a:custGeom>
              <a:avLst/>
              <a:gdLst/>
              <a:ahLst/>
              <a:cxnLst/>
              <a:rect l="l" t="t" r="r" b="b"/>
              <a:pathLst>
                <a:path w="2988" h="2783" extrusionOk="0">
                  <a:moveTo>
                    <a:pt x="137" y="0"/>
                  </a:moveTo>
                  <a:cubicBezTo>
                    <a:pt x="57" y="11"/>
                    <a:pt x="0" y="80"/>
                    <a:pt x="0" y="160"/>
                  </a:cubicBezTo>
                  <a:cubicBezTo>
                    <a:pt x="57" y="650"/>
                    <a:pt x="80" y="1140"/>
                    <a:pt x="114" y="1619"/>
                  </a:cubicBezTo>
                  <a:cubicBezTo>
                    <a:pt x="137" y="1961"/>
                    <a:pt x="160" y="2303"/>
                    <a:pt x="183" y="2645"/>
                  </a:cubicBezTo>
                  <a:cubicBezTo>
                    <a:pt x="183" y="2691"/>
                    <a:pt x="206" y="2725"/>
                    <a:pt x="240" y="2748"/>
                  </a:cubicBezTo>
                  <a:cubicBezTo>
                    <a:pt x="274" y="2771"/>
                    <a:pt x="297" y="2782"/>
                    <a:pt x="320" y="2782"/>
                  </a:cubicBezTo>
                  <a:cubicBezTo>
                    <a:pt x="343" y="2782"/>
                    <a:pt x="354" y="2771"/>
                    <a:pt x="365" y="2771"/>
                  </a:cubicBezTo>
                  <a:cubicBezTo>
                    <a:pt x="673" y="2680"/>
                    <a:pt x="1004" y="2600"/>
                    <a:pt x="1335" y="2531"/>
                  </a:cubicBezTo>
                  <a:cubicBezTo>
                    <a:pt x="1859" y="2429"/>
                    <a:pt x="2406" y="2303"/>
                    <a:pt x="2897" y="2075"/>
                  </a:cubicBezTo>
                  <a:cubicBezTo>
                    <a:pt x="2965" y="2041"/>
                    <a:pt x="2988" y="1961"/>
                    <a:pt x="2965" y="1893"/>
                  </a:cubicBezTo>
                  <a:cubicBezTo>
                    <a:pt x="2941" y="1837"/>
                    <a:pt x="2889" y="1809"/>
                    <a:pt x="2837" y="1809"/>
                  </a:cubicBezTo>
                  <a:cubicBezTo>
                    <a:pt x="2814" y="1809"/>
                    <a:pt x="2792" y="1814"/>
                    <a:pt x="2771" y="1824"/>
                  </a:cubicBezTo>
                  <a:cubicBezTo>
                    <a:pt x="2315" y="2030"/>
                    <a:pt x="1779" y="2144"/>
                    <a:pt x="1266" y="2258"/>
                  </a:cubicBezTo>
                  <a:cubicBezTo>
                    <a:pt x="1004" y="2315"/>
                    <a:pt x="719" y="2372"/>
                    <a:pt x="457" y="2452"/>
                  </a:cubicBezTo>
                  <a:cubicBezTo>
                    <a:pt x="434" y="2167"/>
                    <a:pt x="411" y="1881"/>
                    <a:pt x="400" y="1608"/>
                  </a:cubicBezTo>
                  <a:cubicBezTo>
                    <a:pt x="365" y="1118"/>
                    <a:pt x="343" y="627"/>
                    <a:pt x="286" y="125"/>
                  </a:cubicBezTo>
                  <a:cubicBezTo>
                    <a:pt x="286" y="57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3">
              <a:extLst>
                <a:ext uri="{FF2B5EF4-FFF2-40B4-BE49-F238E27FC236}">
                  <a16:creationId xmlns:a16="http://schemas.microsoft.com/office/drawing/2014/main" id="{4FA6C1AB-3E6C-57B0-F236-C86338C882D2}"/>
                </a:ext>
              </a:extLst>
            </p:cNvPr>
            <p:cNvSpPr/>
            <p:nvPr/>
          </p:nvSpPr>
          <p:spPr>
            <a:xfrm>
              <a:off x="1536507" y="2866962"/>
              <a:ext cx="198217" cy="183953"/>
            </a:xfrm>
            <a:custGeom>
              <a:avLst/>
              <a:gdLst/>
              <a:ahLst/>
              <a:cxnLst/>
              <a:rect l="l" t="t" r="r" b="b"/>
              <a:pathLst>
                <a:path w="3000" h="2784" extrusionOk="0">
                  <a:moveTo>
                    <a:pt x="137" y="1"/>
                  </a:moveTo>
                  <a:cubicBezTo>
                    <a:pt x="68" y="12"/>
                    <a:pt x="0" y="81"/>
                    <a:pt x="11" y="161"/>
                  </a:cubicBezTo>
                  <a:cubicBezTo>
                    <a:pt x="57" y="651"/>
                    <a:pt x="91" y="1141"/>
                    <a:pt x="126" y="1620"/>
                  </a:cubicBezTo>
                  <a:cubicBezTo>
                    <a:pt x="148" y="1962"/>
                    <a:pt x="160" y="2304"/>
                    <a:pt x="194" y="2646"/>
                  </a:cubicBezTo>
                  <a:cubicBezTo>
                    <a:pt x="194" y="2692"/>
                    <a:pt x="217" y="2738"/>
                    <a:pt x="251" y="2760"/>
                  </a:cubicBezTo>
                  <a:cubicBezTo>
                    <a:pt x="274" y="2772"/>
                    <a:pt x="308" y="2783"/>
                    <a:pt x="331" y="2783"/>
                  </a:cubicBezTo>
                  <a:cubicBezTo>
                    <a:pt x="342" y="2783"/>
                    <a:pt x="365" y="2783"/>
                    <a:pt x="376" y="2772"/>
                  </a:cubicBezTo>
                  <a:cubicBezTo>
                    <a:pt x="684" y="2681"/>
                    <a:pt x="1015" y="2612"/>
                    <a:pt x="1334" y="2544"/>
                  </a:cubicBezTo>
                  <a:cubicBezTo>
                    <a:pt x="1870" y="2430"/>
                    <a:pt x="2417" y="2304"/>
                    <a:pt x="2896" y="2076"/>
                  </a:cubicBezTo>
                  <a:cubicBezTo>
                    <a:pt x="2976" y="2042"/>
                    <a:pt x="2999" y="1962"/>
                    <a:pt x="2965" y="1894"/>
                  </a:cubicBezTo>
                  <a:cubicBezTo>
                    <a:pt x="2940" y="1844"/>
                    <a:pt x="2890" y="1812"/>
                    <a:pt x="2839" y="1812"/>
                  </a:cubicBezTo>
                  <a:cubicBezTo>
                    <a:pt x="2820" y="1812"/>
                    <a:pt x="2801" y="1816"/>
                    <a:pt x="2782" y="1825"/>
                  </a:cubicBezTo>
                  <a:cubicBezTo>
                    <a:pt x="2326" y="2042"/>
                    <a:pt x="1790" y="2156"/>
                    <a:pt x="1277" y="2259"/>
                  </a:cubicBezTo>
                  <a:cubicBezTo>
                    <a:pt x="1004" y="2316"/>
                    <a:pt x="730" y="2373"/>
                    <a:pt x="456" y="2453"/>
                  </a:cubicBezTo>
                  <a:cubicBezTo>
                    <a:pt x="445" y="2167"/>
                    <a:pt x="422" y="1894"/>
                    <a:pt x="411" y="1609"/>
                  </a:cubicBezTo>
                  <a:cubicBezTo>
                    <a:pt x="376" y="1130"/>
                    <a:pt x="342" y="628"/>
                    <a:pt x="297" y="138"/>
                  </a:cubicBezTo>
                  <a:cubicBezTo>
                    <a:pt x="285" y="58"/>
                    <a:pt x="217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3">
              <a:extLst>
                <a:ext uri="{FF2B5EF4-FFF2-40B4-BE49-F238E27FC236}">
                  <a16:creationId xmlns:a16="http://schemas.microsoft.com/office/drawing/2014/main" id="{D4EB559D-7DF4-134C-115D-83B6F7ADB033}"/>
                </a:ext>
              </a:extLst>
            </p:cNvPr>
            <p:cNvSpPr/>
            <p:nvPr/>
          </p:nvSpPr>
          <p:spPr>
            <a:xfrm>
              <a:off x="1722567" y="2661931"/>
              <a:ext cx="106311" cy="76317"/>
            </a:xfrm>
            <a:custGeom>
              <a:avLst/>
              <a:gdLst/>
              <a:ahLst/>
              <a:cxnLst/>
              <a:rect l="l" t="t" r="r" b="b"/>
              <a:pathLst>
                <a:path w="1609" h="1155" extrusionOk="0">
                  <a:moveTo>
                    <a:pt x="150" y="1"/>
                  </a:moveTo>
                  <a:cubicBezTo>
                    <a:pt x="142" y="1"/>
                    <a:pt x="134" y="1"/>
                    <a:pt x="126" y="2"/>
                  </a:cubicBezTo>
                  <a:cubicBezTo>
                    <a:pt x="46" y="14"/>
                    <a:pt x="1" y="94"/>
                    <a:pt x="12" y="173"/>
                  </a:cubicBezTo>
                  <a:cubicBezTo>
                    <a:pt x="23" y="196"/>
                    <a:pt x="126" y="766"/>
                    <a:pt x="274" y="1063"/>
                  </a:cubicBezTo>
                  <a:cubicBezTo>
                    <a:pt x="297" y="1120"/>
                    <a:pt x="343" y="1154"/>
                    <a:pt x="400" y="1154"/>
                  </a:cubicBezTo>
                  <a:cubicBezTo>
                    <a:pt x="411" y="1154"/>
                    <a:pt x="434" y="1143"/>
                    <a:pt x="445" y="1143"/>
                  </a:cubicBezTo>
                  <a:cubicBezTo>
                    <a:pt x="502" y="1120"/>
                    <a:pt x="571" y="1097"/>
                    <a:pt x="662" y="1074"/>
                  </a:cubicBezTo>
                  <a:cubicBezTo>
                    <a:pt x="981" y="972"/>
                    <a:pt x="1380" y="846"/>
                    <a:pt x="1551" y="675"/>
                  </a:cubicBezTo>
                  <a:cubicBezTo>
                    <a:pt x="1608" y="618"/>
                    <a:pt x="1608" y="538"/>
                    <a:pt x="1551" y="481"/>
                  </a:cubicBezTo>
                  <a:cubicBezTo>
                    <a:pt x="1529" y="453"/>
                    <a:pt x="1494" y="439"/>
                    <a:pt x="1459" y="439"/>
                  </a:cubicBezTo>
                  <a:cubicBezTo>
                    <a:pt x="1423" y="439"/>
                    <a:pt x="1386" y="453"/>
                    <a:pt x="1358" y="481"/>
                  </a:cubicBezTo>
                  <a:cubicBezTo>
                    <a:pt x="1232" y="595"/>
                    <a:pt x="833" y="721"/>
                    <a:pt x="571" y="801"/>
                  </a:cubicBezTo>
                  <a:cubicBezTo>
                    <a:pt x="537" y="812"/>
                    <a:pt x="514" y="823"/>
                    <a:pt x="479" y="835"/>
                  </a:cubicBezTo>
                  <a:cubicBezTo>
                    <a:pt x="377" y="550"/>
                    <a:pt x="297" y="116"/>
                    <a:pt x="297" y="116"/>
                  </a:cubicBezTo>
                  <a:cubicBezTo>
                    <a:pt x="277" y="45"/>
                    <a:pt x="219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3">
              <a:extLst>
                <a:ext uri="{FF2B5EF4-FFF2-40B4-BE49-F238E27FC236}">
                  <a16:creationId xmlns:a16="http://schemas.microsoft.com/office/drawing/2014/main" id="{9A1B480D-E323-46E8-4C93-FD085E403A40}"/>
                </a:ext>
              </a:extLst>
            </p:cNvPr>
            <p:cNvSpPr/>
            <p:nvPr/>
          </p:nvSpPr>
          <p:spPr>
            <a:xfrm>
              <a:off x="1489793" y="3057522"/>
              <a:ext cx="386524" cy="498932"/>
            </a:xfrm>
            <a:custGeom>
              <a:avLst/>
              <a:gdLst/>
              <a:ahLst/>
              <a:cxnLst/>
              <a:rect l="l" t="t" r="r" b="b"/>
              <a:pathLst>
                <a:path w="5850" h="7551" extrusionOk="0">
                  <a:moveTo>
                    <a:pt x="5678" y="0"/>
                  </a:moveTo>
                  <a:cubicBezTo>
                    <a:pt x="5597" y="0"/>
                    <a:pt x="5530" y="55"/>
                    <a:pt x="5519" y="139"/>
                  </a:cubicBezTo>
                  <a:cubicBezTo>
                    <a:pt x="5394" y="948"/>
                    <a:pt x="4504" y="1940"/>
                    <a:pt x="3729" y="2818"/>
                  </a:cubicBezTo>
                  <a:cubicBezTo>
                    <a:pt x="3432" y="3149"/>
                    <a:pt x="3159" y="3468"/>
                    <a:pt x="2953" y="3742"/>
                  </a:cubicBezTo>
                  <a:cubicBezTo>
                    <a:pt x="2668" y="4095"/>
                    <a:pt x="2406" y="4472"/>
                    <a:pt x="2155" y="4825"/>
                  </a:cubicBezTo>
                  <a:cubicBezTo>
                    <a:pt x="1961" y="5110"/>
                    <a:pt x="1768" y="5384"/>
                    <a:pt x="1562" y="5658"/>
                  </a:cubicBezTo>
                  <a:cubicBezTo>
                    <a:pt x="1471" y="5783"/>
                    <a:pt x="1380" y="5909"/>
                    <a:pt x="1289" y="6057"/>
                  </a:cubicBezTo>
                  <a:cubicBezTo>
                    <a:pt x="969" y="6524"/>
                    <a:pt x="639" y="7026"/>
                    <a:pt x="126" y="7243"/>
                  </a:cubicBezTo>
                  <a:cubicBezTo>
                    <a:pt x="46" y="7277"/>
                    <a:pt x="0" y="7368"/>
                    <a:pt x="34" y="7448"/>
                  </a:cubicBezTo>
                  <a:cubicBezTo>
                    <a:pt x="69" y="7516"/>
                    <a:pt x="126" y="7551"/>
                    <a:pt x="183" y="7551"/>
                  </a:cubicBezTo>
                  <a:cubicBezTo>
                    <a:pt x="205" y="7551"/>
                    <a:pt x="228" y="7539"/>
                    <a:pt x="251" y="7539"/>
                  </a:cubicBezTo>
                  <a:cubicBezTo>
                    <a:pt x="855" y="7277"/>
                    <a:pt x="1220" y="6718"/>
                    <a:pt x="1551" y="6228"/>
                  </a:cubicBezTo>
                  <a:cubicBezTo>
                    <a:pt x="1642" y="6102"/>
                    <a:pt x="1733" y="5966"/>
                    <a:pt x="1813" y="5852"/>
                  </a:cubicBezTo>
                  <a:cubicBezTo>
                    <a:pt x="2030" y="5578"/>
                    <a:pt x="2224" y="5293"/>
                    <a:pt x="2418" y="5019"/>
                  </a:cubicBezTo>
                  <a:cubicBezTo>
                    <a:pt x="2668" y="4654"/>
                    <a:pt x="2931" y="4289"/>
                    <a:pt x="3204" y="3936"/>
                  </a:cubicBezTo>
                  <a:cubicBezTo>
                    <a:pt x="3410" y="3674"/>
                    <a:pt x="3683" y="3366"/>
                    <a:pt x="3968" y="3035"/>
                  </a:cubicBezTo>
                  <a:cubicBezTo>
                    <a:pt x="4778" y="2123"/>
                    <a:pt x="5702" y="1085"/>
                    <a:pt x="5838" y="184"/>
                  </a:cubicBezTo>
                  <a:cubicBezTo>
                    <a:pt x="5850" y="93"/>
                    <a:pt x="5793" y="13"/>
                    <a:pt x="5702" y="2"/>
                  </a:cubicBezTo>
                  <a:cubicBezTo>
                    <a:pt x="5694" y="1"/>
                    <a:pt x="5686" y="0"/>
                    <a:pt x="5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3">
              <a:extLst>
                <a:ext uri="{FF2B5EF4-FFF2-40B4-BE49-F238E27FC236}">
                  <a16:creationId xmlns:a16="http://schemas.microsoft.com/office/drawing/2014/main" id="{AA3731C4-A99B-8D45-4B2E-69C7D1A09518}"/>
                </a:ext>
              </a:extLst>
            </p:cNvPr>
            <p:cNvSpPr/>
            <p:nvPr/>
          </p:nvSpPr>
          <p:spPr>
            <a:xfrm>
              <a:off x="1703736" y="3076419"/>
              <a:ext cx="234359" cy="177874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187" y="1"/>
                  </a:moveTo>
                  <a:cubicBezTo>
                    <a:pt x="167" y="1"/>
                    <a:pt x="146" y="5"/>
                    <a:pt x="126" y="12"/>
                  </a:cubicBezTo>
                  <a:cubicBezTo>
                    <a:pt x="46" y="47"/>
                    <a:pt x="1" y="138"/>
                    <a:pt x="35" y="218"/>
                  </a:cubicBezTo>
                  <a:cubicBezTo>
                    <a:pt x="274" y="890"/>
                    <a:pt x="377" y="1803"/>
                    <a:pt x="274" y="2498"/>
                  </a:cubicBezTo>
                  <a:cubicBezTo>
                    <a:pt x="274" y="2555"/>
                    <a:pt x="286" y="2601"/>
                    <a:pt x="320" y="2635"/>
                  </a:cubicBezTo>
                  <a:cubicBezTo>
                    <a:pt x="343" y="2669"/>
                    <a:pt x="400" y="2681"/>
                    <a:pt x="434" y="2692"/>
                  </a:cubicBezTo>
                  <a:cubicBezTo>
                    <a:pt x="1278" y="2692"/>
                    <a:pt x="2600" y="2384"/>
                    <a:pt x="3410" y="2099"/>
                  </a:cubicBezTo>
                  <a:cubicBezTo>
                    <a:pt x="3501" y="2065"/>
                    <a:pt x="3547" y="1974"/>
                    <a:pt x="3513" y="1894"/>
                  </a:cubicBezTo>
                  <a:cubicBezTo>
                    <a:pt x="3484" y="1828"/>
                    <a:pt x="3417" y="1785"/>
                    <a:pt x="3350" y="1785"/>
                  </a:cubicBezTo>
                  <a:cubicBezTo>
                    <a:pt x="3335" y="1785"/>
                    <a:pt x="3321" y="1787"/>
                    <a:pt x="3307" y="1791"/>
                  </a:cubicBezTo>
                  <a:cubicBezTo>
                    <a:pt x="2566" y="2053"/>
                    <a:pt x="1426" y="2327"/>
                    <a:pt x="616" y="2361"/>
                  </a:cubicBezTo>
                  <a:cubicBezTo>
                    <a:pt x="685" y="1643"/>
                    <a:pt x="571" y="765"/>
                    <a:pt x="331" y="115"/>
                  </a:cubicBezTo>
                  <a:cubicBezTo>
                    <a:pt x="314" y="44"/>
                    <a:pt x="255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3">
              <a:extLst>
                <a:ext uri="{FF2B5EF4-FFF2-40B4-BE49-F238E27FC236}">
                  <a16:creationId xmlns:a16="http://schemas.microsoft.com/office/drawing/2014/main" id="{C22FC053-B7DD-54AE-EAA1-F19B6C714324}"/>
                </a:ext>
              </a:extLst>
            </p:cNvPr>
            <p:cNvSpPr/>
            <p:nvPr/>
          </p:nvSpPr>
          <p:spPr>
            <a:xfrm>
              <a:off x="1666075" y="3121350"/>
              <a:ext cx="261515" cy="208334"/>
            </a:xfrm>
            <a:custGeom>
              <a:avLst/>
              <a:gdLst/>
              <a:ahLst/>
              <a:cxnLst/>
              <a:rect l="l" t="t" r="r" b="b"/>
              <a:pathLst>
                <a:path w="3958" h="3153" extrusionOk="0">
                  <a:moveTo>
                    <a:pt x="185" y="0"/>
                  </a:moveTo>
                  <a:cubicBezTo>
                    <a:pt x="173" y="0"/>
                    <a:pt x="161" y="2"/>
                    <a:pt x="149" y="5"/>
                  </a:cubicBezTo>
                  <a:cubicBezTo>
                    <a:pt x="57" y="16"/>
                    <a:pt x="0" y="108"/>
                    <a:pt x="23" y="199"/>
                  </a:cubicBezTo>
                  <a:cubicBezTo>
                    <a:pt x="149" y="769"/>
                    <a:pt x="149" y="1316"/>
                    <a:pt x="149" y="1898"/>
                  </a:cubicBezTo>
                  <a:cubicBezTo>
                    <a:pt x="137" y="2251"/>
                    <a:pt x="137" y="2616"/>
                    <a:pt x="171" y="2981"/>
                  </a:cubicBezTo>
                  <a:cubicBezTo>
                    <a:pt x="171" y="3061"/>
                    <a:pt x="240" y="3129"/>
                    <a:pt x="320" y="3129"/>
                  </a:cubicBezTo>
                  <a:cubicBezTo>
                    <a:pt x="445" y="3141"/>
                    <a:pt x="582" y="3152"/>
                    <a:pt x="719" y="3152"/>
                  </a:cubicBezTo>
                  <a:cubicBezTo>
                    <a:pt x="1916" y="3152"/>
                    <a:pt x="3364" y="2765"/>
                    <a:pt x="3820" y="2628"/>
                  </a:cubicBezTo>
                  <a:cubicBezTo>
                    <a:pt x="3900" y="2605"/>
                    <a:pt x="3957" y="2514"/>
                    <a:pt x="3923" y="2434"/>
                  </a:cubicBezTo>
                  <a:cubicBezTo>
                    <a:pt x="3904" y="2358"/>
                    <a:pt x="3838" y="2314"/>
                    <a:pt x="3771" y="2314"/>
                  </a:cubicBezTo>
                  <a:cubicBezTo>
                    <a:pt x="3757" y="2314"/>
                    <a:pt x="3743" y="2316"/>
                    <a:pt x="3729" y="2320"/>
                  </a:cubicBezTo>
                  <a:cubicBezTo>
                    <a:pt x="3280" y="2448"/>
                    <a:pt x="1869" y="2827"/>
                    <a:pt x="708" y="2827"/>
                  </a:cubicBezTo>
                  <a:cubicBezTo>
                    <a:pt x="631" y="2827"/>
                    <a:pt x="554" y="2825"/>
                    <a:pt x="479" y="2822"/>
                  </a:cubicBezTo>
                  <a:cubicBezTo>
                    <a:pt x="468" y="2514"/>
                    <a:pt x="468" y="2206"/>
                    <a:pt x="468" y="1909"/>
                  </a:cubicBezTo>
                  <a:cubicBezTo>
                    <a:pt x="468" y="1328"/>
                    <a:pt x="479" y="735"/>
                    <a:pt x="342" y="119"/>
                  </a:cubicBezTo>
                  <a:cubicBezTo>
                    <a:pt x="323" y="51"/>
                    <a:pt x="254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3">
              <a:extLst>
                <a:ext uri="{FF2B5EF4-FFF2-40B4-BE49-F238E27FC236}">
                  <a16:creationId xmlns:a16="http://schemas.microsoft.com/office/drawing/2014/main" id="{309AD16E-2B4C-571D-6D77-E5D47AD0B7C5}"/>
                </a:ext>
              </a:extLst>
            </p:cNvPr>
            <p:cNvSpPr/>
            <p:nvPr/>
          </p:nvSpPr>
          <p:spPr>
            <a:xfrm>
              <a:off x="1623128" y="3200772"/>
              <a:ext cx="214802" cy="208731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217" y="0"/>
                  </a:moveTo>
                  <a:cubicBezTo>
                    <a:pt x="137" y="0"/>
                    <a:pt x="57" y="69"/>
                    <a:pt x="57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57" y="3113"/>
                  </a:cubicBezTo>
                  <a:cubicBezTo>
                    <a:pt x="92" y="3148"/>
                    <a:pt x="126" y="3159"/>
                    <a:pt x="160" y="3159"/>
                  </a:cubicBezTo>
                  <a:cubicBezTo>
                    <a:pt x="171" y="3159"/>
                    <a:pt x="183" y="3159"/>
                    <a:pt x="194" y="3148"/>
                  </a:cubicBezTo>
                  <a:cubicBezTo>
                    <a:pt x="559" y="3079"/>
                    <a:pt x="935" y="3034"/>
                    <a:pt x="1312" y="2988"/>
                  </a:cubicBezTo>
                  <a:cubicBezTo>
                    <a:pt x="1916" y="2908"/>
                    <a:pt x="2555" y="2840"/>
                    <a:pt x="3125" y="2634"/>
                  </a:cubicBezTo>
                  <a:cubicBezTo>
                    <a:pt x="3205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3" y="2315"/>
                  </a:cubicBezTo>
                  <a:cubicBezTo>
                    <a:pt x="3053" y="2315"/>
                    <a:pt x="3032" y="2319"/>
                    <a:pt x="3011" y="2327"/>
                  </a:cubicBezTo>
                  <a:cubicBezTo>
                    <a:pt x="2475" y="2520"/>
                    <a:pt x="1859" y="2589"/>
                    <a:pt x="1278" y="2669"/>
                  </a:cubicBezTo>
                  <a:cubicBezTo>
                    <a:pt x="958" y="2703"/>
                    <a:pt x="639" y="2737"/>
                    <a:pt x="331" y="2794"/>
                  </a:cubicBezTo>
                  <a:cubicBezTo>
                    <a:pt x="331" y="2475"/>
                    <a:pt x="342" y="2156"/>
                    <a:pt x="354" y="1836"/>
                  </a:cubicBezTo>
                  <a:cubicBezTo>
                    <a:pt x="365" y="1289"/>
                    <a:pt x="388" y="719"/>
                    <a:pt x="388" y="160"/>
                  </a:cubicBezTo>
                  <a:cubicBezTo>
                    <a:pt x="388" y="69"/>
                    <a:pt x="308" y="0"/>
                    <a:pt x="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3">
              <a:extLst>
                <a:ext uri="{FF2B5EF4-FFF2-40B4-BE49-F238E27FC236}">
                  <a16:creationId xmlns:a16="http://schemas.microsoft.com/office/drawing/2014/main" id="{782A3CF9-7A95-DF50-DF07-DA3AA0645AA8}"/>
                </a:ext>
              </a:extLst>
            </p:cNvPr>
            <p:cNvSpPr/>
            <p:nvPr/>
          </p:nvSpPr>
          <p:spPr>
            <a:xfrm>
              <a:off x="1561350" y="3288916"/>
              <a:ext cx="214802" cy="208797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228" y="1"/>
                  </a:moveTo>
                  <a:cubicBezTo>
                    <a:pt x="137" y="1"/>
                    <a:pt x="69" y="69"/>
                    <a:pt x="69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69" y="3113"/>
                  </a:cubicBezTo>
                  <a:cubicBezTo>
                    <a:pt x="92" y="3148"/>
                    <a:pt x="126" y="3159"/>
                    <a:pt x="171" y="3159"/>
                  </a:cubicBezTo>
                  <a:cubicBezTo>
                    <a:pt x="183" y="3159"/>
                    <a:pt x="194" y="3159"/>
                    <a:pt x="206" y="3148"/>
                  </a:cubicBezTo>
                  <a:cubicBezTo>
                    <a:pt x="559" y="3079"/>
                    <a:pt x="947" y="3034"/>
                    <a:pt x="1312" y="2988"/>
                  </a:cubicBezTo>
                  <a:cubicBezTo>
                    <a:pt x="1927" y="2908"/>
                    <a:pt x="2555" y="2840"/>
                    <a:pt x="3125" y="2635"/>
                  </a:cubicBezTo>
                  <a:cubicBezTo>
                    <a:pt x="3216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8" y="2315"/>
                  </a:cubicBezTo>
                  <a:cubicBezTo>
                    <a:pt x="3059" y="2315"/>
                    <a:pt x="3040" y="2319"/>
                    <a:pt x="3022" y="2327"/>
                  </a:cubicBezTo>
                  <a:cubicBezTo>
                    <a:pt x="2475" y="2521"/>
                    <a:pt x="1870" y="2589"/>
                    <a:pt x="1277" y="2669"/>
                  </a:cubicBezTo>
                  <a:cubicBezTo>
                    <a:pt x="970" y="2703"/>
                    <a:pt x="639" y="2737"/>
                    <a:pt x="331" y="2794"/>
                  </a:cubicBezTo>
                  <a:cubicBezTo>
                    <a:pt x="342" y="2475"/>
                    <a:pt x="342" y="2156"/>
                    <a:pt x="354" y="1836"/>
                  </a:cubicBezTo>
                  <a:cubicBezTo>
                    <a:pt x="377" y="1289"/>
                    <a:pt x="388" y="719"/>
                    <a:pt x="388" y="160"/>
                  </a:cubicBezTo>
                  <a:cubicBezTo>
                    <a:pt x="388" y="69"/>
                    <a:pt x="320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3">
              <a:extLst>
                <a:ext uri="{FF2B5EF4-FFF2-40B4-BE49-F238E27FC236}">
                  <a16:creationId xmlns:a16="http://schemas.microsoft.com/office/drawing/2014/main" id="{77D2B80A-16E6-334E-4406-D9CDD256D501}"/>
                </a:ext>
              </a:extLst>
            </p:cNvPr>
            <p:cNvSpPr/>
            <p:nvPr/>
          </p:nvSpPr>
          <p:spPr>
            <a:xfrm>
              <a:off x="1796436" y="3075626"/>
              <a:ext cx="117543" cy="87549"/>
            </a:xfrm>
            <a:custGeom>
              <a:avLst/>
              <a:gdLst/>
              <a:ahLst/>
              <a:cxnLst/>
              <a:rect l="l" t="t" r="r" b="b"/>
              <a:pathLst>
                <a:path w="1779" h="1325" extrusionOk="0">
                  <a:moveTo>
                    <a:pt x="180" y="0"/>
                  </a:moveTo>
                  <a:cubicBezTo>
                    <a:pt x="173" y="0"/>
                    <a:pt x="166" y="1"/>
                    <a:pt x="160" y="2"/>
                  </a:cubicBezTo>
                  <a:cubicBezTo>
                    <a:pt x="68" y="13"/>
                    <a:pt x="0" y="93"/>
                    <a:pt x="11" y="184"/>
                  </a:cubicBezTo>
                  <a:cubicBezTo>
                    <a:pt x="11" y="207"/>
                    <a:pt x="80" y="868"/>
                    <a:pt x="205" y="1222"/>
                  </a:cubicBezTo>
                  <a:cubicBezTo>
                    <a:pt x="228" y="1290"/>
                    <a:pt x="297" y="1324"/>
                    <a:pt x="365" y="1324"/>
                  </a:cubicBezTo>
                  <a:lnTo>
                    <a:pt x="399" y="1324"/>
                  </a:lnTo>
                  <a:cubicBezTo>
                    <a:pt x="468" y="1313"/>
                    <a:pt x="547" y="1290"/>
                    <a:pt x="650" y="1267"/>
                  </a:cubicBezTo>
                  <a:cubicBezTo>
                    <a:pt x="1026" y="1187"/>
                    <a:pt x="1482" y="1096"/>
                    <a:pt x="1699" y="914"/>
                  </a:cubicBezTo>
                  <a:cubicBezTo>
                    <a:pt x="1767" y="857"/>
                    <a:pt x="1779" y="754"/>
                    <a:pt x="1722" y="686"/>
                  </a:cubicBezTo>
                  <a:cubicBezTo>
                    <a:pt x="1690" y="647"/>
                    <a:pt x="1642" y="626"/>
                    <a:pt x="1595" y="626"/>
                  </a:cubicBezTo>
                  <a:cubicBezTo>
                    <a:pt x="1559" y="626"/>
                    <a:pt x="1523" y="638"/>
                    <a:pt x="1494" y="663"/>
                  </a:cubicBezTo>
                  <a:cubicBezTo>
                    <a:pt x="1346" y="788"/>
                    <a:pt x="889" y="891"/>
                    <a:pt x="582" y="948"/>
                  </a:cubicBezTo>
                  <a:cubicBezTo>
                    <a:pt x="547" y="959"/>
                    <a:pt x="502" y="971"/>
                    <a:pt x="468" y="982"/>
                  </a:cubicBezTo>
                  <a:cubicBezTo>
                    <a:pt x="388" y="640"/>
                    <a:pt x="331" y="150"/>
                    <a:pt x="331" y="150"/>
                  </a:cubicBezTo>
                  <a:cubicBezTo>
                    <a:pt x="331" y="65"/>
                    <a:pt x="262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3">
              <a:extLst>
                <a:ext uri="{FF2B5EF4-FFF2-40B4-BE49-F238E27FC236}">
                  <a16:creationId xmlns:a16="http://schemas.microsoft.com/office/drawing/2014/main" id="{E94ED7E8-C497-FF54-79DF-4A4C0D08ADEF}"/>
                </a:ext>
              </a:extLst>
            </p:cNvPr>
            <p:cNvSpPr/>
            <p:nvPr/>
          </p:nvSpPr>
          <p:spPr>
            <a:xfrm>
              <a:off x="1484508" y="2359902"/>
              <a:ext cx="210243" cy="327071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3079" y="1"/>
                  </a:moveTo>
                  <a:cubicBezTo>
                    <a:pt x="3022" y="1"/>
                    <a:pt x="2976" y="35"/>
                    <a:pt x="2976" y="92"/>
                  </a:cubicBezTo>
                  <a:cubicBezTo>
                    <a:pt x="2942" y="594"/>
                    <a:pt x="2463" y="1255"/>
                    <a:pt x="2030" y="1848"/>
                  </a:cubicBezTo>
                  <a:cubicBezTo>
                    <a:pt x="1870" y="2065"/>
                    <a:pt x="1722" y="2270"/>
                    <a:pt x="1608" y="2452"/>
                  </a:cubicBezTo>
                  <a:cubicBezTo>
                    <a:pt x="1448" y="2692"/>
                    <a:pt x="1312" y="2931"/>
                    <a:pt x="1175" y="3159"/>
                  </a:cubicBezTo>
                  <a:cubicBezTo>
                    <a:pt x="1072" y="3342"/>
                    <a:pt x="970" y="3524"/>
                    <a:pt x="855" y="3707"/>
                  </a:cubicBezTo>
                  <a:cubicBezTo>
                    <a:pt x="810" y="3787"/>
                    <a:pt x="764" y="3878"/>
                    <a:pt x="719" y="3958"/>
                  </a:cubicBezTo>
                  <a:cubicBezTo>
                    <a:pt x="548" y="4277"/>
                    <a:pt x="365" y="4596"/>
                    <a:pt x="69" y="4756"/>
                  </a:cubicBezTo>
                  <a:cubicBezTo>
                    <a:pt x="23" y="4779"/>
                    <a:pt x="0" y="4847"/>
                    <a:pt x="23" y="4893"/>
                  </a:cubicBezTo>
                  <a:cubicBezTo>
                    <a:pt x="46" y="4927"/>
                    <a:pt x="80" y="4950"/>
                    <a:pt x="114" y="4950"/>
                  </a:cubicBezTo>
                  <a:cubicBezTo>
                    <a:pt x="126" y="4950"/>
                    <a:pt x="149" y="4938"/>
                    <a:pt x="160" y="4938"/>
                  </a:cubicBezTo>
                  <a:cubicBezTo>
                    <a:pt x="513" y="4744"/>
                    <a:pt x="719" y="4380"/>
                    <a:pt x="890" y="4060"/>
                  </a:cubicBezTo>
                  <a:cubicBezTo>
                    <a:pt x="935" y="3969"/>
                    <a:pt x="981" y="3889"/>
                    <a:pt x="1027" y="3809"/>
                  </a:cubicBezTo>
                  <a:cubicBezTo>
                    <a:pt x="1141" y="3627"/>
                    <a:pt x="1243" y="3444"/>
                    <a:pt x="1346" y="3262"/>
                  </a:cubicBezTo>
                  <a:cubicBezTo>
                    <a:pt x="1483" y="3034"/>
                    <a:pt x="1619" y="2795"/>
                    <a:pt x="1768" y="2555"/>
                  </a:cubicBezTo>
                  <a:cubicBezTo>
                    <a:pt x="1882" y="2384"/>
                    <a:pt x="2030" y="2179"/>
                    <a:pt x="2190" y="1962"/>
                  </a:cubicBezTo>
                  <a:cubicBezTo>
                    <a:pt x="2634" y="1358"/>
                    <a:pt x="3136" y="674"/>
                    <a:pt x="3170" y="103"/>
                  </a:cubicBezTo>
                  <a:cubicBezTo>
                    <a:pt x="3182" y="46"/>
                    <a:pt x="3136" y="1"/>
                    <a:pt x="3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3">
              <a:extLst>
                <a:ext uri="{FF2B5EF4-FFF2-40B4-BE49-F238E27FC236}">
                  <a16:creationId xmlns:a16="http://schemas.microsoft.com/office/drawing/2014/main" id="{0251616B-5219-34C4-9B3F-0741D62EEF5D}"/>
                </a:ext>
              </a:extLst>
            </p:cNvPr>
            <p:cNvSpPr/>
            <p:nvPr/>
          </p:nvSpPr>
          <p:spPr>
            <a:xfrm>
              <a:off x="1589959" y="2379989"/>
              <a:ext cx="149985" cy="108099"/>
            </a:xfrm>
            <a:custGeom>
              <a:avLst/>
              <a:gdLst/>
              <a:ahLst/>
              <a:cxnLst/>
              <a:rect l="l" t="t" r="r" b="b"/>
              <a:pathLst>
                <a:path w="2270" h="1636" extrusionOk="0">
                  <a:moveTo>
                    <a:pt x="118" y="0"/>
                  </a:moveTo>
                  <a:cubicBezTo>
                    <a:pt x="101" y="0"/>
                    <a:pt x="84" y="5"/>
                    <a:pt x="69" y="16"/>
                  </a:cubicBezTo>
                  <a:cubicBezTo>
                    <a:pt x="23" y="39"/>
                    <a:pt x="1" y="96"/>
                    <a:pt x="23" y="142"/>
                  </a:cubicBezTo>
                  <a:cubicBezTo>
                    <a:pt x="206" y="541"/>
                    <a:pt x="320" y="1099"/>
                    <a:pt x="297" y="1533"/>
                  </a:cubicBezTo>
                  <a:cubicBezTo>
                    <a:pt x="297" y="1555"/>
                    <a:pt x="309" y="1590"/>
                    <a:pt x="331" y="1612"/>
                  </a:cubicBezTo>
                  <a:cubicBezTo>
                    <a:pt x="354" y="1624"/>
                    <a:pt x="377" y="1635"/>
                    <a:pt x="400" y="1635"/>
                  </a:cubicBezTo>
                  <a:lnTo>
                    <a:pt x="411" y="1635"/>
                  </a:lnTo>
                  <a:cubicBezTo>
                    <a:pt x="924" y="1590"/>
                    <a:pt x="1711" y="1327"/>
                    <a:pt x="2201" y="1111"/>
                  </a:cubicBezTo>
                  <a:cubicBezTo>
                    <a:pt x="2258" y="1088"/>
                    <a:pt x="2270" y="1020"/>
                    <a:pt x="2247" y="974"/>
                  </a:cubicBezTo>
                  <a:cubicBezTo>
                    <a:pt x="2230" y="941"/>
                    <a:pt x="2195" y="919"/>
                    <a:pt x="2160" y="919"/>
                  </a:cubicBezTo>
                  <a:cubicBezTo>
                    <a:pt x="2147" y="919"/>
                    <a:pt x="2134" y="922"/>
                    <a:pt x="2122" y="928"/>
                  </a:cubicBezTo>
                  <a:cubicBezTo>
                    <a:pt x="1688" y="1122"/>
                    <a:pt x="993" y="1350"/>
                    <a:pt x="502" y="1419"/>
                  </a:cubicBezTo>
                  <a:cubicBezTo>
                    <a:pt x="502" y="985"/>
                    <a:pt x="388" y="449"/>
                    <a:pt x="206" y="62"/>
                  </a:cubicBezTo>
                  <a:cubicBezTo>
                    <a:pt x="190" y="23"/>
                    <a:pt x="154" y="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3">
              <a:extLst>
                <a:ext uri="{FF2B5EF4-FFF2-40B4-BE49-F238E27FC236}">
                  <a16:creationId xmlns:a16="http://schemas.microsoft.com/office/drawing/2014/main" id="{667C8DA5-C70B-E303-91EA-09B586F037F9}"/>
                </a:ext>
              </a:extLst>
            </p:cNvPr>
            <p:cNvSpPr/>
            <p:nvPr/>
          </p:nvSpPr>
          <p:spPr>
            <a:xfrm>
              <a:off x="1568882" y="2409458"/>
              <a:ext cx="169608" cy="126864"/>
            </a:xfrm>
            <a:custGeom>
              <a:avLst/>
              <a:gdLst/>
              <a:ahLst/>
              <a:cxnLst/>
              <a:rect l="l" t="t" r="r" b="b"/>
              <a:pathLst>
                <a:path w="2567" h="1920" extrusionOk="0">
                  <a:moveTo>
                    <a:pt x="115" y="1"/>
                  </a:moveTo>
                  <a:cubicBezTo>
                    <a:pt x="107" y="1"/>
                    <a:pt x="99" y="2"/>
                    <a:pt x="92" y="3"/>
                  </a:cubicBezTo>
                  <a:cubicBezTo>
                    <a:pt x="35" y="26"/>
                    <a:pt x="0" y="83"/>
                    <a:pt x="23" y="129"/>
                  </a:cubicBezTo>
                  <a:cubicBezTo>
                    <a:pt x="137" y="471"/>
                    <a:pt x="160" y="813"/>
                    <a:pt x="194" y="1178"/>
                  </a:cubicBezTo>
                  <a:cubicBezTo>
                    <a:pt x="206" y="1395"/>
                    <a:pt x="228" y="1611"/>
                    <a:pt x="274" y="1839"/>
                  </a:cubicBezTo>
                  <a:cubicBezTo>
                    <a:pt x="274" y="1885"/>
                    <a:pt x="320" y="1919"/>
                    <a:pt x="365" y="1919"/>
                  </a:cubicBezTo>
                  <a:cubicBezTo>
                    <a:pt x="1141" y="1919"/>
                    <a:pt x="2190" y="1531"/>
                    <a:pt x="2486" y="1417"/>
                  </a:cubicBezTo>
                  <a:cubicBezTo>
                    <a:pt x="2543" y="1395"/>
                    <a:pt x="2566" y="1338"/>
                    <a:pt x="2543" y="1281"/>
                  </a:cubicBezTo>
                  <a:cubicBezTo>
                    <a:pt x="2524" y="1243"/>
                    <a:pt x="2482" y="1221"/>
                    <a:pt x="2442" y="1221"/>
                  </a:cubicBezTo>
                  <a:cubicBezTo>
                    <a:pt x="2434" y="1221"/>
                    <a:pt x="2426" y="1222"/>
                    <a:pt x="2418" y="1224"/>
                  </a:cubicBezTo>
                  <a:cubicBezTo>
                    <a:pt x="2133" y="1338"/>
                    <a:pt x="1186" y="1691"/>
                    <a:pt x="457" y="1714"/>
                  </a:cubicBezTo>
                  <a:cubicBezTo>
                    <a:pt x="422" y="1531"/>
                    <a:pt x="411" y="1338"/>
                    <a:pt x="388" y="1155"/>
                  </a:cubicBezTo>
                  <a:cubicBezTo>
                    <a:pt x="365" y="802"/>
                    <a:pt x="331" y="437"/>
                    <a:pt x="217" y="72"/>
                  </a:cubicBezTo>
                  <a:cubicBezTo>
                    <a:pt x="198" y="24"/>
                    <a:pt x="155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3">
              <a:extLst>
                <a:ext uri="{FF2B5EF4-FFF2-40B4-BE49-F238E27FC236}">
                  <a16:creationId xmlns:a16="http://schemas.microsoft.com/office/drawing/2014/main" id="{D087945B-8F17-D45E-8B45-B756BA6AF0D3}"/>
                </a:ext>
              </a:extLst>
            </p:cNvPr>
            <p:cNvSpPr/>
            <p:nvPr/>
          </p:nvSpPr>
          <p:spPr>
            <a:xfrm>
              <a:off x="1549259" y="2460798"/>
              <a:ext cx="138752" cy="128252"/>
            </a:xfrm>
            <a:custGeom>
              <a:avLst/>
              <a:gdLst/>
              <a:ahLst/>
              <a:cxnLst/>
              <a:rect l="l" t="t" r="r" b="b"/>
              <a:pathLst>
                <a:path w="2100" h="1941" extrusionOk="0">
                  <a:moveTo>
                    <a:pt x="121" y="0"/>
                  </a:moveTo>
                  <a:cubicBezTo>
                    <a:pt x="115" y="0"/>
                    <a:pt x="110" y="1"/>
                    <a:pt x="104" y="2"/>
                  </a:cubicBezTo>
                  <a:cubicBezTo>
                    <a:pt x="47" y="2"/>
                    <a:pt x="1" y="47"/>
                    <a:pt x="12" y="104"/>
                  </a:cubicBezTo>
                  <a:cubicBezTo>
                    <a:pt x="47" y="447"/>
                    <a:pt x="69" y="789"/>
                    <a:pt x="81" y="1131"/>
                  </a:cubicBezTo>
                  <a:cubicBezTo>
                    <a:pt x="104" y="1370"/>
                    <a:pt x="115" y="1610"/>
                    <a:pt x="138" y="1849"/>
                  </a:cubicBezTo>
                  <a:cubicBezTo>
                    <a:pt x="138" y="1872"/>
                    <a:pt x="149" y="1906"/>
                    <a:pt x="172" y="1917"/>
                  </a:cubicBezTo>
                  <a:cubicBezTo>
                    <a:pt x="195" y="1929"/>
                    <a:pt x="218" y="1940"/>
                    <a:pt x="229" y="1940"/>
                  </a:cubicBezTo>
                  <a:cubicBezTo>
                    <a:pt x="240" y="1940"/>
                    <a:pt x="252" y="1940"/>
                    <a:pt x="263" y="1929"/>
                  </a:cubicBezTo>
                  <a:cubicBezTo>
                    <a:pt x="480" y="1872"/>
                    <a:pt x="708" y="1815"/>
                    <a:pt x="936" y="1769"/>
                  </a:cubicBezTo>
                  <a:cubicBezTo>
                    <a:pt x="1301" y="1689"/>
                    <a:pt x="1689" y="1610"/>
                    <a:pt x="2031" y="1450"/>
                  </a:cubicBezTo>
                  <a:cubicBezTo>
                    <a:pt x="2076" y="1427"/>
                    <a:pt x="2099" y="1370"/>
                    <a:pt x="2076" y="1313"/>
                  </a:cubicBezTo>
                  <a:cubicBezTo>
                    <a:pt x="2060" y="1280"/>
                    <a:pt x="2025" y="1259"/>
                    <a:pt x="1985" y="1259"/>
                  </a:cubicBezTo>
                  <a:cubicBezTo>
                    <a:pt x="1970" y="1259"/>
                    <a:pt x="1955" y="1261"/>
                    <a:pt x="1939" y="1268"/>
                  </a:cubicBezTo>
                  <a:cubicBezTo>
                    <a:pt x="1620" y="1416"/>
                    <a:pt x="1255" y="1496"/>
                    <a:pt x="890" y="1575"/>
                  </a:cubicBezTo>
                  <a:cubicBezTo>
                    <a:pt x="708" y="1610"/>
                    <a:pt x="514" y="1655"/>
                    <a:pt x="320" y="1712"/>
                  </a:cubicBezTo>
                  <a:cubicBezTo>
                    <a:pt x="309" y="1507"/>
                    <a:pt x="297" y="1313"/>
                    <a:pt x="286" y="1119"/>
                  </a:cubicBezTo>
                  <a:cubicBezTo>
                    <a:pt x="263" y="777"/>
                    <a:pt x="240" y="435"/>
                    <a:pt x="206" y="82"/>
                  </a:cubicBezTo>
                  <a:cubicBezTo>
                    <a:pt x="206" y="41"/>
                    <a:pt x="170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3">
              <a:extLst>
                <a:ext uri="{FF2B5EF4-FFF2-40B4-BE49-F238E27FC236}">
                  <a16:creationId xmlns:a16="http://schemas.microsoft.com/office/drawing/2014/main" id="{DF0A9963-1F18-4930-D147-C4D81DF807F3}"/>
                </a:ext>
              </a:extLst>
            </p:cNvPr>
            <p:cNvSpPr/>
            <p:nvPr/>
          </p:nvSpPr>
          <p:spPr>
            <a:xfrm>
              <a:off x="1516883" y="2518152"/>
              <a:ext cx="138686" cy="128119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92" y="0"/>
                  </a:moveTo>
                  <a:cubicBezTo>
                    <a:pt x="35" y="0"/>
                    <a:pt x="1" y="57"/>
                    <a:pt x="1" y="114"/>
                  </a:cubicBezTo>
                  <a:cubicBezTo>
                    <a:pt x="35" y="445"/>
                    <a:pt x="58" y="799"/>
                    <a:pt x="80" y="1141"/>
                  </a:cubicBezTo>
                  <a:cubicBezTo>
                    <a:pt x="92" y="1369"/>
                    <a:pt x="103" y="1608"/>
                    <a:pt x="126" y="1848"/>
                  </a:cubicBezTo>
                  <a:cubicBezTo>
                    <a:pt x="126" y="1882"/>
                    <a:pt x="149" y="1905"/>
                    <a:pt x="172" y="1927"/>
                  </a:cubicBezTo>
                  <a:cubicBezTo>
                    <a:pt x="183" y="1939"/>
                    <a:pt x="206" y="1939"/>
                    <a:pt x="229" y="1939"/>
                  </a:cubicBezTo>
                  <a:lnTo>
                    <a:pt x="251" y="1939"/>
                  </a:lnTo>
                  <a:cubicBezTo>
                    <a:pt x="468" y="1870"/>
                    <a:pt x="708" y="1825"/>
                    <a:pt x="924" y="1768"/>
                  </a:cubicBezTo>
                  <a:cubicBezTo>
                    <a:pt x="1301" y="1699"/>
                    <a:pt x="1677" y="1608"/>
                    <a:pt x="2019" y="1449"/>
                  </a:cubicBezTo>
                  <a:cubicBezTo>
                    <a:pt x="2076" y="1426"/>
                    <a:pt x="2099" y="1369"/>
                    <a:pt x="2065" y="1323"/>
                  </a:cubicBezTo>
                  <a:cubicBezTo>
                    <a:pt x="2048" y="1281"/>
                    <a:pt x="2012" y="1257"/>
                    <a:pt x="1976" y="1257"/>
                  </a:cubicBezTo>
                  <a:cubicBezTo>
                    <a:pt x="1963" y="1257"/>
                    <a:pt x="1951" y="1260"/>
                    <a:pt x="1939" y="1266"/>
                  </a:cubicBezTo>
                  <a:cubicBezTo>
                    <a:pt x="1620" y="1426"/>
                    <a:pt x="1244" y="1506"/>
                    <a:pt x="890" y="1574"/>
                  </a:cubicBezTo>
                  <a:cubicBezTo>
                    <a:pt x="696" y="1620"/>
                    <a:pt x="502" y="1665"/>
                    <a:pt x="320" y="1711"/>
                  </a:cubicBezTo>
                  <a:cubicBezTo>
                    <a:pt x="297" y="1517"/>
                    <a:pt x="286" y="1323"/>
                    <a:pt x="274" y="1118"/>
                  </a:cubicBezTo>
                  <a:cubicBezTo>
                    <a:pt x="251" y="787"/>
                    <a:pt x="240" y="434"/>
                    <a:pt x="206" y="92"/>
                  </a:cubicBezTo>
                  <a:cubicBezTo>
                    <a:pt x="194" y="35"/>
                    <a:pt x="149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3">
              <a:extLst>
                <a:ext uri="{FF2B5EF4-FFF2-40B4-BE49-F238E27FC236}">
                  <a16:creationId xmlns:a16="http://schemas.microsoft.com/office/drawing/2014/main" id="{F6CF7249-736B-5B0A-3982-4FA49F23950B}"/>
                </a:ext>
              </a:extLst>
            </p:cNvPr>
            <p:cNvSpPr/>
            <p:nvPr/>
          </p:nvSpPr>
          <p:spPr>
            <a:xfrm>
              <a:off x="1646451" y="2374108"/>
              <a:ext cx="74662" cy="53719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14" y="0"/>
                  </a:moveTo>
                  <a:cubicBezTo>
                    <a:pt x="107" y="0"/>
                    <a:pt x="99" y="1"/>
                    <a:pt x="92" y="2"/>
                  </a:cubicBezTo>
                  <a:cubicBezTo>
                    <a:pt x="35" y="14"/>
                    <a:pt x="1" y="71"/>
                    <a:pt x="12" y="117"/>
                  </a:cubicBezTo>
                  <a:cubicBezTo>
                    <a:pt x="12" y="139"/>
                    <a:pt x="92" y="538"/>
                    <a:pt x="195" y="755"/>
                  </a:cubicBezTo>
                  <a:cubicBezTo>
                    <a:pt x="206" y="789"/>
                    <a:pt x="240" y="812"/>
                    <a:pt x="286" y="812"/>
                  </a:cubicBezTo>
                  <a:cubicBezTo>
                    <a:pt x="297" y="812"/>
                    <a:pt x="309" y="812"/>
                    <a:pt x="309" y="801"/>
                  </a:cubicBezTo>
                  <a:cubicBezTo>
                    <a:pt x="354" y="789"/>
                    <a:pt x="400" y="778"/>
                    <a:pt x="457" y="755"/>
                  </a:cubicBezTo>
                  <a:cubicBezTo>
                    <a:pt x="685" y="687"/>
                    <a:pt x="970" y="595"/>
                    <a:pt x="1096" y="481"/>
                  </a:cubicBezTo>
                  <a:cubicBezTo>
                    <a:pt x="1130" y="436"/>
                    <a:pt x="1130" y="379"/>
                    <a:pt x="1096" y="333"/>
                  </a:cubicBezTo>
                  <a:cubicBezTo>
                    <a:pt x="1073" y="316"/>
                    <a:pt x="1047" y="308"/>
                    <a:pt x="1021" y="308"/>
                  </a:cubicBezTo>
                  <a:cubicBezTo>
                    <a:pt x="996" y="308"/>
                    <a:pt x="970" y="316"/>
                    <a:pt x="947" y="333"/>
                  </a:cubicBezTo>
                  <a:cubicBezTo>
                    <a:pt x="868" y="424"/>
                    <a:pt x="582" y="504"/>
                    <a:pt x="400" y="561"/>
                  </a:cubicBezTo>
                  <a:cubicBezTo>
                    <a:pt x="377" y="573"/>
                    <a:pt x="354" y="584"/>
                    <a:pt x="343" y="584"/>
                  </a:cubicBezTo>
                  <a:cubicBezTo>
                    <a:pt x="263" y="390"/>
                    <a:pt x="206" y="82"/>
                    <a:pt x="206" y="82"/>
                  </a:cubicBezTo>
                  <a:cubicBezTo>
                    <a:pt x="196" y="33"/>
                    <a:pt x="160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3">
              <a:extLst>
                <a:ext uri="{FF2B5EF4-FFF2-40B4-BE49-F238E27FC236}">
                  <a16:creationId xmlns:a16="http://schemas.microsoft.com/office/drawing/2014/main" id="{A811827F-5949-B58C-BCC9-A723BA7CFC6A}"/>
                </a:ext>
              </a:extLst>
            </p:cNvPr>
            <p:cNvSpPr/>
            <p:nvPr/>
          </p:nvSpPr>
          <p:spPr>
            <a:xfrm>
              <a:off x="1500299" y="3549516"/>
              <a:ext cx="287151" cy="352048"/>
            </a:xfrm>
            <a:custGeom>
              <a:avLst/>
              <a:gdLst/>
              <a:ahLst/>
              <a:cxnLst/>
              <a:rect l="l" t="t" r="r" b="b"/>
              <a:pathLst>
                <a:path w="4346" h="5328" extrusionOk="0">
                  <a:moveTo>
                    <a:pt x="4224" y="0"/>
                  </a:moveTo>
                  <a:cubicBezTo>
                    <a:pt x="4172" y="0"/>
                    <a:pt x="4116" y="42"/>
                    <a:pt x="4106" y="93"/>
                  </a:cubicBezTo>
                  <a:cubicBezTo>
                    <a:pt x="4003" y="675"/>
                    <a:pt x="3353" y="1382"/>
                    <a:pt x="2772" y="1997"/>
                  </a:cubicBezTo>
                  <a:cubicBezTo>
                    <a:pt x="2555" y="2225"/>
                    <a:pt x="2350" y="2442"/>
                    <a:pt x="2190" y="2636"/>
                  </a:cubicBezTo>
                  <a:cubicBezTo>
                    <a:pt x="1985" y="2898"/>
                    <a:pt x="1791" y="3149"/>
                    <a:pt x="1597" y="3411"/>
                  </a:cubicBezTo>
                  <a:cubicBezTo>
                    <a:pt x="1460" y="3605"/>
                    <a:pt x="1312" y="3799"/>
                    <a:pt x="1152" y="3993"/>
                  </a:cubicBezTo>
                  <a:cubicBezTo>
                    <a:pt x="1084" y="4073"/>
                    <a:pt x="1027" y="4175"/>
                    <a:pt x="959" y="4267"/>
                  </a:cubicBezTo>
                  <a:cubicBezTo>
                    <a:pt x="719" y="4609"/>
                    <a:pt x="468" y="4951"/>
                    <a:pt x="92" y="5099"/>
                  </a:cubicBezTo>
                  <a:cubicBezTo>
                    <a:pt x="35" y="5122"/>
                    <a:pt x="1" y="5190"/>
                    <a:pt x="24" y="5247"/>
                  </a:cubicBezTo>
                  <a:cubicBezTo>
                    <a:pt x="46" y="5293"/>
                    <a:pt x="92" y="5327"/>
                    <a:pt x="138" y="5327"/>
                  </a:cubicBezTo>
                  <a:cubicBezTo>
                    <a:pt x="149" y="5327"/>
                    <a:pt x="160" y="5327"/>
                    <a:pt x="183" y="5316"/>
                  </a:cubicBezTo>
                  <a:cubicBezTo>
                    <a:pt x="616" y="5145"/>
                    <a:pt x="890" y="4757"/>
                    <a:pt x="1141" y="4403"/>
                  </a:cubicBezTo>
                  <a:cubicBezTo>
                    <a:pt x="1209" y="4312"/>
                    <a:pt x="1278" y="4221"/>
                    <a:pt x="1335" y="4130"/>
                  </a:cubicBezTo>
                  <a:cubicBezTo>
                    <a:pt x="1495" y="3936"/>
                    <a:pt x="1643" y="3742"/>
                    <a:pt x="1791" y="3548"/>
                  </a:cubicBezTo>
                  <a:cubicBezTo>
                    <a:pt x="1973" y="3297"/>
                    <a:pt x="2167" y="3035"/>
                    <a:pt x="2373" y="2784"/>
                  </a:cubicBezTo>
                  <a:cubicBezTo>
                    <a:pt x="2532" y="2602"/>
                    <a:pt x="2726" y="2385"/>
                    <a:pt x="2943" y="2157"/>
                  </a:cubicBezTo>
                  <a:cubicBezTo>
                    <a:pt x="3547" y="1507"/>
                    <a:pt x="4220" y="789"/>
                    <a:pt x="4334" y="139"/>
                  </a:cubicBezTo>
                  <a:cubicBezTo>
                    <a:pt x="4345" y="82"/>
                    <a:pt x="4311" y="13"/>
                    <a:pt x="4243" y="2"/>
                  </a:cubicBezTo>
                  <a:cubicBezTo>
                    <a:pt x="4237" y="1"/>
                    <a:pt x="4231" y="0"/>
                    <a:pt x="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3">
              <a:extLst>
                <a:ext uri="{FF2B5EF4-FFF2-40B4-BE49-F238E27FC236}">
                  <a16:creationId xmlns:a16="http://schemas.microsoft.com/office/drawing/2014/main" id="{7D0C4EA1-BB02-E49D-F71D-0A70F5E8AE6F}"/>
                </a:ext>
              </a:extLst>
            </p:cNvPr>
            <p:cNvSpPr/>
            <p:nvPr/>
          </p:nvSpPr>
          <p:spPr>
            <a:xfrm>
              <a:off x="1663036" y="3560419"/>
              <a:ext cx="166569" cy="127921"/>
            </a:xfrm>
            <a:custGeom>
              <a:avLst/>
              <a:gdLst/>
              <a:ahLst/>
              <a:cxnLst/>
              <a:rect l="l" t="t" r="r" b="b"/>
              <a:pathLst>
                <a:path w="2521" h="1936" extrusionOk="0">
                  <a:moveTo>
                    <a:pt x="141" y="1"/>
                  </a:moveTo>
                  <a:cubicBezTo>
                    <a:pt x="128" y="1"/>
                    <a:pt x="116" y="3"/>
                    <a:pt x="103" y="8"/>
                  </a:cubicBezTo>
                  <a:cubicBezTo>
                    <a:pt x="35" y="31"/>
                    <a:pt x="1" y="88"/>
                    <a:pt x="24" y="156"/>
                  </a:cubicBezTo>
                  <a:cubicBezTo>
                    <a:pt x="183" y="635"/>
                    <a:pt x="240" y="1296"/>
                    <a:pt x="160" y="1798"/>
                  </a:cubicBezTo>
                  <a:cubicBezTo>
                    <a:pt x="149" y="1832"/>
                    <a:pt x="160" y="1867"/>
                    <a:pt x="183" y="1889"/>
                  </a:cubicBezTo>
                  <a:cubicBezTo>
                    <a:pt x="206" y="1924"/>
                    <a:pt x="229" y="1935"/>
                    <a:pt x="263" y="1935"/>
                  </a:cubicBezTo>
                  <a:lnTo>
                    <a:pt x="343" y="1935"/>
                  </a:lnTo>
                  <a:cubicBezTo>
                    <a:pt x="947" y="1935"/>
                    <a:pt x="1848" y="1753"/>
                    <a:pt x="2418" y="1570"/>
                  </a:cubicBezTo>
                  <a:cubicBezTo>
                    <a:pt x="2487" y="1547"/>
                    <a:pt x="2521" y="1490"/>
                    <a:pt x="2498" y="1422"/>
                  </a:cubicBezTo>
                  <a:cubicBezTo>
                    <a:pt x="2480" y="1377"/>
                    <a:pt x="2434" y="1346"/>
                    <a:pt x="2387" y="1346"/>
                  </a:cubicBezTo>
                  <a:cubicBezTo>
                    <a:pt x="2375" y="1346"/>
                    <a:pt x="2362" y="1349"/>
                    <a:pt x="2350" y="1353"/>
                  </a:cubicBezTo>
                  <a:cubicBezTo>
                    <a:pt x="1814" y="1525"/>
                    <a:pt x="981" y="1696"/>
                    <a:pt x="400" y="1707"/>
                  </a:cubicBezTo>
                  <a:cubicBezTo>
                    <a:pt x="468" y="1194"/>
                    <a:pt x="411" y="555"/>
                    <a:pt x="252" y="76"/>
                  </a:cubicBezTo>
                  <a:cubicBezTo>
                    <a:pt x="234" y="32"/>
                    <a:pt x="188" y="1"/>
                    <a:pt x="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3">
              <a:extLst>
                <a:ext uri="{FF2B5EF4-FFF2-40B4-BE49-F238E27FC236}">
                  <a16:creationId xmlns:a16="http://schemas.microsoft.com/office/drawing/2014/main" id="{08F43999-337C-65F4-BB09-92B84F8B5DEF}"/>
                </a:ext>
              </a:extLst>
            </p:cNvPr>
            <p:cNvSpPr/>
            <p:nvPr/>
          </p:nvSpPr>
          <p:spPr>
            <a:xfrm>
              <a:off x="1635946" y="3591672"/>
              <a:ext cx="183880" cy="150915"/>
            </a:xfrm>
            <a:custGeom>
              <a:avLst/>
              <a:gdLst/>
              <a:ahLst/>
              <a:cxnLst/>
              <a:rect l="l" t="t" r="r" b="b"/>
              <a:pathLst>
                <a:path w="2783" h="2284" extrusionOk="0">
                  <a:moveTo>
                    <a:pt x="121" y="1"/>
                  </a:moveTo>
                  <a:cubicBezTo>
                    <a:pt x="115" y="1"/>
                    <a:pt x="109" y="1"/>
                    <a:pt x="103" y="2"/>
                  </a:cubicBezTo>
                  <a:cubicBezTo>
                    <a:pt x="34" y="14"/>
                    <a:pt x="0" y="82"/>
                    <a:pt x="12" y="139"/>
                  </a:cubicBezTo>
                  <a:cubicBezTo>
                    <a:pt x="91" y="550"/>
                    <a:pt x="80" y="949"/>
                    <a:pt x="57" y="1371"/>
                  </a:cubicBezTo>
                  <a:cubicBezTo>
                    <a:pt x="46" y="1622"/>
                    <a:pt x="46" y="1884"/>
                    <a:pt x="57" y="2146"/>
                  </a:cubicBezTo>
                  <a:cubicBezTo>
                    <a:pt x="57" y="2203"/>
                    <a:pt x="103" y="2249"/>
                    <a:pt x="160" y="2260"/>
                  </a:cubicBezTo>
                  <a:cubicBezTo>
                    <a:pt x="285" y="2272"/>
                    <a:pt x="422" y="2283"/>
                    <a:pt x="559" y="2283"/>
                  </a:cubicBezTo>
                  <a:cubicBezTo>
                    <a:pt x="1403" y="2283"/>
                    <a:pt x="2372" y="2044"/>
                    <a:pt x="2691" y="1964"/>
                  </a:cubicBezTo>
                  <a:cubicBezTo>
                    <a:pt x="2748" y="1952"/>
                    <a:pt x="2783" y="1884"/>
                    <a:pt x="2771" y="1827"/>
                  </a:cubicBezTo>
                  <a:cubicBezTo>
                    <a:pt x="2761" y="1767"/>
                    <a:pt x="2708" y="1734"/>
                    <a:pt x="2649" y="1734"/>
                  </a:cubicBezTo>
                  <a:cubicBezTo>
                    <a:pt x="2640" y="1734"/>
                    <a:pt x="2632" y="1734"/>
                    <a:pt x="2623" y="1736"/>
                  </a:cubicBezTo>
                  <a:cubicBezTo>
                    <a:pt x="2327" y="1817"/>
                    <a:pt x="1374" y="2054"/>
                    <a:pt x="564" y="2054"/>
                  </a:cubicBezTo>
                  <a:cubicBezTo>
                    <a:pt x="469" y="2054"/>
                    <a:pt x="375" y="2051"/>
                    <a:pt x="285" y="2044"/>
                  </a:cubicBezTo>
                  <a:cubicBezTo>
                    <a:pt x="274" y="1816"/>
                    <a:pt x="285" y="1599"/>
                    <a:pt x="297" y="1382"/>
                  </a:cubicBezTo>
                  <a:cubicBezTo>
                    <a:pt x="308" y="960"/>
                    <a:pt x="320" y="538"/>
                    <a:pt x="240" y="94"/>
                  </a:cubicBezTo>
                  <a:cubicBezTo>
                    <a:pt x="229" y="43"/>
                    <a:pt x="174" y="1"/>
                    <a:pt x="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3">
              <a:extLst>
                <a:ext uri="{FF2B5EF4-FFF2-40B4-BE49-F238E27FC236}">
                  <a16:creationId xmlns:a16="http://schemas.microsoft.com/office/drawing/2014/main" id="{F9913E81-7AB1-D86B-A1AB-45F40D76F8C6}"/>
                </a:ext>
              </a:extLst>
            </p:cNvPr>
            <p:cNvSpPr/>
            <p:nvPr/>
          </p:nvSpPr>
          <p:spPr>
            <a:xfrm>
              <a:off x="1599011" y="3648298"/>
              <a:ext cx="155270" cy="14999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7" y="1"/>
                  </a:moveTo>
                  <a:cubicBezTo>
                    <a:pt x="160" y="1"/>
                    <a:pt x="103" y="46"/>
                    <a:pt x="103" y="115"/>
                  </a:cubicBezTo>
                  <a:cubicBezTo>
                    <a:pt x="92" y="514"/>
                    <a:pt x="69" y="913"/>
                    <a:pt x="46" y="1312"/>
                  </a:cubicBezTo>
                  <a:cubicBezTo>
                    <a:pt x="35" y="1586"/>
                    <a:pt x="12" y="1871"/>
                    <a:pt x="1" y="2144"/>
                  </a:cubicBezTo>
                  <a:cubicBezTo>
                    <a:pt x="1" y="2179"/>
                    <a:pt x="23" y="2213"/>
                    <a:pt x="46" y="2236"/>
                  </a:cubicBezTo>
                  <a:cubicBezTo>
                    <a:pt x="69" y="2258"/>
                    <a:pt x="92" y="2270"/>
                    <a:pt x="126" y="2270"/>
                  </a:cubicBezTo>
                  <a:lnTo>
                    <a:pt x="137" y="2270"/>
                  </a:lnTo>
                  <a:cubicBezTo>
                    <a:pt x="400" y="2213"/>
                    <a:pt x="673" y="2190"/>
                    <a:pt x="947" y="2167"/>
                  </a:cubicBezTo>
                  <a:cubicBezTo>
                    <a:pt x="1380" y="2133"/>
                    <a:pt x="1836" y="2087"/>
                    <a:pt x="2258" y="1951"/>
                  </a:cubicBezTo>
                  <a:cubicBezTo>
                    <a:pt x="2315" y="1928"/>
                    <a:pt x="2349" y="1859"/>
                    <a:pt x="2327" y="1802"/>
                  </a:cubicBezTo>
                  <a:cubicBezTo>
                    <a:pt x="2317" y="1745"/>
                    <a:pt x="2268" y="1720"/>
                    <a:pt x="2212" y="1720"/>
                  </a:cubicBezTo>
                  <a:cubicBezTo>
                    <a:pt x="2201" y="1720"/>
                    <a:pt x="2190" y="1721"/>
                    <a:pt x="2178" y="1723"/>
                  </a:cubicBezTo>
                  <a:cubicBezTo>
                    <a:pt x="1791" y="1859"/>
                    <a:pt x="1346" y="1894"/>
                    <a:pt x="924" y="1939"/>
                  </a:cubicBezTo>
                  <a:cubicBezTo>
                    <a:pt x="696" y="1962"/>
                    <a:pt x="468" y="1973"/>
                    <a:pt x="240" y="2008"/>
                  </a:cubicBezTo>
                  <a:cubicBezTo>
                    <a:pt x="251" y="1780"/>
                    <a:pt x="263" y="1551"/>
                    <a:pt x="286" y="1323"/>
                  </a:cubicBezTo>
                  <a:cubicBezTo>
                    <a:pt x="297" y="924"/>
                    <a:pt x="331" y="514"/>
                    <a:pt x="331" y="115"/>
                  </a:cubicBezTo>
                  <a:cubicBezTo>
                    <a:pt x="331" y="46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3">
              <a:extLst>
                <a:ext uri="{FF2B5EF4-FFF2-40B4-BE49-F238E27FC236}">
                  <a16:creationId xmlns:a16="http://schemas.microsoft.com/office/drawing/2014/main" id="{4867C152-91ED-5445-3218-EA95844815E1}"/>
                </a:ext>
              </a:extLst>
            </p:cNvPr>
            <p:cNvSpPr/>
            <p:nvPr/>
          </p:nvSpPr>
          <p:spPr>
            <a:xfrm>
              <a:off x="1553025" y="3710079"/>
              <a:ext cx="155270" cy="14999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8" y="1"/>
                  </a:moveTo>
                  <a:cubicBezTo>
                    <a:pt x="161" y="1"/>
                    <a:pt x="104" y="58"/>
                    <a:pt x="104" y="115"/>
                  </a:cubicBezTo>
                  <a:cubicBezTo>
                    <a:pt x="92" y="514"/>
                    <a:pt x="69" y="924"/>
                    <a:pt x="47" y="1312"/>
                  </a:cubicBezTo>
                  <a:cubicBezTo>
                    <a:pt x="35" y="1597"/>
                    <a:pt x="12" y="1871"/>
                    <a:pt x="1" y="2156"/>
                  </a:cubicBezTo>
                  <a:cubicBezTo>
                    <a:pt x="1" y="2190"/>
                    <a:pt x="12" y="2224"/>
                    <a:pt x="47" y="2247"/>
                  </a:cubicBezTo>
                  <a:cubicBezTo>
                    <a:pt x="69" y="2258"/>
                    <a:pt x="92" y="2270"/>
                    <a:pt x="115" y="2270"/>
                  </a:cubicBezTo>
                  <a:lnTo>
                    <a:pt x="138" y="2270"/>
                  </a:lnTo>
                  <a:cubicBezTo>
                    <a:pt x="400" y="2224"/>
                    <a:pt x="674" y="2201"/>
                    <a:pt x="947" y="2179"/>
                  </a:cubicBezTo>
                  <a:cubicBezTo>
                    <a:pt x="1381" y="2133"/>
                    <a:pt x="1837" y="2087"/>
                    <a:pt x="2259" y="1951"/>
                  </a:cubicBezTo>
                  <a:cubicBezTo>
                    <a:pt x="2316" y="1928"/>
                    <a:pt x="2350" y="1871"/>
                    <a:pt x="2327" y="1802"/>
                  </a:cubicBezTo>
                  <a:cubicBezTo>
                    <a:pt x="2318" y="1758"/>
                    <a:pt x="2274" y="1727"/>
                    <a:pt x="2222" y="1727"/>
                  </a:cubicBezTo>
                  <a:cubicBezTo>
                    <a:pt x="2208" y="1727"/>
                    <a:pt x="2194" y="1729"/>
                    <a:pt x="2179" y="1734"/>
                  </a:cubicBezTo>
                  <a:cubicBezTo>
                    <a:pt x="1791" y="1859"/>
                    <a:pt x="1346" y="1905"/>
                    <a:pt x="925" y="1939"/>
                  </a:cubicBezTo>
                  <a:cubicBezTo>
                    <a:pt x="697" y="1962"/>
                    <a:pt x="468" y="1985"/>
                    <a:pt x="240" y="2019"/>
                  </a:cubicBezTo>
                  <a:cubicBezTo>
                    <a:pt x="252" y="1791"/>
                    <a:pt x="263" y="1563"/>
                    <a:pt x="275" y="1323"/>
                  </a:cubicBezTo>
                  <a:cubicBezTo>
                    <a:pt x="297" y="936"/>
                    <a:pt x="320" y="525"/>
                    <a:pt x="332" y="126"/>
                  </a:cubicBezTo>
                  <a:cubicBezTo>
                    <a:pt x="332" y="58"/>
                    <a:pt x="286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3">
              <a:extLst>
                <a:ext uri="{FF2B5EF4-FFF2-40B4-BE49-F238E27FC236}">
                  <a16:creationId xmlns:a16="http://schemas.microsoft.com/office/drawing/2014/main" id="{E18A12EB-5521-6250-CF51-0571A0957CBD}"/>
                </a:ext>
              </a:extLst>
            </p:cNvPr>
            <p:cNvSpPr/>
            <p:nvPr/>
          </p:nvSpPr>
          <p:spPr>
            <a:xfrm>
              <a:off x="1730099" y="3561674"/>
              <a:ext cx="83714" cy="63366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" y="0"/>
                  </a:moveTo>
                  <a:cubicBezTo>
                    <a:pt x="46" y="0"/>
                    <a:pt x="1" y="57"/>
                    <a:pt x="12" y="126"/>
                  </a:cubicBezTo>
                  <a:cubicBezTo>
                    <a:pt x="12" y="149"/>
                    <a:pt x="46" y="628"/>
                    <a:pt x="126" y="878"/>
                  </a:cubicBezTo>
                  <a:cubicBezTo>
                    <a:pt x="137" y="924"/>
                    <a:pt x="183" y="958"/>
                    <a:pt x="240" y="958"/>
                  </a:cubicBezTo>
                  <a:lnTo>
                    <a:pt x="263" y="958"/>
                  </a:lnTo>
                  <a:cubicBezTo>
                    <a:pt x="308" y="947"/>
                    <a:pt x="377" y="935"/>
                    <a:pt x="445" y="924"/>
                  </a:cubicBezTo>
                  <a:cubicBezTo>
                    <a:pt x="708" y="867"/>
                    <a:pt x="1050" y="810"/>
                    <a:pt x="1209" y="685"/>
                  </a:cubicBezTo>
                  <a:cubicBezTo>
                    <a:pt x="1255" y="650"/>
                    <a:pt x="1266" y="570"/>
                    <a:pt x="1232" y="525"/>
                  </a:cubicBezTo>
                  <a:cubicBezTo>
                    <a:pt x="1206" y="493"/>
                    <a:pt x="1173" y="479"/>
                    <a:pt x="1139" y="479"/>
                  </a:cubicBezTo>
                  <a:cubicBezTo>
                    <a:pt x="1113" y="479"/>
                    <a:pt x="1086" y="487"/>
                    <a:pt x="1061" y="502"/>
                  </a:cubicBezTo>
                  <a:cubicBezTo>
                    <a:pt x="947" y="593"/>
                    <a:pt x="616" y="650"/>
                    <a:pt x="400" y="696"/>
                  </a:cubicBezTo>
                  <a:cubicBezTo>
                    <a:pt x="377" y="696"/>
                    <a:pt x="343" y="707"/>
                    <a:pt x="320" y="707"/>
                  </a:cubicBezTo>
                  <a:cubicBezTo>
                    <a:pt x="263" y="468"/>
                    <a:pt x="240" y="114"/>
                    <a:pt x="240" y="103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0" name="Google Shape;2470;p63">
            <a:extLst>
              <a:ext uri="{FF2B5EF4-FFF2-40B4-BE49-F238E27FC236}">
                <a16:creationId xmlns:a16="http://schemas.microsoft.com/office/drawing/2014/main" id="{122857F4-2A3F-2936-B6F9-6A10C77D49A5}"/>
              </a:ext>
            </a:extLst>
          </p:cNvPr>
          <p:cNvCxnSpPr/>
          <p:nvPr/>
        </p:nvCxnSpPr>
        <p:spPr>
          <a:xfrm>
            <a:off x="7240775" y="4601775"/>
            <a:ext cx="19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1" name="Google Shape;2471;p63">
            <a:extLst>
              <a:ext uri="{FF2B5EF4-FFF2-40B4-BE49-F238E27FC236}">
                <a16:creationId xmlns:a16="http://schemas.microsoft.com/office/drawing/2014/main" id="{0AD3E632-505A-E4A7-7824-3D34A52C3940}"/>
              </a:ext>
            </a:extLst>
          </p:cNvPr>
          <p:cNvCxnSpPr/>
          <p:nvPr/>
        </p:nvCxnSpPr>
        <p:spPr>
          <a:xfrm>
            <a:off x="14100" y="4608575"/>
            <a:ext cx="186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Google Shape;2661;p67">
            <a:extLst>
              <a:ext uri="{FF2B5EF4-FFF2-40B4-BE49-F238E27FC236}">
                <a16:creationId xmlns:a16="http://schemas.microsoft.com/office/drawing/2014/main" id="{5940A921-77C3-D50A-CD91-5104140854F1}"/>
              </a:ext>
            </a:extLst>
          </p:cNvPr>
          <p:cNvGrpSpPr/>
          <p:nvPr/>
        </p:nvGrpSpPr>
        <p:grpSpPr>
          <a:xfrm>
            <a:off x="3678422" y="537794"/>
            <a:ext cx="1705809" cy="3724678"/>
            <a:chOff x="5186401" y="494525"/>
            <a:chExt cx="1834973" cy="3724678"/>
          </a:xfrm>
        </p:grpSpPr>
        <p:sp>
          <p:nvSpPr>
            <p:cNvPr id="6" name="Google Shape;2662;p67">
              <a:extLst>
                <a:ext uri="{FF2B5EF4-FFF2-40B4-BE49-F238E27FC236}">
                  <a16:creationId xmlns:a16="http://schemas.microsoft.com/office/drawing/2014/main" id="{F2C23557-DB64-EBFD-5ABD-554E1537519A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63;p67">
              <a:extLst>
                <a:ext uri="{FF2B5EF4-FFF2-40B4-BE49-F238E27FC236}">
                  <a16:creationId xmlns:a16="http://schemas.microsoft.com/office/drawing/2014/main" id="{691D0963-AE69-C57D-BFF5-AAAE2BECB98A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TransitTreeDemo">
            <a:hlinkClick r:id="" action="ppaction://media"/>
            <a:extLst>
              <a:ext uri="{FF2B5EF4-FFF2-40B4-BE49-F238E27FC236}">
                <a16:creationId xmlns:a16="http://schemas.microsoft.com/office/drawing/2014/main" id="{836678C2-929E-A6D8-75AA-A0EB4B327A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1909" y="710254"/>
            <a:ext cx="1563408" cy="33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3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63"/>
          <p:cNvSpPr txBox="1">
            <a:spLocks noGrp="1"/>
          </p:cNvSpPr>
          <p:nvPr>
            <p:ph type="title"/>
          </p:nvPr>
        </p:nvSpPr>
        <p:spPr>
          <a:xfrm>
            <a:off x="675757" y="2100744"/>
            <a:ext cx="5732356" cy="11854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>
                <a:solidFill>
                  <a:schemeClr val="dk2"/>
                </a:solidFill>
              </a:rPr>
              <a:t>Impact:</a:t>
            </a:r>
            <a:br>
              <a:rPr lang="en">
                <a:solidFill>
                  <a:schemeClr val="dk2"/>
                </a:solidFill>
              </a:rPr>
            </a:br>
            <a:r>
              <a:rPr lang="en-GB" sz="4000" b="0" i="1">
                <a:solidFill>
                  <a:schemeClr val="dk2"/>
                </a:solidFill>
              </a:rPr>
              <a:t>Visualising Change</a:t>
            </a:r>
            <a:endParaRPr lang="en-US" sz="4000">
              <a:solidFill>
                <a:schemeClr val="dk2"/>
              </a:solidFill>
            </a:endParaRPr>
          </a:p>
        </p:txBody>
      </p:sp>
      <p:sp>
        <p:nvSpPr>
          <p:cNvPr id="2347" name="Google Shape;2347;p63"/>
          <p:cNvSpPr txBox="1">
            <a:spLocks noGrp="1"/>
          </p:cNvSpPr>
          <p:nvPr>
            <p:ph type="title" idx="2"/>
          </p:nvPr>
        </p:nvSpPr>
        <p:spPr>
          <a:xfrm>
            <a:off x="1137150" y="913604"/>
            <a:ext cx="1491300" cy="12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467" name="Google Shape;2467;p63"/>
          <p:cNvCxnSpPr>
            <a:cxnSpLocks/>
          </p:cNvCxnSpPr>
          <p:nvPr/>
        </p:nvCxnSpPr>
        <p:spPr>
          <a:xfrm>
            <a:off x="6242288" y="4601775"/>
            <a:ext cx="29157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8" name="Google Shape;2468;p63"/>
          <p:cNvCxnSpPr/>
          <p:nvPr/>
        </p:nvCxnSpPr>
        <p:spPr>
          <a:xfrm>
            <a:off x="14100" y="4608575"/>
            <a:ext cx="186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3735;p80">
            <a:extLst>
              <a:ext uri="{FF2B5EF4-FFF2-40B4-BE49-F238E27FC236}">
                <a16:creationId xmlns:a16="http://schemas.microsoft.com/office/drawing/2014/main" id="{56BC6D00-2324-8EEF-A1F8-35BB7775004E}"/>
              </a:ext>
            </a:extLst>
          </p:cNvPr>
          <p:cNvGrpSpPr/>
          <p:nvPr/>
        </p:nvGrpSpPr>
        <p:grpSpPr>
          <a:xfrm flipH="1">
            <a:off x="6242288" y="1854441"/>
            <a:ext cx="1527159" cy="2716234"/>
            <a:chOff x="2927909" y="3011939"/>
            <a:chExt cx="897716" cy="1596695"/>
          </a:xfrm>
        </p:grpSpPr>
        <p:sp>
          <p:nvSpPr>
            <p:cNvPr id="3" name="Google Shape;3736;p80">
              <a:extLst>
                <a:ext uri="{FF2B5EF4-FFF2-40B4-BE49-F238E27FC236}">
                  <a16:creationId xmlns:a16="http://schemas.microsoft.com/office/drawing/2014/main" id="{99AD1935-BD83-8C28-E279-A0F859FAD166}"/>
                </a:ext>
              </a:extLst>
            </p:cNvPr>
            <p:cNvSpPr/>
            <p:nvPr/>
          </p:nvSpPr>
          <p:spPr>
            <a:xfrm flipH="1">
              <a:off x="2927909" y="3011939"/>
              <a:ext cx="897716" cy="1198751"/>
            </a:xfrm>
            <a:custGeom>
              <a:avLst/>
              <a:gdLst/>
              <a:ahLst/>
              <a:cxnLst/>
              <a:rect l="l" t="t" r="r" b="b"/>
              <a:pathLst>
                <a:path w="45966" h="61380" extrusionOk="0">
                  <a:moveTo>
                    <a:pt x="23709" y="1"/>
                  </a:moveTo>
                  <a:cubicBezTo>
                    <a:pt x="16266" y="1"/>
                    <a:pt x="10075" y="8973"/>
                    <a:pt x="8973" y="20677"/>
                  </a:cubicBezTo>
                  <a:cubicBezTo>
                    <a:pt x="3509" y="25439"/>
                    <a:pt x="0" y="32632"/>
                    <a:pt x="0" y="39625"/>
                  </a:cubicBezTo>
                  <a:cubicBezTo>
                    <a:pt x="0" y="51630"/>
                    <a:pt x="10301" y="61379"/>
                    <a:pt x="22983" y="61379"/>
                  </a:cubicBezTo>
                  <a:cubicBezTo>
                    <a:pt x="35689" y="61379"/>
                    <a:pt x="45965" y="51630"/>
                    <a:pt x="45965" y="39625"/>
                  </a:cubicBezTo>
                  <a:cubicBezTo>
                    <a:pt x="45965" y="33309"/>
                    <a:pt x="43133" y="26868"/>
                    <a:pt x="38572" y="22156"/>
                  </a:cubicBezTo>
                  <a:cubicBezTo>
                    <a:pt x="37870" y="9725"/>
                    <a:pt x="31479" y="1"/>
                    <a:pt x="23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37;p80">
              <a:extLst>
                <a:ext uri="{FF2B5EF4-FFF2-40B4-BE49-F238E27FC236}">
                  <a16:creationId xmlns:a16="http://schemas.microsoft.com/office/drawing/2014/main" id="{BC39260E-20A1-B68C-EC91-2B2AF00D9EF8}"/>
                </a:ext>
              </a:extLst>
            </p:cNvPr>
            <p:cNvSpPr/>
            <p:nvPr/>
          </p:nvSpPr>
          <p:spPr>
            <a:xfrm flipH="1">
              <a:off x="2927909" y="3011939"/>
              <a:ext cx="625077" cy="1198751"/>
            </a:xfrm>
            <a:custGeom>
              <a:avLst/>
              <a:gdLst/>
              <a:ahLst/>
              <a:cxnLst/>
              <a:rect l="l" t="t" r="r" b="b"/>
              <a:pathLst>
                <a:path w="32006" h="61380" extrusionOk="0">
                  <a:moveTo>
                    <a:pt x="9749" y="1"/>
                  </a:moveTo>
                  <a:cubicBezTo>
                    <a:pt x="8471" y="1"/>
                    <a:pt x="7243" y="276"/>
                    <a:pt x="6040" y="778"/>
                  </a:cubicBezTo>
                  <a:cubicBezTo>
                    <a:pt x="10627" y="4437"/>
                    <a:pt x="13885" y="11780"/>
                    <a:pt x="14361" y="20452"/>
                  </a:cubicBezTo>
                  <a:cubicBezTo>
                    <a:pt x="18922" y="25164"/>
                    <a:pt x="21755" y="31605"/>
                    <a:pt x="21755" y="37921"/>
                  </a:cubicBezTo>
                  <a:cubicBezTo>
                    <a:pt x="21755" y="49550"/>
                    <a:pt x="12130" y="59024"/>
                    <a:pt x="0" y="59625"/>
                  </a:cubicBezTo>
                  <a:cubicBezTo>
                    <a:pt x="2782" y="60753"/>
                    <a:pt x="5840" y="61379"/>
                    <a:pt x="9023" y="61379"/>
                  </a:cubicBezTo>
                  <a:cubicBezTo>
                    <a:pt x="21729" y="61379"/>
                    <a:pt x="32005" y="51630"/>
                    <a:pt x="32005" y="39625"/>
                  </a:cubicBezTo>
                  <a:cubicBezTo>
                    <a:pt x="32005" y="33309"/>
                    <a:pt x="29173" y="26868"/>
                    <a:pt x="24612" y="22156"/>
                  </a:cubicBezTo>
                  <a:cubicBezTo>
                    <a:pt x="23910" y="9725"/>
                    <a:pt x="17519" y="1"/>
                    <a:pt x="9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38;p80">
              <a:extLst>
                <a:ext uri="{FF2B5EF4-FFF2-40B4-BE49-F238E27FC236}">
                  <a16:creationId xmlns:a16="http://schemas.microsoft.com/office/drawing/2014/main" id="{33F05958-C11E-725C-D20B-B84BAE7928D6}"/>
                </a:ext>
              </a:extLst>
            </p:cNvPr>
            <p:cNvSpPr/>
            <p:nvPr/>
          </p:nvSpPr>
          <p:spPr>
            <a:xfrm flipH="1">
              <a:off x="3090418" y="3508099"/>
              <a:ext cx="523756" cy="1100535"/>
            </a:xfrm>
            <a:custGeom>
              <a:avLst/>
              <a:gdLst/>
              <a:ahLst/>
              <a:cxnLst/>
              <a:rect l="l" t="t" r="r" b="b"/>
              <a:pathLst>
                <a:path w="26818" h="56351" extrusionOk="0">
                  <a:moveTo>
                    <a:pt x="5205" y="0"/>
                  </a:moveTo>
                  <a:cubicBezTo>
                    <a:pt x="5116" y="0"/>
                    <a:pt x="5025" y="19"/>
                    <a:pt x="4938" y="59"/>
                  </a:cubicBezTo>
                  <a:cubicBezTo>
                    <a:pt x="4612" y="210"/>
                    <a:pt x="4486" y="586"/>
                    <a:pt x="4612" y="912"/>
                  </a:cubicBezTo>
                  <a:lnTo>
                    <a:pt x="6466" y="5573"/>
                  </a:lnTo>
                  <a:lnTo>
                    <a:pt x="501" y="6024"/>
                  </a:lnTo>
                  <a:cubicBezTo>
                    <a:pt x="201" y="6049"/>
                    <a:pt x="0" y="6275"/>
                    <a:pt x="0" y="6551"/>
                  </a:cubicBezTo>
                  <a:cubicBezTo>
                    <a:pt x="25" y="6851"/>
                    <a:pt x="251" y="7077"/>
                    <a:pt x="552" y="7077"/>
                  </a:cubicBezTo>
                  <a:lnTo>
                    <a:pt x="7243" y="6952"/>
                  </a:lnTo>
                  <a:lnTo>
                    <a:pt x="12381" y="19232"/>
                  </a:lnTo>
                  <a:lnTo>
                    <a:pt x="10727" y="56350"/>
                  </a:lnTo>
                  <a:lnTo>
                    <a:pt x="16341" y="56350"/>
                  </a:lnTo>
                  <a:lnTo>
                    <a:pt x="16517" y="28330"/>
                  </a:lnTo>
                  <a:lnTo>
                    <a:pt x="20852" y="19834"/>
                  </a:lnTo>
                  <a:lnTo>
                    <a:pt x="26166" y="19859"/>
                  </a:lnTo>
                  <a:cubicBezTo>
                    <a:pt x="26542" y="19859"/>
                    <a:pt x="26817" y="19533"/>
                    <a:pt x="26742" y="19157"/>
                  </a:cubicBezTo>
                  <a:cubicBezTo>
                    <a:pt x="26717" y="18907"/>
                    <a:pt x="26492" y="18731"/>
                    <a:pt x="26241" y="18681"/>
                  </a:cubicBezTo>
                  <a:lnTo>
                    <a:pt x="20953" y="18055"/>
                  </a:lnTo>
                  <a:lnTo>
                    <a:pt x="22832" y="13117"/>
                  </a:lnTo>
                  <a:cubicBezTo>
                    <a:pt x="22958" y="12791"/>
                    <a:pt x="22807" y="12466"/>
                    <a:pt x="22507" y="12340"/>
                  </a:cubicBezTo>
                  <a:cubicBezTo>
                    <a:pt x="22427" y="12307"/>
                    <a:pt x="22346" y="12292"/>
                    <a:pt x="22267" y="12292"/>
                  </a:cubicBezTo>
                  <a:cubicBezTo>
                    <a:pt x="22046" y="12292"/>
                    <a:pt x="21840" y="12413"/>
                    <a:pt x="21730" y="12616"/>
                  </a:cubicBezTo>
                  <a:lnTo>
                    <a:pt x="15940" y="24446"/>
                  </a:lnTo>
                  <a:lnTo>
                    <a:pt x="14712" y="3994"/>
                  </a:lnTo>
                  <a:cubicBezTo>
                    <a:pt x="14689" y="3722"/>
                    <a:pt x="14461" y="3511"/>
                    <a:pt x="14195" y="3511"/>
                  </a:cubicBezTo>
                  <a:cubicBezTo>
                    <a:pt x="14167" y="3511"/>
                    <a:pt x="14139" y="3513"/>
                    <a:pt x="14111" y="3518"/>
                  </a:cubicBezTo>
                  <a:cubicBezTo>
                    <a:pt x="13885" y="3568"/>
                    <a:pt x="13710" y="3769"/>
                    <a:pt x="13684" y="3994"/>
                  </a:cubicBezTo>
                  <a:lnTo>
                    <a:pt x="13008" y="14270"/>
                  </a:lnTo>
                  <a:lnTo>
                    <a:pt x="5790" y="360"/>
                  </a:lnTo>
                  <a:cubicBezTo>
                    <a:pt x="5680" y="140"/>
                    <a:pt x="5449" y="0"/>
                    <a:pt x="5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3739;p80">
            <a:extLst>
              <a:ext uri="{FF2B5EF4-FFF2-40B4-BE49-F238E27FC236}">
                <a16:creationId xmlns:a16="http://schemas.microsoft.com/office/drawing/2014/main" id="{D8B4C6E9-5B7C-5F0B-F21F-8190AB03F130}"/>
              </a:ext>
            </a:extLst>
          </p:cNvPr>
          <p:cNvGrpSpPr/>
          <p:nvPr/>
        </p:nvGrpSpPr>
        <p:grpSpPr>
          <a:xfrm flipH="1">
            <a:off x="7140977" y="2696287"/>
            <a:ext cx="1527159" cy="1843287"/>
            <a:chOff x="1942104" y="3660932"/>
            <a:chExt cx="779482" cy="940838"/>
          </a:xfrm>
        </p:grpSpPr>
        <p:sp>
          <p:nvSpPr>
            <p:cNvPr id="7" name="Google Shape;3740;p80">
              <a:extLst>
                <a:ext uri="{FF2B5EF4-FFF2-40B4-BE49-F238E27FC236}">
                  <a16:creationId xmlns:a16="http://schemas.microsoft.com/office/drawing/2014/main" id="{A8B4A562-14A0-AAB3-C1B0-589C6A5A95EA}"/>
                </a:ext>
              </a:extLst>
            </p:cNvPr>
            <p:cNvSpPr/>
            <p:nvPr/>
          </p:nvSpPr>
          <p:spPr>
            <a:xfrm flipH="1">
              <a:off x="1942104" y="3660932"/>
              <a:ext cx="779482" cy="653990"/>
            </a:xfrm>
            <a:custGeom>
              <a:avLst/>
              <a:gdLst/>
              <a:ahLst/>
              <a:cxnLst/>
              <a:rect l="l" t="t" r="r" b="b"/>
              <a:pathLst>
                <a:path w="47946" h="40227" extrusionOk="0">
                  <a:moveTo>
                    <a:pt x="26742" y="0"/>
                  </a:moveTo>
                  <a:cubicBezTo>
                    <a:pt x="17469" y="0"/>
                    <a:pt x="9574" y="5765"/>
                    <a:pt x="6692" y="13183"/>
                  </a:cubicBezTo>
                  <a:cubicBezTo>
                    <a:pt x="2607" y="16015"/>
                    <a:pt x="0" y="20201"/>
                    <a:pt x="0" y="24863"/>
                  </a:cubicBezTo>
                  <a:cubicBezTo>
                    <a:pt x="0" y="33409"/>
                    <a:pt x="4211" y="40226"/>
                    <a:pt x="25339" y="40226"/>
                  </a:cubicBezTo>
                  <a:cubicBezTo>
                    <a:pt x="26893" y="40226"/>
                    <a:pt x="28271" y="40076"/>
                    <a:pt x="29524" y="39775"/>
                  </a:cubicBezTo>
                  <a:cubicBezTo>
                    <a:pt x="39900" y="38647"/>
                    <a:pt x="47945" y="31178"/>
                    <a:pt x="47945" y="21905"/>
                  </a:cubicBezTo>
                  <a:cubicBezTo>
                    <a:pt x="47945" y="11805"/>
                    <a:pt x="38447" y="0"/>
                    <a:pt x="267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41;p80">
              <a:extLst>
                <a:ext uri="{FF2B5EF4-FFF2-40B4-BE49-F238E27FC236}">
                  <a16:creationId xmlns:a16="http://schemas.microsoft.com/office/drawing/2014/main" id="{F2C7F5C8-B07F-9535-2D36-4B22B8A43E64}"/>
                </a:ext>
              </a:extLst>
            </p:cNvPr>
            <p:cNvSpPr/>
            <p:nvPr/>
          </p:nvSpPr>
          <p:spPr>
            <a:xfrm flipH="1">
              <a:off x="1942104" y="3660932"/>
              <a:ext cx="779482" cy="653990"/>
            </a:xfrm>
            <a:custGeom>
              <a:avLst/>
              <a:gdLst/>
              <a:ahLst/>
              <a:cxnLst/>
              <a:rect l="l" t="t" r="r" b="b"/>
              <a:pathLst>
                <a:path w="47946" h="40227" extrusionOk="0">
                  <a:moveTo>
                    <a:pt x="26742" y="0"/>
                  </a:moveTo>
                  <a:cubicBezTo>
                    <a:pt x="25715" y="0"/>
                    <a:pt x="24712" y="75"/>
                    <a:pt x="23735" y="201"/>
                  </a:cubicBezTo>
                  <a:cubicBezTo>
                    <a:pt x="31028" y="2456"/>
                    <a:pt x="36341" y="9223"/>
                    <a:pt x="36341" y="17268"/>
                  </a:cubicBezTo>
                  <a:cubicBezTo>
                    <a:pt x="36341" y="27118"/>
                    <a:pt x="28346" y="35113"/>
                    <a:pt x="18497" y="35113"/>
                  </a:cubicBezTo>
                  <a:cubicBezTo>
                    <a:pt x="9649" y="35113"/>
                    <a:pt x="2306" y="28672"/>
                    <a:pt x="902" y="20226"/>
                  </a:cubicBezTo>
                  <a:cubicBezTo>
                    <a:pt x="326" y="21680"/>
                    <a:pt x="0" y="23258"/>
                    <a:pt x="0" y="24863"/>
                  </a:cubicBezTo>
                  <a:cubicBezTo>
                    <a:pt x="0" y="33409"/>
                    <a:pt x="4211" y="40226"/>
                    <a:pt x="25339" y="40226"/>
                  </a:cubicBezTo>
                  <a:cubicBezTo>
                    <a:pt x="26893" y="40226"/>
                    <a:pt x="28271" y="40076"/>
                    <a:pt x="29524" y="39775"/>
                  </a:cubicBezTo>
                  <a:cubicBezTo>
                    <a:pt x="39900" y="38647"/>
                    <a:pt x="47945" y="31178"/>
                    <a:pt x="47945" y="21905"/>
                  </a:cubicBezTo>
                  <a:cubicBezTo>
                    <a:pt x="47945" y="11805"/>
                    <a:pt x="38447" y="0"/>
                    <a:pt x="26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42;p80">
              <a:extLst>
                <a:ext uri="{FF2B5EF4-FFF2-40B4-BE49-F238E27FC236}">
                  <a16:creationId xmlns:a16="http://schemas.microsoft.com/office/drawing/2014/main" id="{6186DCAA-B97F-5D59-8352-91FA3F1B5C8B}"/>
                </a:ext>
              </a:extLst>
            </p:cNvPr>
            <p:cNvSpPr/>
            <p:nvPr/>
          </p:nvSpPr>
          <p:spPr>
            <a:xfrm flipH="1">
              <a:off x="2154800" y="3821881"/>
              <a:ext cx="61535" cy="90879"/>
            </a:xfrm>
            <a:custGeom>
              <a:avLst/>
              <a:gdLst/>
              <a:ahLst/>
              <a:cxnLst/>
              <a:rect l="l" t="t" r="r" b="b"/>
              <a:pathLst>
                <a:path w="3785" h="5590" extrusionOk="0">
                  <a:moveTo>
                    <a:pt x="3609" y="0"/>
                  </a:moveTo>
                  <a:cubicBezTo>
                    <a:pt x="702" y="1830"/>
                    <a:pt x="0" y="5589"/>
                    <a:pt x="0" y="5589"/>
                  </a:cubicBezTo>
                  <a:cubicBezTo>
                    <a:pt x="3784" y="4662"/>
                    <a:pt x="3609" y="0"/>
                    <a:pt x="3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43;p80">
              <a:extLst>
                <a:ext uri="{FF2B5EF4-FFF2-40B4-BE49-F238E27FC236}">
                  <a16:creationId xmlns:a16="http://schemas.microsoft.com/office/drawing/2014/main" id="{860744B3-10EE-538A-0512-EED50A01AEB1}"/>
                </a:ext>
              </a:extLst>
            </p:cNvPr>
            <p:cNvSpPr/>
            <p:nvPr/>
          </p:nvSpPr>
          <p:spPr>
            <a:xfrm flipH="1">
              <a:off x="2270115" y="3724499"/>
              <a:ext cx="57470" cy="90050"/>
            </a:xfrm>
            <a:custGeom>
              <a:avLst/>
              <a:gdLst/>
              <a:ahLst/>
              <a:cxnLst/>
              <a:rect l="l" t="t" r="r" b="b"/>
              <a:pathLst>
                <a:path w="3535" h="5539" extrusionOk="0">
                  <a:moveTo>
                    <a:pt x="803" y="0"/>
                  </a:moveTo>
                  <a:lnTo>
                    <a:pt x="803" y="0"/>
                  </a:lnTo>
                  <a:cubicBezTo>
                    <a:pt x="1" y="2757"/>
                    <a:pt x="1630" y="5539"/>
                    <a:pt x="1630" y="5539"/>
                  </a:cubicBezTo>
                  <a:cubicBezTo>
                    <a:pt x="3535" y="2857"/>
                    <a:pt x="803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44;p80">
              <a:extLst>
                <a:ext uri="{FF2B5EF4-FFF2-40B4-BE49-F238E27FC236}">
                  <a16:creationId xmlns:a16="http://schemas.microsoft.com/office/drawing/2014/main" id="{E60D16A6-AE86-EC0E-7EBD-D3D2E289C2D0}"/>
                </a:ext>
              </a:extLst>
            </p:cNvPr>
            <p:cNvSpPr/>
            <p:nvPr/>
          </p:nvSpPr>
          <p:spPr>
            <a:xfrm flipH="1">
              <a:off x="2441241" y="3890325"/>
              <a:ext cx="68070" cy="95366"/>
            </a:xfrm>
            <a:custGeom>
              <a:avLst/>
              <a:gdLst/>
              <a:ahLst/>
              <a:cxnLst/>
              <a:rect l="l" t="t" r="r" b="b"/>
              <a:pathLst>
                <a:path w="4187" h="5866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3434"/>
                    <a:pt x="3159" y="5865"/>
                    <a:pt x="3159" y="5865"/>
                  </a:cubicBezTo>
                  <a:cubicBezTo>
                    <a:pt x="4186" y="210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45;p80">
              <a:extLst>
                <a:ext uri="{FF2B5EF4-FFF2-40B4-BE49-F238E27FC236}">
                  <a16:creationId xmlns:a16="http://schemas.microsoft.com/office/drawing/2014/main" id="{C0271ACE-CAA5-1A2A-D65D-202FE797B4DC}"/>
                </a:ext>
              </a:extLst>
            </p:cNvPr>
            <p:cNvSpPr/>
            <p:nvPr/>
          </p:nvSpPr>
          <p:spPr>
            <a:xfrm flipH="1">
              <a:off x="2109979" y="4131538"/>
              <a:ext cx="98618" cy="46041"/>
            </a:xfrm>
            <a:custGeom>
              <a:avLst/>
              <a:gdLst/>
              <a:ahLst/>
              <a:cxnLst/>
              <a:rect l="l" t="t" r="r" b="b"/>
              <a:pathLst>
                <a:path w="6066" h="2832" extrusionOk="0">
                  <a:moveTo>
                    <a:pt x="0" y="1"/>
                  </a:moveTo>
                  <a:lnTo>
                    <a:pt x="0" y="1"/>
                  </a:lnTo>
                  <a:cubicBezTo>
                    <a:pt x="988" y="2429"/>
                    <a:pt x="3364" y="2832"/>
                    <a:pt x="4832" y="2832"/>
                  </a:cubicBezTo>
                  <a:cubicBezTo>
                    <a:pt x="5561" y="2832"/>
                    <a:pt x="6065" y="2733"/>
                    <a:pt x="6065" y="2733"/>
                  </a:cubicBezTo>
                  <a:cubicBezTo>
                    <a:pt x="3810" y="15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46;p80">
              <a:extLst>
                <a:ext uri="{FF2B5EF4-FFF2-40B4-BE49-F238E27FC236}">
                  <a16:creationId xmlns:a16="http://schemas.microsoft.com/office/drawing/2014/main" id="{BA161242-FD8F-D532-9941-1B7B3F9E48F0}"/>
                </a:ext>
              </a:extLst>
            </p:cNvPr>
            <p:cNvSpPr/>
            <p:nvPr/>
          </p:nvSpPr>
          <p:spPr>
            <a:xfrm flipH="1">
              <a:off x="2492583" y="4172474"/>
              <a:ext cx="108405" cy="29767"/>
            </a:xfrm>
            <a:custGeom>
              <a:avLst/>
              <a:gdLst/>
              <a:ahLst/>
              <a:cxnLst/>
              <a:rect l="l" t="t" r="r" b="b"/>
              <a:pathLst>
                <a:path w="6668" h="1831" extrusionOk="0">
                  <a:moveTo>
                    <a:pt x="3511" y="1"/>
                  </a:moveTo>
                  <a:cubicBezTo>
                    <a:pt x="1629" y="1"/>
                    <a:pt x="1" y="1042"/>
                    <a:pt x="1" y="1042"/>
                  </a:cubicBezTo>
                  <a:cubicBezTo>
                    <a:pt x="1168" y="1645"/>
                    <a:pt x="2416" y="1831"/>
                    <a:pt x="3513" y="1831"/>
                  </a:cubicBezTo>
                  <a:cubicBezTo>
                    <a:pt x="5288" y="1831"/>
                    <a:pt x="6668" y="1342"/>
                    <a:pt x="6668" y="1342"/>
                  </a:cubicBezTo>
                  <a:cubicBezTo>
                    <a:pt x="5697" y="326"/>
                    <a:pt x="4564" y="1"/>
                    <a:pt x="3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47;p80">
              <a:extLst>
                <a:ext uri="{FF2B5EF4-FFF2-40B4-BE49-F238E27FC236}">
                  <a16:creationId xmlns:a16="http://schemas.microsoft.com/office/drawing/2014/main" id="{4C9E79DA-A7C7-8823-0801-B5579DBC7BF6}"/>
                </a:ext>
              </a:extLst>
            </p:cNvPr>
            <p:cNvSpPr/>
            <p:nvPr/>
          </p:nvSpPr>
          <p:spPr>
            <a:xfrm flipH="1">
              <a:off x="2021554" y="3862184"/>
              <a:ext cx="516680" cy="739586"/>
            </a:xfrm>
            <a:custGeom>
              <a:avLst/>
              <a:gdLst/>
              <a:ahLst/>
              <a:cxnLst/>
              <a:rect l="l" t="t" r="r" b="b"/>
              <a:pathLst>
                <a:path w="31781" h="45492" extrusionOk="0">
                  <a:moveTo>
                    <a:pt x="14255" y="0"/>
                  </a:moveTo>
                  <a:cubicBezTo>
                    <a:pt x="13903" y="0"/>
                    <a:pt x="13604" y="221"/>
                    <a:pt x="13509" y="554"/>
                  </a:cubicBezTo>
                  <a:lnTo>
                    <a:pt x="11454" y="8874"/>
                  </a:lnTo>
                  <a:cubicBezTo>
                    <a:pt x="11178" y="8549"/>
                    <a:pt x="10051" y="5792"/>
                    <a:pt x="9574" y="4564"/>
                  </a:cubicBezTo>
                  <a:cubicBezTo>
                    <a:pt x="9445" y="4240"/>
                    <a:pt x="9149" y="4047"/>
                    <a:pt x="8829" y="4047"/>
                  </a:cubicBezTo>
                  <a:cubicBezTo>
                    <a:pt x="8777" y="4047"/>
                    <a:pt x="8725" y="4052"/>
                    <a:pt x="8672" y="4062"/>
                  </a:cubicBezTo>
                  <a:cubicBezTo>
                    <a:pt x="8196" y="4138"/>
                    <a:pt x="7895" y="4589"/>
                    <a:pt x="7996" y="5065"/>
                  </a:cubicBezTo>
                  <a:cubicBezTo>
                    <a:pt x="8597" y="7596"/>
                    <a:pt x="10878" y="13361"/>
                    <a:pt x="10878" y="13361"/>
                  </a:cubicBezTo>
                  <a:cubicBezTo>
                    <a:pt x="10326" y="13578"/>
                    <a:pt x="9787" y="13672"/>
                    <a:pt x="9267" y="13672"/>
                  </a:cubicBezTo>
                  <a:cubicBezTo>
                    <a:pt x="6786" y="13672"/>
                    <a:pt x="4734" y="11525"/>
                    <a:pt x="3760" y="10303"/>
                  </a:cubicBezTo>
                  <a:cubicBezTo>
                    <a:pt x="3563" y="10049"/>
                    <a:pt x="3270" y="9922"/>
                    <a:pt x="2976" y="9922"/>
                  </a:cubicBezTo>
                  <a:cubicBezTo>
                    <a:pt x="2747" y="9922"/>
                    <a:pt x="2518" y="9999"/>
                    <a:pt x="2331" y="10153"/>
                  </a:cubicBezTo>
                  <a:cubicBezTo>
                    <a:pt x="1905" y="10504"/>
                    <a:pt x="1830" y="11105"/>
                    <a:pt x="2156" y="11531"/>
                  </a:cubicBezTo>
                  <a:cubicBezTo>
                    <a:pt x="3509" y="13311"/>
                    <a:pt x="6241" y="14739"/>
                    <a:pt x="6241" y="14739"/>
                  </a:cubicBezTo>
                  <a:cubicBezTo>
                    <a:pt x="5748" y="14837"/>
                    <a:pt x="5246" y="14876"/>
                    <a:pt x="4754" y="14876"/>
                  </a:cubicBezTo>
                  <a:cubicBezTo>
                    <a:pt x="3222" y="14876"/>
                    <a:pt x="1793" y="14491"/>
                    <a:pt x="1053" y="14263"/>
                  </a:cubicBezTo>
                  <a:cubicBezTo>
                    <a:pt x="977" y="14238"/>
                    <a:pt x="899" y="14225"/>
                    <a:pt x="822" y="14225"/>
                  </a:cubicBezTo>
                  <a:cubicBezTo>
                    <a:pt x="597" y="14225"/>
                    <a:pt x="382" y="14333"/>
                    <a:pt x="251" y="14539"/>
                  </a:cubicBezTo>
                  <a:cubicBezTo>
                    <a:pt x="0" y="14864"/>
                    <a:pt x="101" y="15341"/>
                    <a:pt x="452" y="15566"/>
                  </a:cubicBezTo>
                  <a:cubicBezTo>
                    <a:pt x="1771" y="16479"/>
                    <a:pt x="3531" y="16768"/>
                    <a:pt x="5229" y="16768"/>
                  </a:cubicBezTo>
                  <a:cubicBezTo>
                    <a:pt x="8145" y="16768"/>
                    <a:pt x="10878" y="15917"/>
                    <a:pt x="10878" y="15917"/>
                  </a:cubicBezTo>
                  <a:lnTo>
                    <a:pt x="10878" y="15917"/>
                  </a:lnTo>
                  <a:lnTo>
                    <a:pt x="9324" y="45366"/>
                  </a:lnTo>
                  <a:lnTo>
                    <a:pt x="16793" y="45491"/>
                  </a:lnTo>
                  <a:cubicBezTo>
                    <a:pt x="17620" y="41205"/>
                    <a:pt x="14888" y="14413"/>
                    <a:pt x="14888" y="14413"/>
                  </a:cubicBezTo>
                  <a:cubicBezTo>
                    <a:pt x="16374" y="13540"/>
                    <a:pt x="18020" y="13216"/>
                    <a:pt x="19701" y="13216"/>
                  </a:cubicBezTo>
                  <a:cubicBezTo>
                    <a:pt x="21734" y="13216"/>
                    <a:pt x="23820" y="13689"/>
                    <a:pt x="25740" y="14238"/>
                  </a:cubicBezTo>
                  <a:cubicBezTo>
                    <a:pt x="27208" y="14645"/>
                    <a:pt x="28507" y="14765"/>
                    <a:pt x="29521" y="14765"/>
                  </a:cubicBezTo>
                  <a:cubicBezTo>
                    <a:pt x="30255" y="14765"/>
                    <a:pt x="30839" y="14702"/>
                    <a:pt x="31229" y="14639"/>
                  </a:cubicBezTo>
                  <a:cubicBezTo>
                    <a:pt x="31555" y="14589"/>
                    <a:pt x="31780" y="14338"/>
                    <a:pt x="31755" y="14012"/>
                  </a:cubicBezTo>
                  <a:cubicBezTo>
                    <a:pt x="31755" y="13687"/>
                    <a:pt x="31497" y="13405"/>
                    <a:pt x="31160" y="13405"/>
                  </a:cubicBezTo>
                  <a:cubicBezTo>
                    <a:pt x="31133" y="13405"/>
                    <a:pt x="31106" y="13407"/>
                    <a:pt x="31078" y="13411"/>
                  </a:cubicBezTo>
                  <a:cubicBezTo>
                    <a:pt x="30657" y="13448"/>
                    <a:pt x="30241" y="13464"/>
                    <a:pt x="29833" y="13464"/>
                  </a:cubicBezTo>
                  <a:cubicBezTo>
                    <a:pt x="25806" y="13464"/>
                    <a:pt x="22582" y="11832"/>
                    <a:pt x="22582" y="11832"/>
                  </a:cubicBezTo>
                  <a:cubicBezTo>
                    <a:pt x="24763" y="11656"/>
                    <a:pt x="26642" y="10027"/>
                    <a:pt x="27469" y="9175"/>
                  </a:cubicBezTo>
                  <a:cubicBezTo>
                    <a:pt x="27695" y="8950"/>
                    <a:pt x="27670" y="8549"/>
                    <a:pt x="27394" y="8323"/>
                  </a:cubicBezTo>
                  <a:cubicBezTo>
                    <a:pt x="27293" y="8255"/>
                    <a:pt x="27171" y="8218"/>
                    <a:pt x="27050" y="8218"/>
                  </a:cubicBezTo>
                  <a:cubicBezTo>
                    <a:pt x="26901" y="8218"/>
                    <a:pt x="26753" y="8274"/>
                    <a:pt x="26642" y="8398"/>
                  </a:cubicBezTo>
                  <a:cubicBezTo>
                    <a:pt x="24061" y="11230"/>
                    <a:pt x="15439" y="12233"/>
                    <a:pt x="14261" y="12233"/>
                  </a:cubicBezTo>
                  <a:cubicBezTo>
                    <a:pt x="13033" y="12233"/>
                    <a:pt x="12983" y="10554"/>
                    <a:pt x="12983" y="10554"/>
                  </a:cubicBezTo>
                  <a:lnTo>
                    <a:pt x="17645" y="6519"/>
                  </a:lnTo>
                  <a:cubicBezTo>
                    <a:pt x="17945" y="6268"/>
                    <a:pt x="17971" y="5767"/>
                    <a:pt x="17670" y="5491"/>
                  </a:cubicBezTo>
                  <a:cubicBezTo>
                    <a:pt x="17533" y="5368"/>
                    <a:pt x="17360" y="5305"/>
                    <a:pt x="17186" y="5305"/>
                  </a:cubicBezTo>
                  <a:cubicBezTo>
                    <a:pt x="17040" y="5305"/>
                    <a:pt x="16893" y="5349"/>
                    <a:pt x="16767" y="5441"/>
                  </a:cubicBezTo>
                  <a:lnTo>
                    <a:pt x="13209" y="8047"/>
                  </a:lnTo>
                  <a:lnTo>
                    <a:pt x="14938" y="905"/>
                  </a:lnTo>
                  <a:cubicBezTo>
                    <a:pt x="15038" y="478"/>
                    <a:pt x="14737" y="52"/>
                    <a:pt x="14311" y="2"/>
                  </a:cubicBezTo>
                  <a:cubicBezTo>
                    <a:pt x="14292" y="1"/>
                    <a:pt x="14273" y="0"/>
                    <a:pt x="14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517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64"/>
          <p:cNvSpPr txBox="1">
            <a:spLocks noGrp="1"/>
          </p:cNvSpPr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Efficiency &amp; Accessibility</a:t>
            </a:r>
            <a:endParaRPr lang="en-US"/>
          </a:p>
        </p:txBody>
      </p:sp>
      <p:sp>
        <p:nvSpPr>
          <p:cNvPr id="2477" name="Google Shape;2477;p64"/>
          <p:cNvSpPr txBox="1">
            <a:spLocks noGrp="1"/>
          </p:cNvSpPr>
          <p:nvPr>
            <p:ph type="title" idx="3"/>
          </p:nvPr>
        </p:nvSpPr>
        <p:spPr>
          <a:xfrm>
            <a:off x="1334400" y="2602675"/>
            <a:ext cx="1257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2478" name="Google Shape;2478;p64"/>
          <p:cNvSpPr txBox="1">
            <a:spLocks noGrp="1"/>
          </p:cNvSpPr>
          <p:nvPr>
            <p:ph type="title" idx="2"/>
          </p:nvPr>
        </p:nvSpPr>
        <p:spPr>
          <a:xfrm>
            <a:off x="3733190" y="2602675"/>
            <a:ext cx="1750925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10-15%</a:t>
            </a:r>
            <a:endParaRPr/>
          </a:p>
        </p:txBody>
      </p:sp>
      <p:sp>
        <p:nvSpPr>
          <p:cNvPr id="2479" name="Google Shape;2479;p64"/>
          <p:cNvSpPr txBox="1">
            <a:spLocks noGrp="1"/>
          </p:cNvSpPr>
          <p:nvPr>
            <p:ph type="title" idx="9"/>
          </p:nvPr>
        </p:nvSpPr>
        <p:spPr>
          <a:xfrm>
            <a:off x="6565850" y="2602675"/>
            <a:ext cx="1257300" cy="7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45%</a:t>
            </a:r>
            <a:endParaRPr/>
          </a:p>
        </p:txBody>
      </p:sp>
      <p:sp>
        <p:nvSpPr>
          <p:cNvPr id="2481" name="Google Shape;2481;p64"/>
          <p:cNvSpPr txBox="1">
            <a:spLocks noGrp="1"/>
          </p:cNvSpPr>
          <p:nvPr>
            <p:ph type="subTitle" idx="4"/>
          </p:nvPr>
        </p:nvSpPr>
        <p:spPr>
          <a:xfrm>
            <a:off x="834000" y="3554349"/>
            <a:ext cx="2258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GB" b="0">
                <a:solidFill>
                  <a:schemeClr val="tx1"/>
                </a:solidFill>
              </a:rPr>
              <a:t>Can reduce congestion by up to </a:t>
            </a:r>
            <a:r>
              <a:rPr lang="en-GB">
                <a:solidFill>
                  <a:schemeClr val="accent1"/>
                </a:solidFill>
              </a:rPr>
              <a:t>30%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b="0">
                <a:solidFill>
                  <a:schemeClr val="tx1"/>
                </a:solidFill>
              </a:rPr>
              <a:t>in </a:t>
            </a:r>
            <a:r>
              <a:rPr lang="en-GB" sz="1400" b="0">
                <a:solidFill>
                  <a:schemeClr val="tx1"/>
                </a:solidFill>
              </a:rPr>
              <a:t>urban areas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483" name="Google Shape;2483;p64"/>
          <p:cNvSpPr txBox="1">
            <a:spLocks noGrp="1"/>
          </p:cNvSpPr>
          <p:nvPr>
            <p:ph type="subTitle" idx="6"/>
          </p:nvPr>
        </p:nvSpPr>
        <p:spPr>
          <a:xfrm>
            <a:off x="3191307" y="3591033"/>
            <a:ext cx="2666153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GB" sz="1400" b="0">
                <a:solidFill>
                  <a:schemeClr val="tx1"/>
                </a:solidFill>
              </a:rPr>
              <a:t>Real-time information </a:t>
            </a:r>
            <a:r>
              <a:rPr lang="en-GB" sz="1400" b="0" i="0" u="none" strike="noStrike">
                <a:solidFill>
                  <a:schemeClr val="tx1"/>
                </a:solidFill>
                <a:effectLst/>
              </a:rPr>
              <a:t>can </a:t>
            </a:r>
            <a:r>
              <a:rPr lang="en-GB" sz="1400" b="0">
                <a:solidFill>
                  <a:schemeClr val="tx1"/>
                </a:solidFill>
              </a:rPr>
              <a:t>increase ridership </a:t>
            </a:r>
            <a:r>
              <a:rPr lang="en-GB" b="0">
                <a:solidFill>
                  <a:schemeClr val="tx1"/>
                </a:solidFill>
              </a:rPr>
              <a:t>by </a:t>
            </a:r>
            <a:r>
              <a:rPr lang="en-GB">
                <a:solidFill>
                  <a:schemeClr val="accent1"/>
                </a:solidFill>
              </a:rPr>
              <a:t>10-15%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485" name="Google Shape;2485;p64"/>
          <p:cNvSpPr txBox="1">
            <a:spLocks noGrp="1"/>
          </p:cNvSpPr>
          <p:nvPr>
            <p:ph type="subTitle" idx="8"/>
          </p:nvPr>
        </p:nvSpPr>
        <p:spPr>
          <a:xfrm>
            <a:off x="6051900" y="3554349"/>
            <a:ext cx="22581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-GB" b="0">
                <a:solidFill>
                  <a:schemeClr val="tx1"/>
                </a:solidFill>
              </a:rPr>
              <a:t>Public transport is on average </a:t>
            </a:r>
            <a:r>
              <a:rPr lang="en-GB">
                <a:solidFill>
                  <a:schemeClr val="accent1"/>
                </a:solidFill>
              </a:rPr>
              <a:t>45% </a:t>
            </a:r>
            <a:r>
              <a:rPr lang="en-GB" b="0" i="0" u="none" strike="noStrike">
                <a:solidFill>
                  <a:schemeClr val="tx1"/>
                </a:solidFill>
                <a:effectLst/>
              </a:rPr>
              <a:t>more </a:t>
            </a:r>
            <a:r>
              <a:rPr lang="en-GB" b="0">
                <a:solidFill>
                  <a:schemeClr val="tx1"/>
                </a:solidFill>
              </a:rPr>
              <a:t>energy-efficient than private cars</a:t>
            </a:r>
            <a:endParaRPr lang="en-GB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cxnSp>
        <p:nvCxnSpPr>
          <p:cNvPr id="2495" name="Google Shape;2495;p64"/>
          <p:cNvCxnSpPr/>
          <p:nvPr/>
        </p:nvCxnSpPr>
        <p:spPr>
          <a:xfrm>
            <a:off x="1451850" y="3426350"/>
            <a:ext cx="769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Don't let road congestion choke Hong ...">
            <a:extLst>
              <a:ext uri="{FF2B5EF4-FFF2-40B4-BE49-F238E27FC236}">
                <a16:creationId xmlns:a16="http://schemas.microsoft.com/office/drawing/2014/main" id="{BB83460F-F1F1-953A-393C-7FF98E9F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86" y="1156505"/>
            <a:ext cx="2258100" cy="1502663"/>
          </a:xfrm>
          <a:prstGeom prst="roundRect">
            <a:avLst>
              <a:gd name="adj" fmla="val 729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rom oily to green wheels - HK 2050 is Now">
            <a:extLst>
              <a:ext uri="{FF2B5EF4-FFF2-40B4-BE49-F238E27FC236}">
                <a16:creationId xmlns:a16="http://schemas.microsoft.com/office/drawing/2014/main" id="{45C44C57-9420-C453-82F1-2DD16138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848" y="1101393"/>
            <a:ext cx="1891615" cy="1501282"/>
          </a:xfrm>
          <a:prstGeom prst="roundRect">
            <a:avLst>
              <a:gd name="adj" fmla="val 87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ong Kong China,HK,Asia,Chinese ...">
            <a:extLst>
              <a:ext uri="{FF2B5EF4-FFF2-40B4-BE49-F238E27FC236}">
                <a16:creationId xmlns:a16="http://schemas.microsoft.com/office/drawing/2014/main" id="{731E6599-6AA7-D627-44ED-842819E90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5" b="14952"/>
          <a:stretch/>
        </p:blipFill>
        <p:spPr bwMode="auto">
          <a:xfrm>
            <a:off x="3533097" y="1124425"/>
            <a:ext cx="2258101" cy="1555358"/>
          </a:xfrm>
          <a:prstGeom prst="roundRect">
            <a:avLst>
              <a:gd name="adj" fmla="val 102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7" grpId="0"/>
      <p:bldP spid="2478" grpId="0"/>
      <p:bldP spid="2479" grpId="0"/>
      <p:bldP spid="2481" grpId="0" build="p"/>
      <p:bldP spid="2483" grpId="0" build="p"/>
      <p:bldP spid="248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0" name="Google Shape;2500;p65"/>
          <p:cNvGrpSpPr/>
          <p:nvPr/>
        </p:nvGrpSpPr>
        <p:grpSpPr>
          <a:xfrm>
            <a:off x="4669307" y="1334295"/>
            <a:ext cx="4140467" cy="2904994"/>
            <a:chOff x="331763" y="414153"/>
            <a:chExt cx="6903246" cy="4353879"/>
          </a:xfrm>
        </p:grpSpPr>
        <p:sp>
          <p:nvSpPr>
            <p:cNvPr id="2502" name="Google Shape;2502;p65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5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5" name="Google Shape;2505;p65"/>
          <p:cNvSpPr txBox="1">
            <a:spLocks noGrp="1"/>
          </p:cNvSpPr>
          <p:nvPr>
            <p:ph type="title"/>
          </p:nvPr>
        </p:nvSpPr>
        <p:spPr>
          <a:xfrm>
            <a:off x="210512" y="1449101"/>
            <a:ext cx="4063325" cy="909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The Power of Gamification </a:t>
            </a:r>
          </a:p>
        </p:txBody>
      </p:sp>
      <p:sp>
        <p:nvSpPr>
          <p:cNvPr id="2506" name="Google Shape;2506;p65"/>
          <p:cNvSpPr txBox="1">
            <a:spLocks noGrp="1"/>
          </p:cNvSpPr>
          <p:nvPr>
            <p:ph type="subTitle" idx="1"/>
          </p:nvPr>
        </p:nvSpPr>
        <p:spPr>
          <a:xfrm>
            <a:off x="826350" y="2465959"/>
            <a:ext cx="3571200" cy="8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Gamification can bring upon increased motivation and engagement, further incentivizing greener transport choices</a:t>
            </a:r>
          </a:p>
        </p:txBody>
      </p:sp>
      <p:cxnSp>
        <p:nvCxnSpPr>
          <p:cNvPr id="2507" name="Google Shape;2507;p65"/>
          <p:cNvCxnSpPr/>
          <p:nvPr/>
        </p:nvCxnSpPr>
        <p:spPr>
          <a:xfrm>
            <a:off x="-27075" y="3273838"/>
            <a:ext cx="433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08" name="Google Shape;2508;p65"/>
          <p:cNvGrpSpPr/>
          <p:nvPr/>
        </p:nvGrpSpPr>
        <p:grpSpPr>
          <a:xfrm flipH="1">
            <a:off x="1202125" y="4098584"/>
            <a:ext cx="968603" cy="509986"/>
            <a:chOff x="3316950" y="4651375"/>
            <a:chExt cx="561900" cy="295850"/>
          </a:xfrm>
        </p:grpSpPr>
        <p:sp>
          <p:nvSpPr>
            <p:cNvPr id="2509" name="Google Shape;2509;p65"/>
            <p:cNvSpPr/>
            <p:nvPr/>
          </p:nvSpPr>
          <p:spPr>
            <a:xfrm>
              <a:off x="3316950" y="4651375"/>
              <a:ext cx="561900" cy="295850"/>
            </a:xfrm>
            <a:custGeom>
              <a:avLst/>
              <a:gdLst/>
              <a:ahLst/>
              <a:cxnLst/>
              <a:rect l="l" t="t" r="r" b="b"/>
              <a:pathLst>
                <a:path w="22476" h="11834" extrusionOk="0">
                  <a:moveTo>
                    <a:pt x="12113" y="1"/>
                  </a:moveTo>
                  <a:cubicBezTo>
                    <a:pt x="11519" y="1"/>
                    <a:pt x="10891" y="33"/>
                    <a:pt x="10229" y="100"/>
                  </a:cubicBezTo>
                  <a:cubicBezTo>
                    <a:pt x="7663" y="374"/>
                    <a:pt x="6112" y="1468"/>
                    <a:pt x="4094" y="2745"/>
                  </a:cubicBezTo>
                  <a:cubicBezTo>
                    <a:pt x="3991" y="2814"/>
                    <a:pt x="3889" y="2882"/>
                    <a:pt x="3786" y="2962"/>
                  </a:cubicBezTo>
                  <a:cubicBezTo>
                    <a:pt x="3752" y="2974"/>
                    <a:pt x="3718" y="3008"/>
                    <a:pt x="3683" y="3031"/>
                  </a:cubicBezTo>
                  <a:cubicBezTo>
                    <a:pt x="3615" y="3076"/>
                    <a:pt x="3547" y="3133"/>
                    <a:pt x="3478" y="3179"/>
                  </a:cubicBezTo>
                  <a:cubicBezTo>
                    <a:pt x="3444" y="3213"/>
                    <a:pt x="3410" y="3236"/>
                    <a:pt x="3364" y="3259"/>
                  </a:cubicBezTo>
                  <a:cubicBezTo>
                    <a:pt x="3307" y="3316"/>
                    <a:pt x="3239" y="3373"/>
                    <a:pt x="3170" y="3418"/>
                  </a:cubicBezTo>
                  <a:cubicBezTo>
                    <a:pt x="3136" y="3452"/>
                    <a:pt x="3102" y="3475"/>
                    <a:pt x="3079" y="3509"/>
                  </a:cubicBezTo>
                  <a:cubicBezTo>
                    <a:pt x="3011" y="3566"/>
                    <a:pt x="2942" y="3623"/>
                    <a:pt x="2874" y="3680"/>
                  </a:cubicBezTo>
                  <a:cubicBezTo>
                    <a:pt x="2851" y="3703"/>
                    <a:pt x="2817" y="3738"/>
                    <a:pt x="2794" y="3760"/>
                  </a:cubicBezTo>
                  <a:cubicBezTo>
                    <a:pt x="2726" y="3829"/>
                    <a:pt x="2657" y="3897"/>
                    <a:pt x="2577" y="3966"/>
                  </a:cubicBezTo>
                  <a:cubicBezTo>
                    <a:pt x="2566" y="3988"/>
                    <a:pt x="2543" y="4000"/>
                    <a:pt x="2520" y="4023"/>
                  </a:cubicBezTo>
                  <a:cubicBezTo>
                    <a:pt x="2406" y="4148"/>
                    <a:pt x="2292" y="4273"/>
                    <a:pt x="2178" y="4399"/>
                  </a:cubicBezTo>
                  <a:cubicBezTo>
                    <a:pt x="2144" y="4433"/>
                    <a:pt x="2121" y="4467"/>
                    <a:pt x="2087" y="4502"/>
                  </a:cubicBezTo>
                  <a:cubicBezTo>
                    <a:pt x="2007" y="4604"/>
                    <a:pt x="1927" y="4707"/>
                    <a:pt x="1848" y="4809"/>
                  </a:cubicBezTo>
                  <a:cubicBezTo>
                    <a:pt x="1813" y="4844"/>
                    <a:pt x="1791" y="4878"/>
                    <a:pt x="1756" y="4923"/>
                  </a:cubicBezTo>
                  <a:cubicBezTo>
                    <a:pt x="1677" y="5026"/>
                    <a:pt x="1597" y="5129"/>
                    <a:pt x="1528" y="5243"/>
                  </a:cubicBezTo>
                  <a:cubicBezTo>
                    <a:pt x="1506" y="5277"/>
                    <a:pt x="1483" y="5311"/>
                    <a:pt x="1460" y="5345"/>
                  </a:cubicBezTo>
                  <a:cubicBezTo>
                    <a:pt x="1380" y="5471"/>
                    <a:pt x="1300" y="5596"/>
                    <a:pt x="1220" y="5722"/>
                  </a:cubicBezTo>
                  <a:cubicBezTo>
                    <a:pt x="1209" y="5744"/>
                    <a:pt x="1198" y="5756"/>
                    <a:pt x="1186" y="5779"/>
                  </a:cubicBezTo>
                  <a:cubicBezTo>
                    <a:pt x="913" y="6246"/>
                    <a:pt x="685" y="6736"/>
                    <a:pt x="502" y="7250"/>
                  </a:cubicBezTo>
                  <a:cubicBezTo>
                    <a:pt x="491" y="7261"/>
                    <a:pt x="491" y="7272"/>
                    <a:pt x="491" y="7284"/>
                  </a:cubicBezTo>
                  <a:cubicBezTo>
                    <a:pt x="434" y="7443"/>
                    <a:pt x="377" y="7592"/>
                    <a:pt x="331" y="7751"/>
                  </a:cubicBezTo>
                  <a:cubicBezTo>
                    <a:pt x="331" y="7763"/>
                    <a:pt x="331" y="7774"/>
                    <a:pt x="320" y="7786"/>
                  </a:cubicBezTo>
                  <a:cubicBezTo>
                    <a:pt x="320" y="7797"/>
                    <a:pt x="320" y="7820"/>
                    <a:pt x="308" y="7831"/>
                  </a:cubicBezTo>
                  <a:cubicBezTo>
                    <a:pt x="285" y="7934"/>
                    <a:pt x="251" y="8036"/>
                    <a:pt x="228" y="8128"/>
                  </a:cubicBezTo>
                  <a:cubicBezTo>
                    <a:pt x="228" y="8162"/>
                    <a:pt x="217" y="8185"/>
                    <a:pt x="217" y="8207"/>
                  </a:cubicBezTo>
                  <a:cubicBezTo>
                    <a:pt x="137" y="8527"/>
                    <a:pt x="92" y="8846"/>
                    <a:pt x="46" y="9165"/>
                  </a:cubicBezTo>
                  <a:cubicBezTo>
                    <a:pt x="46" y="9211"/>
                    <a:pt x="35" y="9268"/>
                    <a:pt x="35" y="9314"/>
                  </a:cubicBezTo>
                  <a:cubicBezTo>
                    <a:pt x="23" y="9393"/>
                    <a:pt x="23" y="9473"/>
                    <a:pt x="12" y="9553"/>
                  </a:cubicBezTo>
                  <a:cubicBezTo>
                    <a:pt x="12" y="9621"/>
                    <a:pt x="12" y="9690"/>
                    <a:pt x="0" y="9758"/>
                  </a:cubicBezTo>
                  <a:cubicBezTo>
                    <a:pt x="0" y="9827"/>
                    <a:pt x="0" y="9906"/>
                    <a:pt x="0" y="9975"/>
                  </a:cubicBezTo>
                  <a:cubicBezTo>
                    <a:pt x="0" y="10055"/>
                    <a:pt x="0" y="10135"/>
                    <a:pt x="0" y="10214"/>
                  </a:cubicBezTo>
                  <a:cubicBezTo>
                    <a:pt x="0" y="10283"/>
                    <a:pt x="0" y="10340"/>
                    <a:pt x="0" y="10397"/>
                  </a:cubicBezTo>
                  <a:cubicBezTo>
                    <a:pt x="12" y="10545"/>
                    <a:pt x="12" y="10693"/>
                    <a:pt x="35" y="10830"/>
                  </a:cubicBezTo>
                  <a:cubicBezTo>
                    <a:pt x="35" y="10841"/>
                    <a:pt x="35" y="10841"/>
                    <a:pt x="35" y="10841"/>
                  </a:cubicBezTo>
                  <a:cubicBezTo>
                    <a:pt x="46" y="11035"/>
                    <a:pt x="80" y="11229"/>
                    <a:pt x="103" y="11423"/>
                  </a:cubicBezTo>
                  <a:cubicBezTo>
                    <a:pt x="114" y="11457"/>
                    <a:pt x="114" y="11480"/>
                    <a:pt x="126" y="11514"/>
                  </a:cubicBezTo>
                  <a:cubicBezTo>
                    <a:pt x="137" y="11617"/>
                    <a:pt x="171" y="11731"/>
                    <a:pt x="194" y="11834"/>
                  </a:cubicBezTo>
                  <a:lnTo>
                    <a:pt x="2577" y="11834"/>
                  </a:lnTo>
                  <a:lnTo>
                    <a:pt x="6808" y="11822"/>
                  </a:lnTo>
                  <a:cubicBezTo>
                    <a:pt x="6443" y="11434"/>
                    <a:pt x="6101" y="11035"/>
                    <a:pt x="5804" y="10625"/>
                  </a:cubicBezTo>
                  <a:cubicBezTo>
                    <a:pt x="5702" y="10477"/>
                    <a:pt x="5599" y="10328"/>
                    <a:pt x="5485" y="10180"/>
                  </a:cubicBezTo>
                  <a:cubicBezTo>
                    <a:pt x="4687" y="9051"/>
                    <a:pt x="3854" y="7888"/>
                    <a:pt x="3501" y="6565"/>
                  </a:cubicBezTo>
                  <a:cubicBezTo>
                    <a:pt x="3467" y="6451"/>
                    <a:pt x="3535" y="6349"/>
                    <a:pt x="3649" y="6326"/>
                  </a:cubicBezTo>
                  <a:cubicBezTo>
                    <a:pt x="3667" y="6320"/>
                    <a:pt x="3686" y="6317"/>
                    <a:pt x="3704" y="6317"/>
                  </a:cubicBezTo>
                  <a:cubicBezTo>
                    <a:pt x="3790" y="6317"/>
                    <a:pt x="3872" y="6378"/>
                    <a:pt x="3900" y="6463"/>
                  </a:cubicBezTo>
                  <a:cubicBezTo>
                    <a:pt x="4231" y="7717"/>
                    <a:pt x="5040" y="8857"/>
                    <a:pt x="5827" y="9952"/>
                  </a:cubicBezTo>
                  <a:cubicBezTo>
                    <a:pt x="5930" y="10100"/>
                    <a:pt x="6044" y="10260"/>
                    <a:pt x="6146" y="10408"/>
                  </a:cubicBezTo>
                  <a:cubicBezTo>
                    <a:pt x="6489" y="10898"/>
                    <a:pt x="6910" y="11355"/>
                    <a:pt x="7367" y="11822"/>
                  </a:cubicBezTo>
                  <a:lnTo>
                    <a:pt x="9009" y="11822"/>
                  </a:lnTo>
                  <a:cubicBezTo>
                    <a:pt x="8518" y="10157"/>
                    <a:pt x="8096" y="8447"/>
                    <a:pt x="7686" y="6759"/>
                  </a:cubicBezTo>
                  <a:cubicBezTo>
                    <a:pt x="7401" y="5630"/>
                    <a:pt x="7139" y="4570"/>
                    <a:pt x="6853" y="3509"/>
                  </a:cubicBezTo>
                  <a:cubicBezTo>
                    <a:pt x="6831" y="3407"/>
                    <a:pt x="6899" y="3293"/>
                    <a:pt x="7002" y="3270"/>
                  </a:cubicBezTo>
                  <a:cubicBezTo>
                    <a:pt x="7018" y="3267"/>
                    <a:pt x="7035" y="3265"/>
                    <a:pt x="7052" y="3265"/>
                  </a:cubicBezTo>
                  <a:cubicBezTo>
                    <a:pt x="7147" y="3265"/>
                    <a:pt x="7233" y="3319"/>
                    <a:pt x="7253" y="3407"/>
                  </a:cubicBezTo>
                  <a:cubicBezTo>
                    <a:pt x="7538" y="4467"/>
                    <a:pt x="7811" y="5585"/>
                    <a:pt x="8074" y="6668"/>
                  </a:cubicBezTo>
                  <a:cubicBezTo>
                    <a:pt x="8495" y="8390"/>
                    <a:pt x="8929" y="10135"/>
                    <a:pt x="9442" y="11822"/>
                  </a:cubicBezTo>
                  <a:lnTo>
                    <a:pt x="10753" y="11822"/>
                  </a:lnTo>
                  <a:cubicBezTo>
                    <a:pt x="10662" y="7386"/>
                    <a:pt x="10993" y="2369"/>
                    <a:pt x="11015" y="2061"/>
                  </a:cubicBezTo>
                  <a:cubicBezTo>
                    <a:pt x="11026" y="1965"/>
                    <a:pt x="11108" y="1878"/>
                    <a:pt x="11213" y="1878"/>
                  </a:cubicBezTo>
                  <a:cubicBezTo>
                    <a:pt x="11219" y="1878"/>
                    <a:pt x="11226" y="1878"/>
                    <a:pt x="11232" y="1879"/>
                  </a:cubicBezTo>
                  <a:cubicBezTo>
                    <a:pt x="11346" y="1890"/>
                    <a:pt x="11437" y="1981"/>
                    <a:pt x="11426" y="2084"/>
                  </a:cubicBezTo>
                  <a:cubicBezTo>
                    <a:pt x="11415" y="2164"/>
                    <a:pt x="11072" y="7318"/>
                    <a:pt x="11164" y="11822"/>
                  </a:cubicBezTo>
                  <a:lnTo>
                    <a:pt x="12646" y="11822"/>
                  </a:lnTo>
                  <a:cubicBezTo>
                    <a:pt x="13068" y="10408"/>
                    <a:pt x="13524" y="8937"/>
                    <a:pt x="13969" y="7557"/>
                  </a:cubicBezTo>
                  <a:cubicBezTo>
                    <a:pt x="14824" y="4889"/>
                    <a:pt x="15588" y="2620"/>
                    <a:pt x="15839" y="1993"/>
                  </a:cubicBezTo>
                  <a:cubicBezTo>
                    <a:pt x="15866" y="1920"/>
                    <a:pt x="15945" y="1869"/>
                    <a:pt x="16033" y="1869"/>
                  </a:cubicBezTo>
                  <a:cubicBezTo>
                    <a:pt x="16056" y="1869"/>
                    <a:pt x="16078" y="1872"/>
                    <a:pt x="16101" y="1879"/>
                  </a:cubicBezTo>
                  <a:cubicBezTo>
                    <a:pt x="16204" y="1924"/>
                    <a:pt x="16261" y="2038"/>
                    <a:pt x="16215" y="2141"/>
                  </a:cubicBezTo>
                  <a:cubicBezTo>
                    <a:pt x="15930" y="2859"/>
                    <a:pt x="14938" y="5801"/>
                    <a:pt x="13935" y="8994"/>
                  </a:cubicBezTo>
                  <a:cubicBezTo>
                    <a:pt x="13650" y="9929"/>
                    <a:pt x="13353" y="10887"/>
                    <a:pt x="13068" y="11822"/>
                  </a:cubicBezTo>
                  <a:lnTo>
                    <a:pt x="13661" y="11811"/>
                  </a:lnTo>
                  <a:cubicBezTo>
                    <a:pt x="13741" y="11685"/>
                    <a:pt x="13821" y="11548"/>
                    <a:pt x="13900" y="11423"/>
                  </a:cubicBezTo>
                  <a:cubicBezTo>
                    <a:pt x="14687" y="10112"/>
                    <a:pt x="15531" y="8766"/>
                    <a:pt x="16272" y="7592"/>
                  </a:cubicBezTo>
                  <a:cubicBezTo>
                    <a:pt x="17116" y="6258"/>
                    <a:pt x="17823" y="5163"/>
                    <a:pt x="18176" y="4627"/>
                  </a:cubicBezTo>
                  <a:cubicBezTo>
                    <a:pt x="18290" y="4444"/>
                    <a:pt x="18370" y="4319"/>
                    <a:pt x="18393" y="4285"/>
                  </a:cubicBezTo>
                  <a:cubicBezTo>
                    <a:pt x="18429" y="4227"/>
                    <a:pt x="18494" y="4192"/>
                    <a:pt x="18562" y="4192"/>
                  </a:cubicBezTo>
                  <a:cubicBezTo>
                    <a:pt x="18601" y="4192"/>
                    <a:pt x="18641" y="4203"/>
                    <a:pt x="18678" y="4228"/>
                  </a:cubicBezTo>
                  <a:cubicBezTo>
                    <a:pt x="18769" y="4285"/>
                    <a:pt x="18804" y="4399"/>
                    <a:pt x="18735" y="4490"/>
                  </a:cubicBezTo>
                  <a:cubicBezTo>
                    <a:pt x="18735" y="4502"/>
                    <a:pt x="18633" y="4650"/>
                    <a:pt x="18473" y="4912"/>
                  </a:cubicBezTo>
                  <a:cubicBezTo>
                    <a:pt x="18062" y="5539"/>
                    <a:pt x="17230" y="6828"/>
                    <a:pt x="16272" y="8344"/>
                  </a:cubicBezTo>
                  <a:cubicBezTo>
                    <a:pt x="15588" y="9439"/>
                    <a:pt x="14835" y="10648"/>
                    <a:pt x="14128" y="11811"/>
                  </a:cubicBezTo>
                  <a:lnTo>
                    <a:pt x="15850" y="11811"/>
                  </a:lnTo>
                  <a:cubicBezTo>
                    <a:pt x="16010" y="11640"/>
                    <a:pt x="16181" y="11457"/>
                    <a:pt x="16341" y="11286"/>
                  </a:cubicBezTo>
                  <a:lnTo>
                    <a:pt x="16352" y="11286"/>
                  </a:lnTo>
                  <a:cubicBezTo>
                    <a:pt x="17367" y="10169"/>
                    <a:pt x="18211" y="9245"/>
                    <a:pt x="18302" y="9085"/>
                  </a:cubicBezTo>
                  <a:cubicBezTo>
                    <a:pt x="18340" y="9016"/>
                    <a:pt x="18410" y="8978"/>
                    <a:pt x="18479" y="8978"/>
                  </a:cubicBezTo>
                  <a:cubicBezTo>
                    <a:pt x="18512" y="8978"/>
                    <a:pt x="18546" y="8987"/>
                    <a:pt x="18576" y="9006"/>
                  </a:cubicBezTo>
                  <a:cubicBezTo>
                    <a:pt x="18678" y="9051"/>
                    <a:pt x="18712" y="9177"/>
                    <a:pt x="18667" y="9268"/>
                  </a:cubicBezTo>
                  <a:cubicBezTo>
                    <a:pt x="18553" y="9473"/>
                    <a:pt x="17720" y="10385"/>
                    <a:pt x="16398" y="11811"/>
                  </a:cubicBezTo>
                  <a:lnTo>
                    <a:pt x="18701" y="11811"/>
                  </a:lnTo>
                  <a:cubicBezTo>
                    <a:pt x="20024" y="10944"/>
                    <a:pt x="21050" y="10283"/>
                    <a:pt x="21221" y="10157"/>
                  </a:cubicBezTo>
                  <a:cubicBezTo>
                    <a:pt x="21258" y="10134"/>
                    <a:pt x="21300" y="10122"/>
                    <a:pt x="21342" y="10122"/>
                  </a:cubicBezTo>
                  <a:cubicBezTo>
                    <a:pt x="21404" y="10122"/>
                    <a:pt x="21465" y="10148"/>
                    <a:pt x="21506" y="10203"/>
                  </a:cubicBezTo>
                  <a:cubicBezTo>
                    <a:pt x="21552" y="10271"/>
                    <a:pt x="21552" y="10363"/>
                    <a:pt x="21506" y="10431"/>
                  </a:cubicBezTo>
                  <a:cubicBezTo>
                    <a:pt x="21495" y="10454"/>
                    <a:pt x="21472" y="10477"/>
                    <a:pt x="21449" y="10499"/>
                  </a:cubicBezTo>
                  <a:cubicBezTo>
                    <a:pt x="21289" y="10602"/>
                    <a:pt x="20503" y="11115"/>
                    <a:pt x="19442" y="11811"/>
                  </a:cubicBezTo>
                  <a:lnTo>
                    <a:pt x="22259" y="11799"/>
                  </a:lnTo>
                  <a:cubicBezTo>
                    <a:pt x="22259" y="11765"/>
                    <a:pt x="22270" y="11731"/>
                    <a:pt x="22281" y="11708"/>
                  </a:cubicBezTo>
                  <a:cubicBezTo>
                    <a:pt x="22293" y="11640"/>
                    <a:pt x="22304" y="11571"/>
                    <a:pt x="22316" y="11491"/>
                  </a:cubicBezTo>
                  <a:cubicBezTo>
                    <a:pt x="22350" y="11343"/>
                    <a:pt x="22373" y="11184"/>
                    <a:pt x="22384" y="11024"/>
                  </a:cubicBezTo>
                  <a:cubicBezTo>
                    <a:pt x="22395" y="10956"/>
                    <a:pt x="22407" y="10898"/>
                    <a:pt x="22418" y="10830"/>
                  </a:cubicBezTo>
                  <a:cubicBezTo>
                    <a:pt x="22441" y="10591"/>
                    <a:pt x="22452" y="10363"/>
                    <a:pt x="22464" y="10123"/>
                  </a:cubicBezTo>
                  <a:cubicBezTo>
                    <a:pt x="22475" y="9735"/>
                    <a:pt x="22475" y="9359"/>
                    <a:pt x="22475" y="8983"/>
                  </a:cubicBezTo>
                  <a:cubicBezTo>
                    <a:pt x="22475" y="8732"/>
                    <a:pt x="22464" y="8492"/>
                    <a:pt x="22452" y="8242"/>
                  </a:cubicBezTo>
                  <a:cubicBezTo>
                    <a:pt x="22452" y="8116"/>
                    <a:pt x="22441" y="8002"/>
                    <a:pt x="22430" y="7877"/>
                  </a:cubicBezTo>
                  <a:cubicBezTo>
                    <a:pt x="22407" y="7637"/>
                    <a:pt x="22384" y="7398"/>
                    <a:pt x="22350" y="7158"/>
                  </a:cubicBezTo>
                  <a:cubicBezTo>
                    <a:pt x="22327" y="7056"/>
                    <a:pt x="22316" y="6965"/>
                    <a:pt x="22293" y="6862"/>
                  </a:cubicBezTo>
                  <a:cubicBezTo>
                    <a:pt x="22213" y="6429"/>
                    <a:pt x="22099" y="6007"/>
                    <a:pt x="21939" y="5596"/>
                  </a:cubicBezTo>
                  <a:cubicBezTo>
                    <a:pt x="21894" y="5471"/>
                    <a:pt x="21837" y="5345"/>
                    <a:pt x="21780" y="5220"/>
                  </a:cubicBezTo>
                  <a:cubicBezTo>
                    <a:pt x="21654" y="4946"/>
                    <a:pt x="21506" y="4673"/>
                    <a:pt x="21335" y="4399"/>
                  </a:cubicBezTo>
                  <a:cubicBezTo>
                    <a:pt x="21187" y="4171"/>
                    <a:pt x="20993" y="3897"/>
                    <a:pt x="20742" y="3601"/>
                  </a:cubicBezTo>
                  <a:cubicBezTo>
                    <a:pt x="20708" y="3566"/>
                    <a:pt x="20674" y="3521"/>
                    <a:pt x="20639" y="3475"/>
                  </a:cubicBezTo>
                  <a:cubicBezTo>
                    <a:pt x="20503" y="3327"/>
                    <a:pt x="20366" y="3167"/>
                    <a:pt x="20206" y="3008"/>
                  </a:cubicBezTo>
                  <a:cubicBezTo>
                    <a:pt x="19955" y="2768"/>
                    <a:pt x="19682" y="2517"/>
                    <a:pt x="19362" y="2267"/>
                  </a:cubicBezTo>
                  <a:cubicBezTo>
                    <a:pt x="19237" y="2164"/>
                    <a:pt x="19100" y="2073"/>
                    <a:pt x="18963" y="1970"/>
                  </a:cubicBezTo>
                  <a:cubicBezTo>
                    <a:pt x="18883" y="1913"/>
                    <a:pt x="18804" y="1856"/>
                    <a:pt x="18724" y="1810"/>
                  </a:cubicBezTo>
                  <a:cubicBezTo>
                    <a:pt x="18610" y="1731"/>
                    <a:pt x="18484" y="1651"/>
                    <a:pt x="18359" y="1582"/>
                  </a:cubicBezTo>
                  <a:cubicBezTo>
                    <a:pt x="18154" y="1457"/>
                    <a:pt x="17926" y="1332"/>
                    <a:pt x="17698" y="1217"/>
                  </a:cubicBezTo>
                  <a:cubicBezTo>
                    <a:pt x="17458" y="1103"/>
                    <a:pt x="17219" y="989"/>
                    <a:pt x="16956" y="887"/>
                  </a:cubicBezTo>
                  <a:cubicBezTo>
                    <a:pt x="16888" y="853"/>
                    <a:pt x="16808" y="818"/>
                    <a:pt x="16728" y="796"/>
                  </a:cubicBezTo>
                  <a:cubicBezTo>
                    <a:pt x="16717" y="796"/>
                    <a:pt x="16717" y="796"/>
                    <a:pt x="16717" y="784"/>
                  </a:cubicBezTo>
                  <a:cubicBezTo>
                    <a:pt x="16671" y="773"/>
                    <a:pt x="16614" y="750"/>
                    <a:pt x="16569" y="727"/>
                  </a:cubicBezTo>
                  <a:cubicBezTo>
                    <a:pt x="16455" y="693"/>
                    <a:pt x="16352" y="659"/>
                    <a:pt x="16238" y="625"/>
                  </a:cubicBezTo>
                  <a:cubicBezTo>
                    <a:pt x="16067" y="568"/>
                    <a:pt x="15896" y="511"/>
                    <a:pt x="15713" y="465"/>
                  </a:cubicBezTo>
                  <a:cubicBezTo>
                    <a:pt x="15463" y="396"/>
                    <a:pt x="15212" y="328"/>
                    <a:pt x="14938" y="271"/>
                  </a:cubicBezTo>
                  <a:cubicBezTo>
                    <a:pt x="14676" y="225"/>
                    <a:pt x="14402" y="180"/>
                    <a:pt x="14117" y="134"/>
                  </a:cubicBezTo>
                  <a:cubicBezTo>
                    <a:pt x="13494" y="47"/>
                    <a:pt x="12827" y="1"/>
                    <a:pt x="1211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5"/>
            <p:cNvSpPr/>
            <p:nvPr/>
          </p:nvSpPr>
          <p:spPr>
            <a:xfrm>
              <a:off x="3583475" y="4698300"/>
              <a:ext cx="19425" cy="248650"/>
            </a:xfrm>
            <a:custGeom>
              <a:avLst/>
              <a:gdLst/>
              <a:ahLst/>
              <a:cxnLst/>
              <a:rect l="l" t="t" r="r" b="b"/>
              <a:pathLst>
                <a:path w="777" h="9946" extrusionOk="0">
                  <a:moveTo>
                    <a:pt x="552" y="1"/>
                  </a:moveTo>
                  <a:cubicBezTo>
                    <a:pt x="447" y="1"/>
                    <a:pt x="365" y="88"/>
                    <a:pt x="354" y="184"/>
                  </a:cubicBezTo>
                  <a:cubicBezTo>
                    <a:pt x="332" y="492"/>
                    <a:pt x="1" y="5509"/>
                    <a:pt x="92" y="9945"/>
                  </a:cubicBezTo>
                  <a:lnTo>
                    <a:pt x="503" y="9945"/>
                  </a:lnTo>
                  <a:cubicBezTo>
                    <a:pt x="411" y="5441"/>
                    <a:pt x="754" y="287"/>
                    <a:pt x="765" y="207"/>
                  </a:cubicBezTo>
                  <a:cubicBezTo>
                    <a:pt x="776" y="104"/>
                    <a:pt x="685" y="13"/>
                    <a:pt x="571" y="2"/>
                  </a:cubicBezTo>
                  <a:cubicBezTo>
                    <a:pt x="565" y="1"/>
                    <a:pt x="558" y="1"/>
                    <a:pt x="552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5"/>
            <p:cNvSpPr/>
            <p:nvPr/>
          </p:nvSpPr>
          <p:spPr>
            <a:xfrm>
              <a:off x="3633100" y="4698075"/>
              <a:ext cx="90375" cy="248875"/>
            </a:xfrm>
            <a:custGeom>
              <a:avLst/>
              <a:gdLst/>
              <a:ahLst/>
              <a:cxnLst/>
              <a:rect l="l" t="t" r="r" b="b"/>
              <a:pathLst>
                <a:path w="3615" h="9955" extrusionOk="0">
                  <a:moveTo>
                    <a:pt x="3387" y="1"/>
                  </a:moveTo>
                  <a:cubicBezTo>
                    <a:pt x="3299" y="1"/>
                    <a:pt x="3220" y="52"/>
                    <a:pt x="3193" y="125"/>
                  </a:cubicBezTo>
                  <a:cubicBezTo>
                    <a:pt x="2942" y="752"/>
                    <a:pt x="2178" y="3021"/>
                    <a:pt x="1323" y="5689"/>
                  </a:cubicBezTo>
                  <a:cubicBezTo>
                    <a:pt x="878" y="7058"/>
                    <a:pt x="422" y="8540"/>
                    <a:pt x="0" y="9954"/>
                  </a:cubicBezTo>
                  <a:lnTo>
                    <a:pt x="422" y="9954"/>
                  </a:lnTo>
                  <a:cubicBezTo>
                    <a:pt x="707" y="9019"/>
                    <a:pt x="1004" y="8061"/>
                    <a:pt x="1289" y="7126"/>
                  </a:cubicBezTo>
                  <a:cubicBezTo>
                    <a:pt x="2292" y="3933"/>
                    <a:pt x="3284" y="991"/>
                    <a:pt x="3569" y="273"/>
                  </a:cubicBezTo>
                  <a:cubicBezTo>
                    <a:pt x="3615" y="170"/>
                    <a:pt x="3558" y="56"/>
                    <a:pt x="3455" y="11"/>
                  </a:cubicBezTo>
                  <a:cubicBezTo>
                    <a:pt x="3432" y="4"/>
                    <a:pt x="3410" y="1"/>
                    <a:pt x="3387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5"/>
            <p:cNvSpPr/>
            <p:nvPr/>
          </p:nvSpPr>
          <p:spPr>
            <a:xfrm>
              <a:off x="3487700" y="4733000"/>
              <a:ext cx="65300" cy="213950"/>
            </a:xfrm>
            <a:custGeom>
              <a:avLst/>
              <a:gdLst/>
              <a:ahLst/>
              <a:cxnLst/>
              <a:rect l="l" t="t" r="r" b="b"/>
              <a:pathLst>
                <a:path w="2612" h="8558" extrusionOk="0">
                  <a:moveTo>
                    <a:pt x="222" y="0"/>
                  </a:moveTo>
                  <a:cubicBezTo>
                    <a:pt x="205" y="0"/>
                    <a:pt x="188" y="2"/>
                    <a:pt x="172" y="5"/>
                  </a:cubicBezTo>
                  <a:cubicBezTo>
                    <a:pt x="69" y="28"/>
                    <a:pt x="1" y="142"/>
                    <a:pt x="23" y="244"/>
                  </a:cubicBezTo>
                  <a:cubicBezTo>
                    <a:pt x="309" y="1305"/>
                    <a:pt x="571" y="2365"/>
                    <a:pt x="856" y="3494"/>
                  </a:cubicBezTo>
                  <a:cubicBezTo>
                    <a:pt x="1266" y="5182"/>
                    <a:pt x="1688" y="6892"/>
                    <a:pt x="2179" y="8557"/>
                  </a:cubicBezTo>
                  <a:lnTo>
                    <a:pt x="2612" y="8557"/>
                  </a:lnTo>
                  <a:cubicBezTo>
                    <a:pt x="2099" y="6858"/>
                    <a:pt x="1665" y="5125"/>
                    <a:pt x="1244" y="3403"/>
                  </a:cubicBezTo>
                  <a:cubicBezTo>
                    <a:pt x="981" y="2320"/>
                    <a:pt x="708" y="1202"/>
                    <a:pt x="423" y="142"/>
                  </a:cubicBezTo>
                  <a:cubicBezTo>
                    <a:pt x="403" y="54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5"/>
            <p:cNvSpPr/>
            <p:nvPr/>
          </p:nvSpPr>
          <p:spPr>
            <a:xfrm>
              <a:off x="3403600" y="4809300"/>
              <a:ext cx="97525" cy="137650"/>
            </a:xfrm>
            <a:custGeom>
              <a:avLst/>
              <a:gdLst/>
              <a:ahLst/>
              <a:cxnLst/>
              <a:rect l="l" t="t" r="r" b="b"/>
              <a:pathLst>
                <a:path w="3901" h="5506" extrusionOk="0">
                  <a:moveTo>
                    <a:pt x="238" y="0"/>
                  </a:moveTo>
                  <a:cubicBezTo>
                    <a:pt x="220" y="0"/>
                    <a:pt x="201" y="3"/>
                    <a:pt x="183" y="9"/>
                  </a:cubicBezTo>
                  <a:cubicBezTo>
                    <a:pt x="69" y="32"/>
                    <a:pt x="1" y="134"/>
                    <a:pt x="35" y="248"/>
                  </a:cubicBezTo>
                  <a:cubicBezTo>
                    <a:pt x="388" y="1571"/>
                    <a:pt x="1221" y="2734"/>
                    <a:pt x="2019" y="3863"/>
                  </a:cubicBezTo>
                  <a:cubicBezTo>
                    <a:pt x="2133" y="4011"/>
                    <a:pt x="2236" y="4160"/>
                    <a:pt x="2338" y="4308"/>
                  </a:cubicBezTo>
                  <a:cubicBezTo>
                    <a:pt x="2635" y="4718"/>
                    <a:pt x="2977" y="5117"/>
                    <a:pt x="3342" y="5505"/>
                  </a:cubicBezTo>
                  <a:lnTo>
                    <a:pt x="3901" y="5505"/>
                  </a:lnTo>
                  <a:cubicBezTo>
                    <a:pt x="3444" y="5038"/>
                    <a:pt x="3023" y="4581"/>
                    <a:pt x="2680" y="4091"/>
                  </a:cubicBezTo>
                  <a:cubicBezTo>
                    <a:pt x="2578" y="3943"/>
                    <a:pt x="2464" y="3783"/>
                    <a:pt x="2361" y="3635"/>
                  </a:cubicBezTo>
                  <a:cubicBezTo>
                    <a:pt x="1574" y="2540"/>
                    <a:pt x="765" y="1400"/>
                    <a:pt x="434" y="146"/>
                  </a:cubicBezTo>
                  <a:cubicBezTo>
                    <a:pt x="406" y="61"/>
                    <a:pt x="324" y="0"/>
                    <a:pt x="238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5"/>
            <p:cNvSpPr/>
            <p:nvPr/>
          </p:nvSpPr>
          <p:spPr>
            <a:xfrm>
              <a:off x="3664150" y="4756150"/>
              <a:ext cx="122900" cy="190500"/>
            </a:xfrm>
            <a:custGeom>
              <a:avLst/>
              <a:gdLst/>
              <a:ahLst/>
              <a:cxnLst/>
              <a:rect l="l" t="t" r="r" b="b"/>
              <a:pathLst>
                <a:path w="4916" h="7620" extrusionOk="0">
                  <a:moveTo>
                    <a:pt x="4674" y="1"/>
                  </a:moveTo>
                  <a:cubicBezTo>
                    <a:pt x="4606" y="1"/>
                    <a:pt x="4541" y="36"/>
                    <a:pt x="4505" y="94"/>
                  </a:cubicBezTo>
                  <a:cubicBezTo>
                    <a:pt x="4482" y="128"/>
                    <a:pt x="4402" y="253"/>
                    <a:pt x="4288" y="436"/>
                  </a:cubicBezTo>
                  <a:cubicBezTo>
                    <a:pt x="3935" y="972"/>
                    <a:pt x="3228" y="2067"/>
                    <a:pt x="2384" y="3401"/>
                  </a:cubicBezTo>
                  <a:cubicBezTo>
                    <a:pt x="1643" y="4575"/>
                    <a:pt x="799" y="5921"/>
                    <a:pt x="12" y="7232"/>
                  </a:cubicBezTo>
                  <a:cubicBezTo>
                    <a:pt x="1" y="7357"/>
                    <a:pt x="1" y="7494"/>
                    <a:pt x="1" y="7620"/>
                  </a:cubicBezTo>
                  <a:lnTo>
                    <a:pt x="240" y="7620"/>
                  </a:lnTo>
                  <a:cubicBezTo>
                    <a:pt x="947" y="6457"/>
                    <a:pt x="1700" y="5248"/>
                    <a:pt x="2384" y="4153"/>
                  </a:cubicBezTo>
                  <a:cubicBezTo>
                    <a:pt x="3342" y="2637"/>
                    <a:pt x="4174" y="1348"/>
                    <a:pt x="4585" y="721"/>
                  </a:cubicBezTo>
                  <a:cubicBezTo>
                    <a:pt x="4745" y="459"/>
                    <a:pt x="4847" y="311"/>
                    <a:pt x="4847" y="299"/>
                  </a:cubicBezTo>
                  <a:cubicBezTo>
                    <a:pt x="4916" y="208"/>
                    <a:pt x="4881" y="94"/>
                    <a:pt x="4790" y="37"/>
                  </a:cubicBezTo>
                  <a:cubicBezTo>
                    <a:pt x="4753" y="12"/>
                    <a:pt x="4713" y="1"/>
                    <a:pt x="4674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5"/>
            <p:cNvSpPr/>
            <p:nvPr/>
          </p:nvSpPr>
          <p:spPr>
            <a:xfrm>
              <a:off x="3784175" y="4904800"/>
              <a:ext cx="71300" cy="42150"/>
            </a:xfrm>
            <a:custGeom>
              <a:avLst/>
              <a:gdLst/>
              <a:ahLst/>
              <a:cxnLst/>
              <a:rect l="l" t="t" r="r" b="b"/>
              <a:pathLst>
                <a:path w="2852" h="1686" extrusionOk="0">
                  <a:moveTo>
                    <a:pt x="2644" y="0"/>
                  </a:moveTo>
                  <a:cubicBezTo>
                    <a:pt x="2606" y="0"/>
                    <a:pt x="2566" y="10"/>
                    <a:pt x="2532" y="32"/>
                  </a:cubicBezTo>
                  <a:cubicBezTo>
                    <a:pt x="2350" y="157"/>
                    <a:pt x="1335" y="819"/>
                    <a:pt x="1" y="1685"/>
                  </a:cubicBezTo>
                  <a:lnTo>
                    <a:pt x="730" y="1685"/>
                  </a:lnTo>
                  <a:cubicBezTo>
                    <a:pt x="742" y="1674"/>
                    <a:pt x="742" y="1674"/>
                    <a:pt x="753" y="1674"/>
                  </a:cubicBezTo>
                  <a:cubicBezTo>
                    <a:pt x="1814" y="978"/>
                    <a:pt x="2600" y="465"/>
                    <a:pt x="2760" y="362"/>
                  </a:cubicBezTo>
                  <a:cubicBezTo>
                    <a:pt x="2783" y="340"/>
                    <a:pt x="2806" y="317"/>
                    <a:pt x="2817" y="294"/>
                  </a:cubicBezTo>
                  <a:cubicBezTo>
                    <a:pt x="2851" y="226"/>
                    <a:pt x="2851" y="146"/>
                    <a:pt x="2806" y="77"/>
                  </a:cubicBezTo>
                  <a:cubicBezTo>
                    <a:pt x="2770" y="28"/>
                    <a:pt x="2708" y="0"/>
                    <a:pt x="2644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5"/>
            <p:cNvSpPr/>
            <p:nvPr/>
          </p:nvSpPr>
          <p:spPr>
            <a:xfrm>
              <a:off x="3725725" y="4875825"/>
              <a:ext cx="59050" cy="70825"/>
            </a:xfrm>
            <a:custGeom>
              <a:avLst/>
              <a:gdLst/>
              <a:ahLst/>
              <a:cxnLst/>
              <a:rect l="l" t="t" r="r" b="b"/>
              <a:pathLst>
                <a:path w="2362" h="2833" extrusionOk="0">
                  <a:moveTo>
                    <a:pt x="2128" y="0"/>
                  </a:moveTo>
                  <a:cubicBezTo>
                    <a:pt x="2059" y="0"/>
                    <a:pt x="1989" y="38"/>
                    <a:pt x="1951" y="107"/>
                  </a:cubicBezTo>
                  <a:cubicBezTo>
                    <a:pt x="1860" y="267"/>
                    <a:pt x="1016" y="1191"/>
                    <a:pt x="1" y="2308"/>
                  </a:cubicBezTo>
                  <a:cubicBezTo>
                    <a:pt x="1" y="2479"/>
                    <a:pt x="24" y="2662"/>
                    <a:pt x="35" y="2833"/>
                  </a:cubicBezTo>
                  <a:lnTo>
                    <a:pt x="47" y="2833"/>
                  </a:lnTo>
                  <a:cubicBezTo>
                    <a:pt x="1369" y="1407"/>
                    <a:pt x="2202" y="495"/>
                    <a:pt x="2316" y="290"/>
                  </a:cubicBezTo>
                  <a:cubicBezTo>
                    <a:pt x="2361" y="199"/>
                    <a:pt x="2327" y="73"/>
                    <a:pt x="2225" y="28"/>
                  </a:cubicBezTo>
                  <a:cubicBezTo>
                    <a:pt x="2195" y="9"/>
                    <a:pt x="2161" y="0"/>
                    <a:pt x="2128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5"/>
            <p:cNvSpPr/>
            <p:nvPr/>
          </p:nvSpPr>
          <p:spPr>
            <a:xfrm>
              <a:off x="3712900" y="49335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503" y="0"/>
                  </a:moveTo>
                  <a:cubicBezTo>
                    <a:pt x="343" y="171"/>
                    <a:pt x="172" y="354"/>
                    <a:pt x="12" y="525"/>
                  </a:cubicBezTo>
                  <a:cubicBezTo>
                    <a:pt x="12" y="525"/>
                    <a:pt x="12" y="525"/>
                    <a:pt x="1" y="536"/>
                  </a:cubicBezTo>
                  <a:lnTo>
                    <a:pt x="537" y="536"/>
                  </a:lnTo>
                  <a:cubicBezTo>
                    <a:pt x="525" y="354"/>
                    <a:pt x="514" y="183"/>
                    <a:pt x="503" y="0"/>
                  </a:cubicBezTo>
                  <a:close/>
                </a:path>
              </a:pathLst>
            </a:custGeom>
            <a:solidFill>
              <a:srgbClr val="929A54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8" name="Google Shape;2518;p65"/>
          <p:cNvGrpSpPr/>
          <p:nvPr/>
        </p:nvGrpSpPr>
        <p:grpSpPr>
          <a:xfrm flipH="1">
            <a:off x="1946800" y="4312600"/>
            <a:ext cx="561900" cy="295850"/>
            <a:chOff x="3316950" y="4651375"/>
            <a:chExt cx="561900" cy="295850"/>
          </a:xfrm>
        </p:grpSpPr>
        <p:sp>
          <p:nvSpPr>
            <p:cNvPr id="2519" name="Google Shape;2519;p65"/>
            <p:cNvSpPr/>
            <p:nvPr/>
          </p:nvSpPr>
          <p:spPr>
            <a:xfrm>
              <a:off x="3316950" y="4651375"/>
              <a:ext cx="561900" cy="295850"/>
            </a:xfrm>
            <a:custGeom>
              <a:avLst/>
              <a:gdLst/>
              <a:ahLst/>
              <a:cxnLst/>
              <a:rect l="l" t="t" r="r" b="b"/>
              <a:pathLst>
                <a:path w="22476" h="11834" extrusionOk="0">
                  <a:moveTo>
                    <a:pt x="12113" y="1"/>
                  </a:moveTo>
                  <a:cubicBezTo>
                    <a:pt x="11519" y="1"/>
                    <a:pt x="10891" y="33"/>
                    <a:pt x="10229" y="100"/>
                  </a:cubicBezTo>
                  <a:cubicBezTo>
                    <a:pt x="7663" y="374"/>
                    <a:pt x="6112" y="1468"/>
                    <a:pt x="4094" y="2745"/>
                  </a:cubicBezTo>
                  <a:cubicBezTo>
                    <a:pt x="3991" y="2814"/>
                    <a:pt x="3889" y="2882"/>
                    <a:pt x="3786" y="2962"/>
                  </a:cubicBezTo>
                  <a:cubicBezTo>
                    <a:pt x="3752" y="2974"/>
                    <a:pt x="3718" y="3008"/>
                    <a:pt x="3683" y="3031"/>
                  </a:cubicBezTo>
                  <a:cubicBezTo>
                    <a:pt x="3615" y="3076"/>
                    <a:pt x="3547" y="3133"/>
                    <a:pt x="3478" y="3179"/>
                  </a:cubicBezTo>
                  <a:cubicBezTo>
                    <a:pt x="3444" y="3213"/>
                    <a:pt x="3410" y="3236"/>
                    <a:pt x="3364" y="3259"/>
                  </a:cubicBezTo>
                  <a:cubicBezTo>
                    <a:pt x="3307" y="3316"/>
                    <a:pt x="3239" y="3373"/>
                    <a:pt x="3170" y="3418"/>
                  </a:cubicBezTo>
                  <a:cubicBezTo>
                    <a:pt x="3136" y="3452"/>
                    <a:pt x="3102" y="3475"/>
                    <a:pt x="3079" y="3509"/>
                  </a:cubicBezTo>
                  <a:cubicBezTo>
                    <a:pt x="3011" y="3566"/>
                    <a:pt x="2942" y="3623"/>
                    <a:pt x="2874" y="3680"/>
                  </a:cubicBezTo>
                  <a:cubicBezTo>
                    <a:pt x="2851" y="3703"/>
                    <a:pt x="2817" y="3738"/>
                    <a:pt x="2794" y="3760"/>
                  </a:cubicBezTo>
                  <a:cubicBezTo>
                    <a:pt x="2726" y="3829"/>
                    <a:pt x="2657" y="3897"/>
                    <a:pt x="2577" y="3966"/>
                  </a:cubicBezTo>
                  <a:cubicBezTo>
                    <a:pt x="2566" y="3988"/>
                    <a:pt x="2543" y="4000"/>
                    <a:pt x="2520" y="4023"/>
                  </a:cubicBezTo>
                  <a:cubicBezTo>
                    <a:pt x="2406" y="4148"/>
                    <a:pt x="2292" y="4273"/>
                    <a:pt x="2178" y="4399"/>
                  </a:cubicBezTo>
                  <a:cubicBezTo>
                    <a:pt x="2144" y="4433"/>
                    <a:pt x="2121" y="4467"/>
                    <a:pt x="2087" y="4502"/>
                  </a:cubicBezTo>
                  <a:cubicBezTo>
                    <a:pt x="2007" y="4604"/>
                    <a:pt x="1927" y="4707"/>
                    <a:pt x="1848" y="4809"/>
                  </a:cubicBezTo>
                  <a:cubicBezTo>
                    <a:pt x="1813" y="4844"/>
                    <a:pt x="1791" y="4878"/>
                    <a:pt x="1756" y="4923"/>
                  </a:cubicBezTo>
                  <a:cubicBezTo>
                    <a:pt x="1677" y="5026"/>
                    <a:pt x="1597" y="5129"/>
                    <a:pt x="1528" y="5243"/>
                  </a:cubicBezTo>
                  <a:cubicBezTo>
                    <a:pt x="1506" y="5277"/>
                    <a:pt x="1483" y="5311"/>
                    <a:pt x="1460" y="5345"/>
                  </a:cubicBezTo>
                  <a:cubicBezTo>
                    <a:pt x="1380" y="5471"/>
                    <a:pt x="1300" y="5596"/>
                    <a:pt x="1220" y="5722"/>
                  </a:cubicBezTo>
                  <a:cubicBezTo>
                    <a:pt x="1209" y="5744"/>
                    <a:pt x="1198" y="5756"/>
                    <a:pt x="1186" y="5779"/>
                  </a:cubicBezTo>
                  <a:cubicBezTo>
                    <a:pt x="913" y="6246"/>
                    <a:pt x="685" y="6736"/>
                    <a:pt x="502" y="7250"/>
                  </a:cubicBezTo>
                  <a:cubicBezTo>
                    <a:pt x="491" y="7261"/>
                    <a:pt x="491" y="7272"/>
                    <a:pt x="491" y="7284"/>
                  </a:cubicBezTo>
                  <a:cubicBezTo>
                    <a:pt x="434" y="7443"/>
                    <a:pt x="377" y="7592"/>
                    <a:pt x="331" y="7751"/>
                  </a:cubicBezTo>
                  <a:cubicBezTo>
                    <a:pt x="331" y="7763"/>
                    <a:pt x="331" y="7774"/>
                    <a:pt x="320" y="7786"/>
                  </a:cubicBezTo>
                  <a:cubicBezTo>
                    <a:pt x="320" y="7797"/>
                    <a:pt x="320" y="7820"/>
                    <a:pt x="308" y="7831"/>
                  </a:cubicBezTo>
                  <a:cubicBezTo>
                    <a:pt x="285" y="7934"/>
                    <a:pt x="251" y="8036"/>
                    <a:pt x="228" y="8128"/>
                  </a:cubicBezTo>
                  <a:cubicBezTo>
                    <a:pt x="228" y="8162"/>
                    <a:pt x="217" y="8185"/>
                    <a:pt x="217" y="8207"/>
                  </a:cubicBezTo>
                  <a:cubicBezTo>
                    <a:pt x="137" y="8527"/>
                    <a:pt x="92" y="8846"/>
                    <a:pt x="46" y="9165"/>
                  </a:cubicBezTo>
                  <a:cubicBezTo>
                    <a:pt x="46" y="9211"/>
                    <a:pt x="35" y="9268"/>
                    <a:pt x="35" y="9314"/>
                  </a:cubicBezTo>
                  <a:cubicBezTo>
                    <a:pt x="23" y="9393"/>
                    <a:pt x="23" y="9473"/>
                    <a:pt x="12" y="9553"/>
                  </a:cubicBezTo>
                  <a:cubicBezTo>
                    <a:pt x="12" y="9621"/>
                    <a:pt x="12" y="9690"/>
                    <a:pt x="0" y="9758"/>
                  </a:cubicBezTo>
                  <a:cubicBezTo>
                    <a:pt x="0" y="9827"/>
                    <a:pt x="0" y="9906"/>
                    <a:pt x="0" y="9975"/>
                  </a:cubicBezTo>
                  <a:cubicBezTo>
                    <a:pt x="0" y="10055"/>
                    <a:pt x="0" y="10135"/>
                    <a:pt x="0" y="10214"/>
                  </a:cubicBezTo>
                  <a:cubicBezTo>
                    <a:pt x="0" y="10283"/>
                    <a:pt x="0" y="10340"/>
                    <a:pt x="0" y="10397"/>
                  </a:cubicBezTo>
                  <a:cubicBezTo>
                    <a:pt x="12" y="10545"/>
                    <a:pt x="12" y="10693"/>
                    <a:pt x="35" y="10830"/>
                  </a:cubicBezTo>
                  <a:cubicBezTo>
                    <a:pt x="35" y="10841"/>
                    <a:pt x="35" y="10841"/>
                    <a:pt x="35" y="10841"/>
                  </a:cubicBezTo>
                  <a:cubicBezTo>
                    <a:pt x="46" y="11035"/>
                    <a:pt x="80" y="11229"/>
                    <a:pt x="103" y="11423"/>
                  </a:cubicBezTo>
                  <a:cubicBezTo>
                    <a:pt x="114" y="11457"/>
                    <a:pt x="114" y="11480"/>
                    <a:pt x="126" y="11514"/>
                  </a:cubicBezTo>
                  <a:cubicBezTo>
                    <a:pt x="137" y="11617"/>
                    <a:pt x="171" y="11731"/>
                    <a:pt x="194" y="11834"/>
                  </a:cubicBezTo>
                  <a:lnTo>
                    <a:pt x="2577" y="11834"/>
                  </a:lnTo>
                  <a:lnTo>
                    <a:pt x="6808" y="11822"/>
                  </a:lnTo>
                  <a:cubicBezTo>
                    <a:pt x="6443" y="11434"/>
                    <a:pt x="6101" y="11035"/>
                    <a:pt x="5804" y="10625"/>
                  </a:cubicBezTo>
                  <a:cubicBezTo>
                    <a:pt x="5702" y="10477"/>
                    <a:pt x="5599" y="10328"/>
                    <a:pt x="5485" y="10180"/>
                  </a:cubicBezTo>
                  <a:cubicBezTo>
                    <a:pt x="4687" y="9051"/>
                    <a:pt x="3854" y="7888"/>
                    <a:pt x="3501" y="6565"/>
                  </a:cubicBezTo>
                  <a:cubicBezTo>
                    <a:pt x="3467" y="6451"/>
                    <a:pt x="3535" y="6349"/>
                    <a:pt x="3649" y="6326"/>
                  </a:cubicBezTo>
                  <a:cubicBezTo>
                    <a:pt x="3667" y="6320"/>
                    <a:pt x="3686" y="6317"/>
                    <a:pt x="3704" y="6317"/>
                  </a:cubicBezTo>
                  <a:cubicBezTo>
                    <a:pt x="3790" y="6317"/>
                    <a:pt x="3872" y="6378"/>
                    <a:pt x="3900" y="6463"/>
                  </a:cubicBezTo>
                  <a:cubicBezTo>
                    <a:pt x="4231" y="7717"/>
                    <a:pt x="5040" y="8857"/>
                    <a:pt x="5827" y="9952"/>
                  </a:cubicBezTo>
                  <a:cubicBezTo>
                    <a:pt x="5930" y="10100"/>
                    <a:pt x="6044" y="10260"/>
                    <a:pt x="6146" y="10408"/>
                  </a:cubicBezTo>
                  <a:cubicBezTo>
                    <a:pt x="6489" y="10898"/>
                    <a:pt x="6910" y="11355"/>
                    <a:pt x="7367" y="11822"/>
                  </a:cubicBezTo>
                  <a:lnTo>
                    <a:pt x="9009" y="11822"/>
                  </a:lnTo>
                  <a:cubicBezTo>
                    <a:pt x="8518" y="10157"/>
                    <a:pt x="8096" y="8447"/>
                    <a:pt x="7686" y="6759"/>
                  </a:cubicBezTo>
                  <a:cubicBezTo>
                    <a:pt x="7401" y="5630"/>
                    <a:pt x="7139" y="4570"/>
                    <a:pt x="6853" y="3509"/>
                  </a:cubicBezTo>
                  <a:cubicBezTo>
                    <a:pt x="6831" y="3407"/>
                    <a:pt x="6899" y="3293"/>
                    <a:pt x="7002" y="3270"/>
                  </a:cubicBezTo>
                  <a:cubicBezTo>
                    <a:pt x="7018" y="3267"/>
                    <a:pt x="7035" y="3265"/>
                    <a:pt x="7052" y="3265"/>
                  </a:cubicBezTo>
                  <a:cubicBezTo>
                    <a:pt x="7147" y="3265"/>
                    <a:pt x="7233" y="3319"/>
                    <a:pt x="7253" y="3407"/>
                  </a:cubicBezTo>
                  <a:cubicBezTo>
                    <a:pt x="7538" y="4467"/>
                    <a:pt x="7811" y="5585"/>
                    <a:pt x="8074" y="6668"/>
                  </a:cubicBezTo>
                  <a:cubicBezTo>
                    <a:pt x="8495" y="8390"/>
                    <a:pt x="8929" y="10135"/>
                    <a:pt x="9442" y="11822"/>
                  </a:cubicBezTo>
                  <a:lnTo>
                    <a:pt x="10753" y="11822"/>
                  </a:lnTo>
                  <a:cubicBezTo>
                    <a:pt x="10662" y="7386"/>
                    <a:pt x="10993" y="2369"/>
                    <a:pt x="11015" y="2061"/>
                  </a:cubicBezTo>
                  <a:cubicBezTo>
                    <a:pt x="11026" y="1965"/>
                    <a:pt x="11108" y="1878"/>
                    <a:pt x="11213" y="1878"/>
                  </a:cubicBezTo>
                  <a:cubicBezTo>
                    <a:pt x="11219" y="1878"/>
                    <a:pt x="11226" y="1878"/>
                    <a:pt x="11232" y="1879"/>
                  </a:cubicBezTo>
                  <a:cubicBezTo>
                    <a:pt x="11346" y="1890"/>
                    <a:pt x="11437" y="1981"/>
                    <a:pt x="11426" y="2084"/>
                  </a:cubicBezTo>
                  <a:cubicBezTo>
                    <a:pt x="11415" y="2164"/>
                    <a:pt x="11072" y="7318"/>
                    <a:pt x="11164" y="11822"/>
                  </a:cubicBezTo>
                  <a:lnTo>
                    <a:pt x="12646" y="11822"/>
                  </a:lnTo>
                  <a:cubicBezTo>
                    <a:pt x="13068" y="10408"/>
                    <a:pt x="13524" y="8937"/>
                    <a:pt x="13969" y="7557"/>
                  </a:cubicBezTo>
                  <a:cubicBezTo>
                    <a:pt x="14824" y="4889"/>
                    <a:pt x="15588" y="2620"/>
                    <a:pt x="15839" y="1993"/>
                  </a:cubicBezTo>
                  <a:cubicBezTo>
                    <a:pt x="15866" y="1920"/>
                    <a:pt x="15945" y="1869"/>
                    <a:pt x="16033" y="1869"/>
                  </a:cubicBezTo>
                  <a:cubicBezTo>
                    <a:pt x="16056" y="1869"/>
                    <a:pt x="16078" y="1872"/>
                    <a:pt x="16101" y="1879"/>
                  </a:cubicBezTo>
                  <a:cubicBezTo>
                    <a:pt x="16204" y="1924"/>
                    <a:pt x="16261" y="2038"/>
                    <a:pt x="16215" y="2141"/>
                  </a:cubicBezTo>
                  <a:cubicBezTo>
                    <a:pt x="15930" y="2859"/>
                    <a:pt x="14938" y="5801"/>
                    <a:pt x="13935" y="8994"/>
                  </a:cubicBezTo>
                  <a:cubicBezTo>
                    <a:pt x="13650" y="9929"/>
                    <a:pt x="13353" y="10887"/>
                    <a:pt x="13068" y="11822"/>
                  </a:cubicBezTo>
                  <a:lnTo>
                    <a:pt x="13661" y="11811"/>
                  </a:lnTo>
                  <a:cubicBezTo>
                    <a:pt x="13741" y="11685"/>
                    <a:pt x="13821" y="11548"/>
                    <a:pt x="13900" y="11423"/>
                  </a:cubicBezTo>
                  <a:cubicBezTo>
                    <a:pt x="14687" y="10112"/>
                    <a:pt x="15531" y="8766"/>
                    <a:pt x="16272" y="7592"/>
                  </a:cubicBezTo>
                  <a:cubicBezTo>
                    <a:pt x="17116" y="6258"/>
                    <a:pt x="17823" y="5163"/>
                    <a:pt x="18176" y="4627"/>
                  </a:cubicBezTo>
                  <a:cubicBezTo>
                    <a:pt x="18290" y="4444"/>
                    <a:pt x="18370" y="4319"/>
                    <a:pt x="18393" y="4285"/>
                  </a:cubicBezTo>
                  <a:cubicBezTo>
                    <a:pt x="18429" y="4227"/>
                    <a:pt x="18494" y="4192"/>
                    <a:pt x="18562" y="4192"/>
                  </a:cubicBezTo>
                  <a:cubicBezTo>
                    <a:pt x="18601" y="4192"/>
                    <a:pt x="18641" y="4203"/>
                    <a:pt x="18678" y="4228"/>
                  </a:cubicBezTo>
                  <a:cubicBezTo>
                    <a:pt x="18769" y="4285"/>
                    <a:pt x="18804" y="4399"/>
                    <a:pt x="18735" y="4490"/>
                  </a:cubicBezTo>
                  <a:cubicBezTo>
                    <a:pt x="18735" y="4502"/>
                    <a:pt x="18633" y="4650"/>
                    <a:pt x="18473" y="4912"/>
                  </a:cubicBezTo>
                  <a:cubicBezTo>
                    <a:pt x="18062" y="5539"/>
                    <a:pt x="17230" y="6828"/>
                    <a:pt x="16272" y="8344"/>
                  </a:cubicBezTo>
                  <a:cubicBezTo>
                    <a:pt x="15588" y="9439"/>
                    <a:pt x="14835" y="10648"/>
                    <a:pt x="14128" y="11811"/>
                  </a:cubicBezTo>
                  <a:lnTo>
                    <a:pt x="15850" y="11811"/>
                  </a:lnTo>
                  <a:cubicBezTo>
                    <a:pt x="16010" y="11640"/>
                    <a:pt x="16181" y="11457"/>
                    <a:pt x="16341" y="11286"/>
                  </a:cubicBezTo>
                  <a:lnTo>
                    <a:pt x="16352" y="11286"/>
                  </a:lnTo>
                  <a:cubicBezTo>
                    <a:pt x="17367" y="10169"/>
                    <a:pt x="18211" y="9245"/>
                    <a:pt x="18302" y="9085"/>
                  </a:cubicBezTo>
                  <a:cubicBezTo>
                    <a:pt x="18340" y="9016"/>
                    <a:pt x="18410" y="8978"/>
                    <a:pt x="18479" y="8978"/>
                  </a:cubicBezTo>
                  <a:cubicBezTo>
                    <a:pt x="18512" y="8978"/>
                    <a:pt x="18546" y="8987"/>
                    <a:pt x="18576" y="9006"/>
                  </a:cubicBezTo>
                  <a:cubicBezTo>
                    <a:pt x="18678" y="9051"/>
                    <a:pt x="18712" y="9177"/>
                    <a:pt x="18667" y="9268"/>
                  </a:cubicBezTo>
                  <a:cubicBezTo>
                    <a:pt x="18553" y="9473"/>
                    <a:pt x="17720" y="10385"/>
                    <a:pt x="16398" y="11811"/>
                  </a:cubicBezTo>
                  <a:lnTo>
                    <a:pt x="18701" y="11811"/>
                  </a:lnTo>
                  <a:cubicBezTo>
                    <a:pt x="20024" y="10944"/>
                    <a:pt x="21050" y="10283"/>
                    <a:pt x="21221" y="10157"/>
                  </a:cubicBezTo>
                  <a:cubicBezTo>
                    <a:pt x="21258" y="10134"/>
                    <a:pt x="21300" y="10122"/>
                    <a:pt x="21342" y="10122"/>
                  </a:cubicBezTo>
                  <a:cubicBezTo>
                    <a:pt x="21404" y="10122"/>
                    <a:pt x="21465" y="10148"/>
                    <a:pt x="21506" y="10203"/>
                  </a:cubicBezTo>
                  <a:cubicBezTo>
                    <a:pt x="21552" y="10271"/>
                    <a:pt x="21552" y="10363"/>
                    <a:pt x="21506" y="10431"/>
                  </a:cubicBezTo>
                  <a:cubicBezTo>
                    <a:pt x="21495" y="10454"/>
                    <a:pt x="21472" y="10477"/>
                    <a:pt x="21449" y="10499"/>
                  </a:cubicBezTo>
                  <a:cubicBezTo>
                    <a:pt x="21289" y="10602"/>
                    <a:pt x="20503" y="11115"/>
                    <a:pt x="19442" y="11811"/>
                  </a:cubicBezTo>
                  <a:lnTo>
                    <a:pt x="22259" y="11799"/>
                  </a:lnTo>
                  <a:cubicBezTo>
                    <a:pt x="22259" y="11765"/>
                    <a:pt x="22270" y="11731"/>
                    <a:pt x="22281" y="11708"/>
                  </a:cubicBezTo>
                  <a:cubicBezTo>
                    <a:pt x="22293" y="11640"/>
                    <a:pt x="22304" y="11571"/>
                    <a:pt x="22316" y="11491"/>
                  </a:cubicBezTo>
                  <a:cubicBezTo>
                    <a:pt x="22350" y="11343"/>
                    <a:pt x="22373" y="11184"/>
                    <a:pt x="22384" y="11024"/>
                  </a:cubicBezTo>
                  <a:cubicBezTo>
                    <a:pt x="22395" y="10956"/>
                    <a:pt x="22407" y="10898"/>
                    <a:pt x="22418" y="10830"/>
                  </a:cubicBezTo>
                  <a:cubicBezTo>
                    <a:pt x="22441" y="10591"/>
                    <a:pt x="22452" y="10363"/>
                    <a:pt x="22464" y="10123"/>
                  </a:cubicBezTo>
                  <a:cubicBezTo>
                    <a:pt x="22475" y="9735"/>
                    <a:pt x="22475" y="9359"/>
                    <a:pt x="22475" y="8983"/>
                  </a:cubicBezTo>
                  <a:cubicBezTo>
                    <a:pt x="22475" y="8732"/>
                    <a:pt x="22464" y="8492"/>
                    <a:pt x="22452" y="8242"/>
                  </a:cubicBezTo>
                  <a:cubicBezTo>
                    <a:pt x="22452" y="8116"/>
                    <a:pt x="22441" y="8002"/>
                    <a:pt x="22430" y="7877"/>
                  </a:cubicBezTo>
                  <a:cubicBezTo>
                    <a:pt x="22407" y="7637"/>
                    <a:pt x="22384" y="7398"/>
                    <a:pt x="22350" y="7158"/>
                  </a:cubicBezTo>
                  <a:cubicBezTo>
                    <a:pt x="22327" y="7056"/>
                    <a:pt x="22316" y="6965"/>
                    <a:pt x="22293" y="6862"/>
                  </a:cubicBezTo>
                  <a:cubicBezTo>
                    <a:pt x="22213" y="6429"/>
                    <a:pt x="22099" y="6007"/>
                    <a:pt x="21939" y="5596"/>
                  </a:cubicBezTo>
                  <a:cubicBezTo>
                    <a:pt x="21894" y="5471"/>
                    <a:pt x="21837" y="5345"/>
                    <a:pt x="21780" y="5220"/>
                  </a:cubicBezTo>
                  <a:cubicBezTo>
                    <a:pt x="21654" y="4946"/>
                    <a:pt x="21506" y="4673"/>
                    <a:pt x="21335" y="4399"/>
                  </a:cubicBezTo>
                  <a:cubicBezTo>
                    <a:pt x="21187" y="4171"/>
                    <a:pt x="20993" y="3897"/>
                    <a:pt x="20742" y="3601"/>
                  </a:cubicBezTo>
                  <a:cubicBezTo>
                    <a:pt x="20708" y="3566"/>
                    <a:pt x="20674" y="3521"/>
                    <a:pt x="20639" y="3475"/>
                  </a:cubicBezTo>
                  <a:cubicBezTo>
                    <a:pt x="20503" y="3327"/>
                    <a:pt x="20366" y="3167"/>
                    <a:pt x="20206" y="3008"/>
                  </a:cubicBezTo>
                  <a:cubicBezTo>
                    <a:pt x="19955" y="2768"/>
                    <a:pt x="19682" y="2517"/>
                    <a:pt x="19362" y="2267"/>
                  </a:cubicBezTo>
                  <a:cubicBezTo>
                    <a:pt x="19237" y="2164"/>
                    <a:pt x="19100" y="2073"/>
                    <a:pt x="18963" y="1970"/>
                  </a:cubicBezTo>
                  <a:cubicBezTo>
                    <a:pt x="18883" y="1913"/>
                    <a:pt x="18804" y="1856"/>
                    <a:pt x="18724" y="1810"/>
                  </a:cubicBezTo>
                  <a:cubicBezTo>
                    <a:pt x="18610" y="1731"/>
                    <a:pt x="18484" y="1651"/>
                    <a:pt x="18359" y="1582"/>
                  </a:cubicBezTo>
                  <a:cubicBezTo>
                    <a:pt x="18154" y="1457"/>
                    <a:pt x="17926" y="1332"/>
                    <a:pt x="17698" y="1217"/>
                  </a:cubicBezTo>
                  <a:cubicBezTo>
                    <a:pt x="17458" y="1103"/>
                    <a:pt x="17219" y="989"/>
                    <a:pt x="16956" y="887"/>
                  </a:cubicBezTo>
                  <a:cubicBezTo>
                    <a:pt x="16888" y="853"/>
                    <a:pt x="16808" y="818"/>
                    <a:pt x="16728" y="796"/>
                  </a:cubicBezTo>
                  <a:cubicBezTo>
                    <a:pt x="16717" y="796"/>
                    <a:pt x="16717" y="796"/>
                    <a:pt x="16717" y="784"/>
                  </a:cubicBezTo>
                  <a:cubicBezTo>
                    <a:pt x="16671" y="773"/>
                    <a:pt x="16614" y="750"/>
                    <a:pt x="16569" y="727"/>
                  </a:cubicBezTo>
                  <a:cubicBezTo>
                    <a:pt x="16455" y="693"/>
                    <a:pt x="16352" y="659"/>
                    <a:pt x="16238" y="625"/>
                  </a:cubicBezTo>
                  <a:cubicBezTo>
                    <a:pt x="16067" y="568"/>
                    <a:pt x="15896" y="511"/>
                    <a:pt x="15713" y="465"/>
                  </a:cubicBezTo>
                  <a:cubicBezTo>
                    <a:pt x="15463" y="396"/>
                    <a:pt x="15212" y="328"/>
                    <a:pt x="14938" y="271"/>
                  </a:cubicBezTo>
                  <a:cubicBezTo>
                    <a:pt x="14676" y="225"/>
                    <a:pt x="14402" y="180"/>
                    <a:pt x="14117" y="134"/>
                  </a:cubicBezTo>
                  <a:cubicBezTo>
                    <a:pt x="13494" y="47"/>
                    <a:pt x="12827" y="1"/>
                    <a:pt x="12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5"/>
            <p:cNvSpPr/>
            <p:nvPr/>
          </p:nvSpPr>
          <p:spPr>
            <a:xfrm>
              <a:off x="3583475" y="4698300"/>
              <a:ext cx="19425" cy="248650"/>
            </a:xfrm>
            <a:custGeom>
              <a:avLst/>
              <a:gdLst/>
              <a:ahLst/>
              <a:cxnLst/>
              <a:rect l="l" t="t" r="r" b="b"/>
              <a:pathLst>
                <a:path w="777" h="9946" extrusionOk="0">
                  <a:moveTo>
                    <a:pt x="552" y="1"/>
                  </a:moveTo>
                  <a:cubicBezTo>
                    <a:pt x="447" y="1"/>
                    <a:pt x="365" y="88"/>
                    <a:pt x="354" y="184"/>
                  </a:cubicBezTo>
                  <a:cubicBezTo>
                    <a:pt x="332" y="492"/>
                    <a:pt x="1" y="5509"/>
                    <a:pt x="92" y="9945"/>
                  </a:cubicBezTo>
                  <a:lnTo>
                    <a:pt x="503" y="9945"/>
                  </a:lnTo>
                  <a:cubicBezTo>
                    <a:pt x="411" y="5441"/>
                    <a:pt x="754" y="287"/>
                    <a:pt x="765" y="207"/>
                  </a:cubicBezTo>
                  <a:cubicBezTo>
                    <a:pt x="776" y="104"/>
                    <a:pt x="685" y="13"/>
                    <a:pt x="571" y="2"/>
                  </a:cubicBezTo>
                  <a:cubicBezTo>
                    <a:pt x="565" y="1"/>
                    <a:pt x="558" y="1"/>
                    <a:pt x="552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5"/>
            <p:cNvSpPr/>
            <p:nvPr/>
          </p:nvSpPr>
          <p:spPr>
            <a:xfrm>
              <a:off x="3633100" y="4698075"/>
              <a:ext cx="90375" cy="248875"/>
            </a:xfrm>
            <a:custGeom>
              <a:avLst/>
              <a:gdLst/>
              <a:ahLst/>
              <a:cxnLst/>
              <a:rect l="l" t="t" r="r" b="b"/>
              <a:pathLst>
                <a:path w="3615" h="9955" extrusionOk="0">
                  <a:moveTo>
                    <a:pt x="3387" y="1"/>
                  </a:moveTo>
                  <a:cubicBezTo>
                    <a:pt x="3299" y="1"/>
                    <a:pt x="3220" y="52"/>
                    <a:pt x="3193" y="125"/>
                  </a:cubicBezTo>
                  <a:cubicBezTo>
                    <a:pt x="2942" y="752"/>
                    <a:pt x="2178" y="3021"/>
                    <a:pt x="1323" y="5689"/>
                  </a:cubicBezTo>
                  <a:cubicBezTo>
                    <a:pt x="878" y="7058"/>
                    <a:pt x="422" y="8540"/>
                    <a:pt x="0" y="9954"/>
                  </a:cubicBezTo>
                  <a:lnTo>
                    <a:pt x="422" y="9954"/>
                  </a:lnTo>
                  <a:cubicBezTo>
                    <a:pt x="707" y="9019"/>
                    <a:pt x="1004" y="8061"/>
                    <a:pt x="1289" y="7126"/>
                  </a:cubicBezTo>
                  <a:cubicBezTo>
                    <a:pt x="2292" y="3933"/>
                    <a:pt x="3284" y="991"/>
                    <a:pt x="3569" y="273"/>
                  </a:cubicBezTo>
                  <a:cubicBezTo>
                    <a:pt x="3615" y="170"/>
                    <a:pt x="3558" y="56"/>
                    <a:pt x="3455" y="11"/>
                  </a:cubicBezTo>
                  <a:cubicBezTo>
                    <a:pt x="3432" y="4"/>
                    <a:pt x="3410" y="1"/>
                    <a:pt x="3387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5"/>
            <p:cNvSpPr/>
            <p:nvPr/>
          </p:nvSpPr>
          <p:spPr>
            <a:xfrm>
              <a:off x="3487700" y="4733000"/>
              <a:ext cx="65300" cy="213950"/>
            </a:xfrm>
            <a:custGeom>
              <a:avLst/>
              <a:gdLst/>
              <a:ahLst/>
              <a:cxnLst/>
              <a:rect l="l" t="t" r="r" b="b"/>
              <a:pathLst>
                <a:path w="2612" h="8558" extrusionOk="0">
                  <a:moveTo>
                    <a:pt x="222" y="0"/>
                  </a:moveTo>
                  <a:cubicBezTo>
                    <a:pt x="205" y="0"/>
                    <a:pt x="188" y="2"/>
                    <a:pt x="172" y="5"/>
                  </a:cubicBezTo>
                  <a:cubicBezTo>
                    <a:pt x="69" y="28"/>
                    <a:pt x="1" y="142"/>
                    <a:pt x="23" y="244"/>
                  </a:cubicBezTo>
                  <a:cubicBezTo>
                    <a:pt x="309" y="1305"/>
                    <a:pt x="571" y="2365"/>
                    <a:pt x="856" y="3494"/>
                  </a:cubicBezTo>
                  <a:cubicBezTo>
                    <a:pt x="1266" y="5182"/>
                    <a:pt x="1688" y="6892"/>
                    <a:pt x="2179" y="8557"/>
                  </a:cubicBezTo>
                  <a:lnTo>
                    <a:pt x="2612" y="8557"/>
                  </a:lnTo>
                  <a:cubicBezTo>
                    <a:pt x="2099" y="6858"/>
                    <a:pt x="1665" y="5125"/>
                    <a:pt x="1244" y="3403"/>
                  </a:cubicBezTo>
                  <a:cubicBezTo>
                    <a:pt x="981" y="2320"/>
                    <a:pt x="708" y="1202"/>
                    <a:pt x="423" y="142"/>
                  </a:cubicBezTo>
                  <a:cubicBezTo>
                    <a:pt x="403" y="54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5"/>
            <p:cNvSpPr/>
            <p:nvPr/>
          </p:nvSpPr>
          <p:spPr>
            <a:xfrm>
              <a:off x="3403600" y="4809300"/>
              <a:ext cx="97525" cy="137650"/>
            </a:xfrm>
            <a:custGeom>
              <a:avLst/>
              <a:gdLst/>
              <a:ahLst/>
              <a:cxnLst/>
              <a:rect l="l" t="t" r="r" b="b"/>
              <a:pathLst>
                <a:path w="3901" h="5506" extrusionOk="0">
                  <a:moveTo>
                    <a:pt x="238" y="0"/>
                  </a:moveTo>
                  <a:cubicBezTo>
                    <a:pt x="220" y="0"/>
                    <a:pt x="201" y="3"/>
                    <a:pt x="183" y="9"/>
                  </a:cubicBezTo>
                  <a:cubicBezTo>
                    <a:pt x="69" y="32"/>
                    <a:pt x="1" y="134"/>
                    <a:pt x="35" y="248"/>
                  </a:cubicBezTo>
                  <a:cubicBezTo>
                    <a:pt x="388" y="1571"/>
                    <a:pt x="1221" y="2734"/>
                    <a:pt x="2019" y="3863"/>
                  </a:cubicBezTo>
                  <a:cubicBezTo>
                    <a:pt x="2133" y="4011"/>
                    <a:pt x="2236" y="4160"/>
                    <a:pt x="2338" y="4308"/>
                  </a:cubicBezTo>
                  <a:cubicBezTo>
                    <a:pt x="2635" y="4718"/>
                    <a:pt x="2977" y="5117"/>
                    <a:pt x="3342" y="5505"/>
                  </a:cubicBezTo>
                  <a:lnTo>
                    <a:pt x="3901" y="5505"/>
                  </a:lnTo>
                  <a:cubicBezTo>
                    <a:pt x="3444" y="5038"/>
                    <a:pt x="3023" y="4581"/>
                    <a:pt x="2680" y="4091"/>
                  </a:cubicBezTo>
                  <a:cubicBezTo>
                    <a:pt x="2578" y="3943"/>
                    <a:pt x="2464" y="3783"/>
                    <a:pt x="2361" y="3635"/>
                  </a:cubicBezTo>
                  <a:cubicBezTo>
                    <a:pt x="1574" y="2540"/>
                    <a:pt x="765" y="1400"/>
                    <a:pt x="434" y="146"/>
                  </a:cubicBezTo>
                  <a:cubicBezTo>
                    <a:pt x="406" y="61"/>
                    <a:pt x="324" y="0"/>
                    <a:pt x="238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5"/>
            <p:cNvSpPr/>
            <p:nvPr/>
          </p:nvSpPr>
          <p:spPr>
            <a:xfrm>
              <a:off x="3664150" y="4756150"/>
              <a:ext cx="122900" cy="190500"/>
            </a:xfrm>
            <a:custGeom>
              <a:avLst/>
              <a:gdLst/>
              <a:ahLst/>
              <a:cxnLst/>
              <a:rect l="l" t="t" r="r" b="b"/>
              <a:pathLst>
                <a:path w="4916" h="7620" extrusionOk="0">
                  <a:moveTo>
                    <a:pt x="4674" y="1"/>
                  </a:moveTo>
                  <a:cubicBezTo>
                    <a:pt x="4606" y="1"/>
                    <a:pt x="4541" y="36"/>
                    <a:pt x="4505" y="94"/>
                  </a:cubicBezTo>
                  <a:cubicBezTo>
                    <a:pt x="4482" y="128"/>
                    <a:pt x="4402" y="253"/>
                    <a:pt x="4288" y="436"/>
                  </a:cubicBezTo>
                  <a:cubicBezTo>
                    <a:pt x="3935" y="972"/>
                    <a:pt x="3228" y="2067"/>
                    <a:pt x="2384" y="3401"/>
                  </a:cubicBezTo>
                  <a:cubicBezTo>
                    <a:pt x="1643" y="4575"/>
                    <a:pt x="799" y="5921"/>
                    <a:pt x="12" y="7232"/>
                  </a:cubicBezTo>
                  <a:cubicBezTo>
                    <a:pt x="1" y="7357"/>
                    <a:pt x="1" y="7494"/>
                    <a:pt x="1" y="7620"/>
                  </a:cubicBezTo>
                  <a:lnTo>
                    <a:pt x="240" y="7620"/>
                  </a:lnTo>
                  <a:cubicBezTo>
                    <a:pt x="947" y="6457"/>
                    <a:pt x="1700" y="5248"/>
                    <a:pt x="2384" y="4153"/>
                  </a:cubicBezTo>
                  <a:cubicBezTo>
                    <a:pt x="3342" y="2637"/>
                    <a:pt x="4174" y="1348"/>
                    <a:pt x="4585" y="721"/>
                  </a:cubicBezTo>
                  <a:cubicBezTo>
                    <a:pt x="4745" y="459"/>
                    <a:pt x="4847" y="311"/>
                    <a:pt x="4847" y="299"/>
                  </a:cubicBezTo>
                  <a:cubicBezTo>
                    <a:pt x="4916" y="208"/>
                    <a:pt x="4881" y="94"/>
                    <a:pt x="4790" y="37"/>
                  </a:cubicBezTo>
                  <a:cubicBezTo>
                    <a:pt x="4753" y="12"/>
                    <a:pt x="4713" y="1"/>
                    <a:pt x="4674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5"/>
            <p:cNvSpPr/>
            <p:nvPr/>
          </p:nvSpPr>
          <p:spPr>
            <a:xfrm>
              <a:off x="3784175" y="4904800"/>
              <a:ext cx="71300" cy="42150"/>
            </a:xfrm>
            <a:custGeom>
              <a:avLst/>
              <a:gdLst/>
              <a:ahLst/>
              <a:cxnLst/>
              <a:rect l="l" t="t" r="r" b="b"/>
              <a:pathLst>
                <a:path w="2852" h="1686" extrusionOk="0">
                  <a:moveTo>
                    <a:pt x="2644" y="0"/>
                  </a:moveTo>
                  <a:cubicBezTo>
                    <a:pt x="2606" y="0"/>
                    <a:pt x="2566" y="10"/>
                    <a:pt x="2532" y="32"/>
                  </a:cubicBezTo>
                  <a:cubicBezTo>
                    <a:pt x="2350" y="157"/>
                    <a:pt x="1335" y="819"/>
                    <a:pt x="1" y="1685"/>
                  </a:cubicBezTo>
                  <a:lnTo>
                    <a:pt x="730" y="1685"/>
                  </a:lnTo>
                  <a:cubicBezTo>
                    <a:pt x="742" y="1674"/>
                    <a:pt x="742" y="1674"/>
                    <a:pt x="753" y="1674"/>
                  </a:cubicBezTo>
                  <a:cubicBezTo>
                    <a:pt x="1814" y="978"/>
                    <a:pt x="2600" y="465"/>
                    <a:pt x="2760" y="362"/>
                  </a:cubicBezTo>
                  <a:cubicBezTo>
                    <a:pt x="2783" y="340"/>
                    <a:pt x="2806" y="317"/>
                    <a:pt x="2817" y="294"/>
                  </a:cubicBezTo>
                  <a:cubicBezTo>
                    <a:pt x="2851" y="226"/>
                    <a:pt x="2851" y="146"/>
                    <a:pt x="2806" y="77"/>
                  </a:cubicBezTo>
                  <a:cubicBezTo>
                    <a:pt x="2770" y="28"/>
                    <a:pt x="2708" y="0"/>
                    <a:pt x="2644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5"/>
            <p:cNvSpPr/>
            <p:nvPr/>
          </p:nvSpPr>
          <p:spPr>
            <a:xfrm>
              <a:off x="3725725" y="4875825"/>
              <a:ext cx="59050" cy="70825"/>
            </a:xfrm>
            <a:custGeom>
              <a:avLst/>
              <a:gdLst/>
              <a:ahLst/>
              <a:cxnLst/>
              <a:rect l="l" t="t" r="r" b="b"/>
              <a:pathLst>
                <a:path w="2362" h="2833" extrusionOk="0">
                  <a:moveTo>
                    <a:pt x="2128" y="0"/>
                  </a:moveTo>
                  <a:cubicBezTo>
                    <a:pt x="2059" y="0"/>
                    <a:pt x="1989" y="38"/>
                    <a:pt x="1951" y="107"/>
                  </a:cubicBezTo>
                  <a:cubicBezTo>
                    <a:pt x="1860" y="267"/>
                    <a:pt x="1016" y="1191"/>
                    <a:pt x="1" y="2308"/>
                  </a:cubicBezTo>
                  <a:cubicBezTo>
                    <a:pt x="1" y="2479"/>
                    <a:pt x="24" y="2662"/>
                    <a:pt x="35" y="2833"/>
                  </a:cubicBezTo>
                  <a:lnTo>
                    <a:pt x="47" y="2833"/>
                  </a:lnTo>
                  <a:cubicBezTo>
                    <a:pt x="1369" y="1407"/>
                    <a:pt x="2202" y="495"/>
                    <a:pt x="2316" y="290"/>
                  </a:cubicBezTo>
                  <a:cubicBezTo>
                    <a:pt x="2361" y="199"/>
                    <a:pt x="2327" y="73"/>
                    <a:pt x="2225" y="28"/>
                  </a:cubicBezTo>
                  <a:cubicBezTo>
                    <a:pt x="2195" y="9"/>
                    <a:pt x="2161" y="0"/>
                    <a:pt x="2128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5"/>
            <p:cNvSpPr/>
            <p:nvPr/>
          </p:nvSpPr>
          <p:spPr>
            <a:xfrm>
              <a:off x="3712900" y="49335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503" y="0"/>
                  </a:moveTo>
                  <a:cubicBezTo>
                    <a:pt x="343" y="171"/>
                    <a:pt x="172" y="354"/>
                    <a:pt x="12" y="525"/>
                  </a:cubicBezTo>
                  <a:cubicBezTo>
                    <a:pt x="12" y="525"/>
                    <a:pt x="12" y="525"/>
                    <a:pt x="1" y="536"/>
                  </a:cubicBezTo>
                  <a:lnTo>
                    <a:pt x="537" y="536"/>
                  </a:lnTo>
                  <a:cubicBezTo>
                    <a:pt x="525" y="354"/>
                    <a:pt x="514" y="183"/>
                    <a:pt x="503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8" name="Google Shape;2528;p65"/>
          <p:cNvCxnSpPr/>
          <p:nvPr/>
        </p:nvCxnSpPr>
        <p:spPr>
          <a:xfrm rot="10800000">
            <a:off x="1062300" y="4601650"/>
            <a:ext cx="189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screenshot of a cell phone screen&#10;&#10;Description automatically generated">
            <a:extLst>
              <a:ext uri="{FF2B5EF4-FFF2-40B4-BE49-F238E27FC236}">
                <a16:creationId xmlns:a16="http://schemas.microsoft.com/office/drawing/2014/main" id="{B5C057AE-0E2C-7534-B72E-403B752A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379" y="1451756"/>
            <a:ext cx="1217919" cy="2637416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05361F-0E76-FFC3-2A41-3CB651E02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121" y="1463653"/>
            <a:ext cx="1188307" cy="2633888"/>
          </a:xfrm>
          <a:prstGeom prst="rect">
            <a:avLst/>
          </a:prstGeom>
        </p:spPr>
      </p:pic>
      <p:pic>
        <p:nvPicPr>
          <p:cNvPr id="4" name="Picture 3" descr="A tree with text on it&#10;&#10;Description automatically generated">
            <a:extLst>
              <a:ext uri="{FF2B5EF4-FFF2-40B4-BE49-F238E27FC236}">
                <a16:creationId xmlns:a16="http://schemas.microsoft.com/office/drawing/2014/main" id="{BFFEDAB2-82D2-6FB5-6985-9E74BBB86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251" y="1451756"/>
            <a:ext cx="1215156" cy="2623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4" name="Google Shape;904;p45"/>
          <p:cNvCxnSpPr/>
          <p:nvPr/>
        </p:nvCxnSpPr>
        <p:spPr>
          <a:xfrm>
            <a:off x="5605406" y="4697025"/>
            <a:ext cx="295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 descr="Study: HK Home Air Pollution Worse Than Outdoors - HK Expats">
            <a:extLst>
              <a:ext uri="{FF2B5EF4-FFF2-40B4-BE49-F238E27FC236}">
                <a16:creationId xmlns:a16="http://schemas.microsoft.com/office/drawing/2014/main" id="{BC8B250A-F200-E32B-F802-0927943A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80" y="0"/>
            <a:ext cx="9144000" cy="626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oup of cars in a traffic jam&#10;&#10;Description automatically generated">
            <a:extLst>
              <a:ext uri="{FF2B5EF4-FFF2-40B4-BE49-F238E27FC236}">
                <a16:creationId xmlns:a16="http://schemas.microsoft.com/office/drawing/2014/main" id="{9496FB53-C906-5EEB-6872-26B31388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" t="-183" r="16462" b="23"/>
          <a:stretch/>
        </p:blipFill>
        <p:spPr>
          <a:xfrm>
            <a:off x="0" y="-12948"/>
            <a:ext cx="9150179" cy="6276491"/>
          </a:xfrm>
          <a:prstGeom prst="rect">
            <a:avLst/>
          </a:prstGeom>
        </p:spPr>
      </p:pic>
      <p:pic>
        <p:nvPicPr>
          <p:cNvPr id="5" name="Picture 4" descr="Surviving Hong Kong Air Pollution | IMI - Integrated Medicine Institute">
            <a:extLst>
              <a:ext uri="{FF2B5EF4-FFF2-40B4-BE49-F238E27FC236}">
                <a16:creationId xmlns:a16="http://schemas.microsoft.com/office/drawing/2014/main" id="{AFECCB1C-61D3-9B8E-F806-BB44DBA083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" t="39" r="17936" b="75"/>
          <a:stretch/>
        </p:blipFill>
        <p:spPr>
          <a:xfrm>
            <a:off x="6180" y="-12948"/>
            <a:ext cx="9289465" cy="62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3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3" name="Google Shape;2603;p67"/>
          <p:cNvGrpSpPr/>
          <p:nvPr/>
        </p:nvGrpSpPr>
        <p:grpSpPr>
          <a:xfrm>
            <a:off x="7619130" y="3103002"/>
            <a:ext cx="581251" cy="1505572"/>
            <a:chOff x="7776030" y="3103002"/>
            <a:chExt cx="581251" cy="1505572"/>
          </a:xfrm>
        </p:grpSpPr>
        <p:sp>
          <p:nvSpPr>
            <p:cNvPr id="2604" name="Google Shape;2604;p67"/>
            <p:cNvSpPr/>
            <p:nvPr/>
          </p:nvSpPr>
          <p:spPr>
            <a:xfrm>
              <a:off x="7914837" y="3612575"/>
              <a:ext cx="151852" cy="236474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138" y="0"/>
                  </a:moveTo>
                  <a:cubicBezTo>
                    <a:pt x="58" y="11"/>
                    <a:pt x="1" y="80"/>
                    <a:pt x="12" y="160"/>
                  </a:cubicBezTo>
                  <a:cubicBezTo>
                    <a:pt x="58" y="958"/>
                    <a:pt x="776" y="1939"/>
                    <a:pt x="1415" y="2805"/>
                  </a:cubicBezTo>
                  <a:cubicBezTo>
                    <a:pt x="1643" y="3113"/>
                    <a:pt x="1848" y="3410"/>
                    <a:pt x="2008" y="3660"/>
                  </a:cubicBezTo>
                  <a:cubicBezTo>
                    <a:pt x="2224" y="3991"/>
                    <a:pt x="2418" y="4333"/>
                    <a:pt x="2612" y="4664"/>
                  </a:cubicBezTo>
                  <a:cubicBezTo>
                    <a:pt x="2760" y="4926"/>
                    <a:pt x="2920" y="5188"/>
                    <a:pt x="3068" y="5451"/>
                  </a:cubicBezTo>
                  <a:cubicBezTo>
                    <a:pt x="3136" y="5553"/>
                    <a:pt x="3205" y="5679"/>
                    <a:pt x="3273" y="5804"/>
                  </a:cubicBezTo>
                  <a:cubicBezTo>
                    <a:pt x="3524" y="6260"/>
                    <a:pt x="3809" y="6785"/>
                    <a:pt x="4311" y="7047"/>
                  </a:cubicBezTo>
                  <a:cubicBezTo>
                    <a:pt x="4334" y="7058"/>
                    <a:pt x="4357" y="7070"/>
                    <a:pt x="4379" y="7070"/>
                  </a:cubicBezTo>
                  <a:cubicBezTo>
                    <a:pt x="4425" y="7070"/>
                    <a:pt x="4482" y="7047"/>
                    <a:pt x="4505" y="6990"/>
                  </a:cubicBezTo>
                  <a:cubicBezTo>
                    <a:pt x="4539" y="6922"/>
                    <a:pt x="4516" y="6842"/>
                    <a:pt x="4448" y="6796"/>
                  </a:cubicBezTo>
                  <a:cubicBezTo>
                    <a:pt x="4014" y="6568"/>
                    <a:pt x="3764" y="6112"/>
                    <a:pt x="3524" y="5667"/>
                  </a:cubicBezTo>
                  <a:cubicBezTo>
                    <a:pt x="3456" y="5542"/>
                    <a:pt x="3387" y="5416"/>
                    <a:pt x="3319" y="5302"/>
                  </a:cubicBezTo>
                  <a:cubicBezTo>
                    <a:pt x="3159" y="5040"/>
                    <a:pt x="3011" y="4778"/>
                    <a:pt x="2851" y="4516"/>
                  </a:cubicBezTo>
                  <a:cubicBezTo>
                    <a:pt x="2669" y="4185"/>
                    <a:pt x="2464" y="3843"/>
                    <a:pt x="2247" y="3512"/>
                  </a:cubicBezTo>
                  <a:cubicBezTo>
                    <a:pt x="2087" y="3250"/>
                    <a:pt x="1871" y="2953"/>
                    <a:pt x="1643" y="2634"/>
                  </a:cubicBezTo>
                  <a:cubicBezTo>
                    <a:pt x="1027" y="1802"/>
                    <a:pt x="331" y="855"/>
                    <a:pt x="297" y="137"/>
                  </a:cubicBezTo>
                  <a:cubicBezTo>
                    <a:pt x="286" y="57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7881657" y="3627358"/>
              <a:ext cx="109106" cy="77899"/>
            </a:xfrm>
            <a:custGeom>
              <a:avLst/>
              <a:gdLst/>
              <a:ahLst/>
              <a:cxnLst/>
              <a:rect l="l" t="t" r="r" b="b"/>
              <a:pathLst>
                <a:path w="3262" h="2329" extrusionOk="0">
                  <a:moveTo>
                    <a:pt x="3096" y="1"/>
                  </a:moveTo>
                  <a:cubicBezTo>
                    <a:pt x="3040" y="1"/>
                    <a:pt x="2990" y="33"/>
                    <a:pt x="2965" y="83"/>
                  </a:cubicBezTo>
                  <a:cubicBezTo>
                    <a:pt x="2703" y="630"/>
                    <a:pt x="2532" y="1394"/>
                    <a:pt x="2532" y="2032"/>
                  </a:cubicBezTo>
                  <a:cubicBezTo>
                    <a:pt x="1837" y="1930"/>
                    <a:pt x="844" y="1599"/>
                    <a:pt x="229" y="1314"/>
                  </a:cubicBezTo>
                  <a:cubicBezTo>
                    <a:pt x="207" y="1305"/>
                    <a:pt x="186" y="1301"/>
                    <a:pt x="165" y="1301"/>
                  </a:cubicBezTo>
                  <a:cubicBezTo>
                    <a:pt x="109" y="1301"/>
                    <a:pt x="60" y="1332"/>
                    <a:pt x="35" y="1383"/>
                  </a:cubicBezTo>
                  <a:cubicBezTo>
                    <a:pt x="1" y="1462"/>
                    <a:pt x="35" y="1542"/>
                    <a:pt x="103" y="1576"/>
                  </a:cubicBezTo>
                  <a:cubicBezTo>
                    <a:pt x="799" y="1896"/>
                    <a:pt x="1939" y="2261"/>
                    <a:pt x="2669" y="2329"/>
                  </a:cubicBezTo>
                  <a:lnTo>
                    <a:pt x="2680" y="2329"/>
                  </a:lnTo>
                  <a:cubicBezTo>
                    <a:pt x="2715" y="2329"/>
                    <a:pt x="2749" y="2318"/>
                    <a:pt x="2783" y="2295"/>
                  </a:cubicBezTo>
                  <a:cubicBezTo>
                    <a:pt x="2806" y="2261"/>
                    <a:pt x="2829" y="2226"/>
                    <a:pt x="2829" y="2181"/>
                  </a:cubicBezTo>
                  <a:cubicBezTo>
                    <a:pt x="2794" y="1565"/>
                    <a:pt x="2954" y="767"/>
                    <a:pt x="3228" y="197"/>
                  </a:cubicBezTo>
                  <a:cubicBezTo>
                    <a:pt x="3262" y="128"/>
                    <a:pt x="3228" y="48"/>
                    <a:pt x="3159" y="14"/>
                  </a:cubicBezTo>
                  <a:cubicBezTo>
                    <a:pt x="3138" y="5"/>
                    <a:pt x="3116" y="1"/>
                    <a:pt x="3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7883196" y="3648598"/>
              <a:ext cx="122083" cy="91780"/>
            </a:xfrm>
            <a:custGeom>
              <a:avLst/>
              <a:gdLst/>
              <a:ahLst/>
              <a:cxnLst/>
              <a:rect l="l" t="t" r="r" b="b"/>
              <a:pathLst>
                <a:path w="3650" h="2744" extrusionOk="0">
                  <a:moveTo>
                    <a:pt x="3498" y="0"/>
                  </a:moveTo>
                  <a:cubicBezTo>
                    <a:pt x="3440" y="0"/>
                    <a:pt x="3383" y="41"/>
                    <a:pt x="3364" y="98"/>
                  </a:cubicBezTo>
                  <a:cubicBezTo>
                    <a:pt x="3193" y="622"/>
                    <a:pt x="3147" y="1147"/>
                    <a:pt x="3102" y="1648"/>
                  </a:cubicBezTo>
                  <a:cubicBezTo>
                    <a:pt x="3079" y="1911"/>
                    <a:pt x="3056" y="2184"/>
                    <a:pt x="3022" y="2458"/>
                  </a:cubicBezTo>
                  <a:cubicBezTo>
                    <a:pt x="1973" y="2412"/>
                    <a:pt x="616" y="1911"/>
                    <a:pt x="217" y="1751"/>
                  </a:cubicBezTo>
                  <a:cubicBezTo>
                    <a:pt x="200" y="1746"/>
                    <a:pt x="184" y="1744"/>
                    <a:pt x="167" y="1744"/>
                  </a:cubicBezTo>
                  <a:cubicBezTo>
                    <a:pt x="106" y="1744"/>
                    <a:pt x="50" y="1777"/>
                    <a:pt x="23" y="1831"/>
                  </a:cubicBezTo>
                  <a:cubicBezTo>
                    <a:pt x="0" y="1911"/>
                    <a:pt x="34" y="1990"/>
                    <a:pt x="103" y="2013"/>
                  </a:cubicBezTo>
                  <a:cubicBezTo>
                    <a:pt x="536" y="2184"/>
                    <a:pt x="2030" y="2732"/>
                    <a:pt x="3136" y="2743"/>
                  </a:cubicBezTo>
                  <a:cubicBezTo>
                    <a:pt x="3204" y="2743"/>
                    <a:pt x="3273" y="2686"/>
                    <a:pt x="3284" y="2618"/>
                  </a:cubicBezTo>
                  <a:cubicBezTo>
                    <a:pt x="3330" y="2310"/>
                    <a:pt x="3364" y="1990"/>
                    <a:pt x="3387" y="1671"/>
                  </a:cubicBezTo>
                  <a:cubicBezTo>
                    <a:pt x="3433" y="1158"/>
                    <a:pt x="3467" y="679"/>
                    <a:pt x="3626" y="189"/>
                  </a:cubicBezTo>
                  <a:cubicBezTo>
                    <a:pt x="3649" y="109"/>
                    <a:pt x="3615" y="29"/>
                    <a:pt x="3535" y="6"/>
                  </a:cubicBezTo>
                  <a:cubicBezTo>
                    <a:pt x="3523" y="2"/>
                    <a:pt x="3511" y="0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7919420" y="3685423"/>
              <a:ext cx="100343" cy="93084"/>
            </a:xfrm>
            <a:custGeom>
              <a:avLst/>
              <a:gdLst/>
              <a:ahLst/>
              <a:cxnLst/>
              <a:rect l="l" t="t" r="r" b="b"/>
              <a:pathLst>
                <a:path w="3000" h="2783" extrusionOk="0">
                  <a:moveTo>
                    <a:pt x="2863" y="0"/>
                  </a:moveTo>
                  <a:cubicBezTo>
                    <a:pt x="2794" y="0"/>
                    <a:pt x="2714" y="57"/>
                    <a:pt x="2703" y="125"/>
                  </a:cubicBezTo>
                  <a:cubicBezTo>
                    <a:pt x="2657" y="627"/>
                    <a:pt x="2635" y="1118"/>
                    <a:pt x="2600" y="1608"/>
                  </a:cubicBezTo>
                  <a:cubicBezTo>
                    <a:pt x="2578" y="1881"/>
                    <a:pt x="2566" y="2167"/>
                    <a:pt x="2543" y="2452"/>
                  </a:cubicBezTo>
                  <a:cubicBezTo>
                    <a:pt x="2270" y="2372"/>
                    <a:pt x="1996" y="2315"/>
                    <a:pt x="1722" y="2258"/>
                  </a:cubicBezTo>
                  <a:cubicBezTo>
                    <a:pt x="1209" y="2144"/>
                    <a:pt x="685" y="2030"/>
                    <a:pt x="229" y="1824"/>
                  </a:cubicBezTo>
                  <a:cubicBezTo>
                    <a:pt x="208" y="1814"/>
                    <a:pt x="185" y="1809"/>
                    <a:pt x="163" y="1809"/>
                  </a:cubicBezTo>
                  <a:cubicBezTo>
                    <a:pt x="111" y="1809"/>
                    <a:pt x="59" y="1837"/>
                    <a:pt x="35" y="1893"/>
                  </a:cubicBezTo>
                  <a:cubicBezTo>
                    <a:pt x="1" y="1961"/>
                    <a:pt x="35" y="2041"/>
                    <a:pt x="103" y="2075"/>
                  </a:cubicBezTo>
                  <a:cubicBezTo>
                    <a:pt x="593" y="2303"/>
                    <a:pt x="1141" y="2429"/>
                    <a:pt x="1665" y="2531"/>
                  </a:cubicBezTo>
                  <a:cubicBezTo>
                    <a:pt x="1985" y="2600"/>
                    <a:pt x="2327" y="2680"/>
                    <a:pt x="2635" y="2771"/>
                  </a:cubicBezTo>
                  <a:cubicBezTo>
                    <a:pt x="2646" y="2771"/>
                    <a:pt x="2657" y="2782"/>
                    <a:pt x="2669" y="2782"/>
                  </a:cubicBezTo>
                  <a:cubicBezTo>
                    <a:pt x="2703" y="2782"/>
                    <a:pt x="2726" y="2771"/>
                    <a:pt x="2749" y="2748"/>
                  </a:cubicBezTo>
                  <a:cubicBezTo>
                    <a:pt x="2783" y="2725"/>
                    <a:pt x="2806" y="2691"/>
                    <a:pt x="2817" y="2645"/>
                  </a:cubicBezTo>
                  <a:cubicBezTo>
                    <a:pt x="2840" y="2303"/>
                    <a:pt x="2863" y="1961"/>
                    <a:pt x="2885" y="1619"/>
                  </a:cubicBezTo>
                  <a:cubicBezTo>
                    <a:pt x="2908" y="1140"/>
                    <a:pt x="2942" y="650"/>
                    <a:pt x="2988" y="160"/>
                  </a:cubicBezTo>
                  <a:cubicBezTo>
                    <a:pt x="2999" y="80"/>
                    <a:pt x="2942" y="11"/>
                    <a:pt x="2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7943435" y="3726965"/>
              <a:ext cx="99975" cy="93118"/>
            </a:xfrm>
            <a:custGeom>
              <a:avLst/>
              <a:gdLst/>
              <a:ahLst/>
              <a:cxnLst/>
              <a:rect l="l" t="t" r="r" b="b"/>
              <a:pathLst>
                <a:path w="2989" h="2784" extrusionOk="0">
                  <a:moveTo>
                    <a:pt x="2852" y="1"/>
                  </a:moveTo>
                  <a:cubicBezTo>
                    <a:pt x="2783" y="1"/>
                    <a:pt x="2703" y="58"/>
                    <a:pt x="2703" y="138"/>
                  </a:cubicBezTo>
                  <a:cubicBezTo>
                    <a:pt x="2646" y="628"/>
                    <a:pt x="2624" y="1130"/>
                    <a:pt x="2589" y="1609"/>
                  </a:cubicBezTo>
                  <a:cubicBezTo>
                    <a:pt x="2578" y="1894"/>
                    <a:pt x="2555" y="2167"/>
                    <a:pt x="2532" y="2453"/>
                  </a:cubicBezTo>
                  <a:cubicBezTo>
                    <a:pt x="2270" y="2373"/>
                    <a:pt x="1985" y="2316"/>
                    <a:pt x="1723" y="2259"/>
                  </a:cubicBezTo>
                  <a:cubicBezTo>
                    <a:pt x="1210" y="2156"/>
                    <a:pt x="674" y="2042"/>
                    <a:pt x="218" y="1825"/>
                  </a:cubicBezTo>
                  <a:cubicBezTo>
                    <a:pt x="197" y="1815"/>
                    <a:pt x="174" y="1810"/>
                    <a:pt x="152" y="1810"/>
                  </a:cubicBezTo>
                  <a:cubicBezTo>
                    <a:pt x="100" y="1810"/>
                    <a:pt x="48" y="1838"/>
                    <a:pt x="24" y="1894"/>
                  </a:cubicBezTo>
                  <a:cubicBezTo>
                    <a:pt x="1" y="1962"/>
                    <a:pt x="24" y="2042"/>
                    <a:pt x="92" y="2076"/>
                  </a:cubicBezTo>
                  <a:cubicBezTo>
                    <a:pt x="582" y="2304"/>
                    <a:pt x="1130" y="2430"/>
                    <a:pt x="1654" y="2544"/>
                  </a:cubicBezTo>
                  <a:cubicBezTo>
                    <a:pt x="1985" y="2612"/>
                    <a:pt x="2316" y="2681"/>
                    <a:pt x="2624" y="2772"/>
                  </a:cubicBezTo>
                  <a:cubicBezTo>
                    <a:pt x="2635" y="2783"/>
                    <a:pt x="2646" y="2783"/>
                    <a:pt x="2669" y="2783"/>
                  </a:cubicBezTo>
                  <a:cubicBezTo>
                    <a:pt x="2692" y="2783"/>
                    <a:pt x="2715" y="2772"/>
                    <a:pt x="2749" y="2760"/>
                  </a:cubicBezTo>
                  <a:cubicBezTo>
                    <a:pt x="2783" y="2738"/>
                    <a:pt x="2806" y="2692"/>
                    <a:pt x="2806" y="2646"/>
                  </a:cubicBezTo>
                  <a:cubicBezTo>
                    <a:pt x="2829" y="2304"/>
                    <a:pt x="2852" y="1962"/>
                    <a:pt x="2874" y="1620"/>
                  </a:cubicBezTo>
                  <a:cubicBezTo>
                    <a:pt x="2909" y="1141"/>
                    <a:pt x="2931" y="651"/>
                    <a:pt x="2988" y="161"/>
                  </a:cubicBezTo>
                  <a:cubicBezTo>
                    <a:pt x="2988" y="81"/>
                    <a:pt x="2931" y="12"/>
                    <a:pt x="2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7895404" y="3623177"/>
              <a:ext cx="54185" cy="38632"/>
            </a:xfrm>
            <a:custGeom>
              <a:avLst/>
              <a:gdLst/>
              <a:ahLst/>
              <a:cxnLst/>
              <a:rect l="l" t="t" r="r" b="b"/>
              <a:pathLst>
                <a:path w="1620" h="1155" extrusionOk="0">
                  <a:moveTo>
                    <a:pt x="1470" y="1"/>
                  </a:moveTo>
                  <a:cubicBezTo>
                    <a:pt x="1399" y="1"/>
                    <a:pt x="1333" y="45"/>
                    <a:pt x="1323" y="116"/>
                  </a:cubicBezTo>
                  <a:cubicBezTo>
                    <a:pt x="1323" y="116"/>
                    <a:pt x="1243" y="550"/>
                    <a:pt x="1140" y="835"/>
                  </a:cubicBezTo>
                  <a:cubicBezTo>
                    <a:pt x="1106" y="823"/>
                    <a:pt x="1072" y="812"/>
                    <a:pt x="1038" y="801"/>
                  </a:cubicBezTo>
                  <a:cubicBezTo>
                    <a:pt x="787" y="721"/>
                    <a:pt x="388" y="595"/>
                    <a:pt x="262" y="481"/>
                  </a:cubicBezTo>
                  <a:cubicBezTo>
                    <a:pt x="234" y="453"/>
                    <a:pt x="197" y="439"/>
                    <a:pt x="160" y="439"/>
                  </a:cubicBezTo>
                  <a:cubicBezTo>
                    <a:pt x="123" y="439"/>
                    <a:pt x="86" y="453"/>
                    <a:pt x="57" y="481"/>
                  </a:cubicBezTo>
                  <a:cubicBezTo>
                    <a:pt x="0" y="538"/>
                    <a:pt x="0" y="618"/>
                    <a:pt x="57" y="675"/>
                  </a:cubicBezTo>
                  <a:cubicBezTo>
                    <a:pt x="240" y="846"/>
                    <a:pt x="639" y="972"/>
                    <a:pt x="958" y="1074"/>
                  </a:cubicBezTo>
                  <a:cubicBezTo>
                    <a:pt x="1038" y="1097"/>
                    <a:pt x="1118" y="1120"/>
                    <a:pt x="1175" y="1143"/>
                  </a:cubicBezTo>
                  <a:cubicBezTo>
                    <a:pt x="1186" y="1143"/>
                    <a:pt x="1209" y="1154"/>
                    <a:pt x="1220" y="1154"/>
                  </a:cubicBezTo>
                  <a:cubicBezTo>
                    <a:pt x="1277" y="1154"/>
                    <a:pt x="1323" y="1120"/>
                    <a:pt x="1346" y="1063"/>
                  </a:cubicBezTo>
                  <a:cubicBezTo>
                    <a:pt x="1483" y="766"/>
                    <a:pt x="1597" y="196"/>
                    <a:pt x="1608" y="173"/>
                  </a:cubicBezTo>
                  <a:cubicBezTo>
                    <a:pt x="1619" y="94"/>
                    <a:pt x="1562" y="14"/>
                    <a:pt x="1494" y="2"/>
                  </a:cubicBezTo>
                  <a:cubicBezTo>
                    <a:pt x="1486" y="1"/>
                    <a:pt x="1478" y="1"/>
                    <a:pt x="14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7871757" y="3823428"/>
              <a:ext cx="195300" cy="252562"/>
            </a:xfrm>
            <a:custGeom>
              <a:avLst/>
              <a:gdLst/>
              <a:ahLst/>
              <a:cxnLst/>
              <a:rect l="l" t="t" r="r" b="b"/>
              <a:pathLst>
                <a:path w="5839" h="7551" extrusionOk="0">
                  <a:moveTo>
                    <a:pt x="169" y="0"/>
                  </a:moveTo>
                  <a:cubicBezTo>
                    <a:pt x="162" y="0"/>
                    <a:pt x="155" y="1"/>
                    <a:pt x="148" y="2"/>
                  </a:cubicBezTo>
                  <a:cubicBezTo>
                    <a:pt x="57" y="13"/>
                    <a:pt x="0" y="93"/>
                    <a:pt x="12" y="184"/>
                  </a:cubicBezTo>
                  <a:cubicBezTo>
                    <a:pt x="148" y="1085"/>
                    <a:pt x="1072" y="2123"/>
                    <a:pt x="1870" y="3035"/>
                  </a:cubicBezTo>
                  <a:cubicBezTo>
                    <a:pt x="2167" y="3366"/>
                    <a:pt x="2440" y="3674"/>
                    <a:pt x="2646" y="3936"/>
                  </a:cubicBezTo>
                  <a:cubicBezTo>
                    <a:pt x="2919" y="4289"/>
                    <a:pt x="3170" y="4654"/>
                    <a:pt x="3421" y="5019"/>
                  </a:cubicBezTo>
                  <a:cubicBezTo>
                    <a:pt x="3626" y="5293"/>
                    <a:pt x="3820" y="5578"/>
                    <a:pt x="4025" y="5852"/>
                  </a:cubicBezTo>
                  <a:cubicBezTo>
                    <a:pt x="4117" y="5966"/>
                    <a:pt x="4208" y="6102"/>
                    <a:pt x="4288" y="6228"/>
                  </a:cubicBezTo>
                  <a:cubicBezTo>
                    <a:pt x="4618" y="6718"/>
                    <a:pt x="4995" y="7277"/>
                    <a:pt x="5599" y="7539"/>
                  </a:cubicBezTo>
                  <a:cubicBezTo>
                    <a:pt x="5622" y="7539"/>
                    <a:pt x="5633" y="7551"/>
                    <a:pt x="5656" y="7551"/>
                  </a:cubicBezTo>
                  <a:cubicBezTo>
                    <a:pt x="5724" y="7551"/>
                    <a:pt x="5781" y="7516"/>
                    <a:pt x="5804" y="7448"/>
                  </a:cubicBezTo>
                  <a:cubicBezTo>
                    <a:pt x="5838" y="7368"/>
                    <a:pt x="5804" y="7277"/>
                    <a:pt x="5724" y="7243"/>
                  </a:cubicBezTo>
                  <a:cubicBezTo>
                    <a:pt x="5211" y="7026"/>
                    <a:pt x="4881" y="6524"/>
                    <a:pt x="4561" y="6057"/>
                  </a:cubicBezTo>
                  <a:cubicBezTo>
                    <a:pt x="4470" y="5909"/>
                    <a:pt x="4379" y="5783"/>
                    <a:pt x="4288" y="5658"/>
                  </a:cubicBezTo>
                  <a:cubicBezTo>
                    <a:pt x="4082" y="5384"/>
                    <a:pt x="3889" y="5110"/>
                    <a:pt x="3683" y="4825"/>
                  </a:cubicBezTo>
                  <a:cubicBezTo>
                    <a:pt x="3432" y="4472"/>
                    <a:pt x="3170" y="4095"/>
                    <a:pt x="2896" y="3742"/>
                  </a:cubicBezTo>
                  <a:cubicBezTo>
                    <a:pt x="2691" y="3468"/>
                    <a:pt x="2406" y="3149"/>
                    <a:pt x="2121" y="2818"/>
                  </a:cubicBezTo>
                  <a:cubicBezTo>
                    <a:pt x="1334" y="1940"/>
                    <a:pt x="456" y="948"/>
                    <a:pt x="331" y="139"/>
                  </a:cubicBezTo>
                  <a:cubicBezTo>
                    <a:pt x="320" y="55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7840484" y="3832994"/>
              <a:ext cx="118638" cy="90041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3355" y="1"/>
                  </a:moveTo>
                  <a:cubicBezTo>
                    <a:pt x="3292" y="1"/>
                    <a:pt x="3231" y="44"/>
                    <a:pt x="3204" y="115"/>
                  </a:cubicBezTo>
                  <a:cubicBezTo>
                    <a:pt x="2965" y="765"/>
                    <a:pt x="2862" y="1643"/>
                    <a:pt x="2931" y="2361"/>
                  </a:cubicBezTo>
                  <a:cubicBezTo>
                    <a:pt x="2121" y="2327"/>
                    <a:pt x="969" y="2053"/>
                    <a:pt x="240" y="1791"/>
                  </a:cubicBezTo>
                  <a:cubicBezTo>
                    <a:pt x="224" y="1787"/>
                    <a:pt x="208" y="1785"/>
                    <a:pt x="192" y="1785"/>
                  </a:cubicBezTo>
                  <a:cubicBezTo>
                    <a:pt x="119" y="1785"/>
                    <a:pt x="53" y="1828"/>
                    <a:pt x="34" y="1894"/>
                  </a:cubicBezTo>
                  <a:cubicBezTo>
                    <a:pt x="0" y="1974"/>
                    <a:pt x="46" y="2065"/>
                    <a:pt x="126" y="2099"/>
                  </a:cubicBezTo>
                  <a:cubicBezTo>
                    <a:pt x="947" y="2384"/>
                    <a:pt x="2269" y="2692"/>
                    <a:pt x="3102" y="2692"/>
                  </a:cubicBezTo>
                  <a:cubicBezTo>
                    <a:pt x="3159" y="2692"/>
                    <a:pt x="3193" y="2669"/>
                    <a:pt x="3227" y="2635"/>
                  </a:cubicBezTo>
                  <a:cubicBezTo>
                    <a:pt x="3261" y="2601"/>
                    <a:pt x="3273" y="2555"/>
                    <a:pt x="3273" y="2498"/>
                  </a:cubicBezTo>
                  <a:cubicBezTo>
                    <a:pt x="3170" y="1803"/>
                    <a:pt x="3273" y="890"/>
                    <a:pt x="3512" y="218"/>
                  </a:cubicBezTo>
                  <a:cubicBezTo>
                    <a:pt x="3546" y="138"/>
                    <a:pt x="3501" y="47"/>
                    <a:pt x="3410" y="12"/>
                  </a:cubicBezTo>
                  <a:cubicBezTo>
                    <a:pt x="3392" y="5"/>
                    <a:pt x="3373" y="1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7845802" y="3855738"/>
              <a:ext cx="132017" cy="105460"/>
            </a:xfrm>
            <a:custGeom>
              <a:avLst/>
              <a:gdLst/>
              <a:ahLst/>
              <a:cxnLst/>
              <a:rect l="l" t="t" r="r" b="b"/>
              <a:pathLst>
                <a:path w="3947" h="3153" extrusionOk="0">
                  <a:moveTo>
                    <a:pt x="3769" y="0"/>
                  </a:moveTo>
                  <a:cubicBezTo>
                    <a:pt x="3695" y="0"/>
                    <a:pt x="3635" y="51"/>
                    <a:pt x="3615" y="119"/>
                  </a:cubicBezTo>
                  <a:cubicBezTo>
                    <a:pt x="3479" y="735"/>
                    <a:pt x="3479" y="1328"/>
                    <a:pt x="3490" y="1909"/>
                  </a:cubicBezTo>
                  <a:cubicBezTo>
                    <a:pt x="3490" y="2206"/>
                    <a:pt x="3490" y="2514"/>
                    <a:pt x="3479" y="2822"/>
                  </a:cubicBezTo>
                  <a:cubicBezTo>
                    <a:pt x="3404" y="2825"/>
                    <a:pt x="3327" y="2827"/>
                    <a:pt x="3249" y="2827"/>
                  </a:cubicBezTo>
                  <a:cubicBezTo>
                    <a:pt x="2087" y="2827"/>
                    <a:pt x="667" y="2448"/>
                    <a:pt x="229" y="2320"/>
                  </a:cubicBezTo>
                  <a:cubicBezTo>
                    <a:pt x="213" y="2316"/>
                    <a:pt x="198" y="2314"/>
                    <a:pt x="183" y="2314"/>
                  </a:cubicBezTo>
                  <a:cubicBezTo>
                    <a:pt x="112" y="2314"/>
                    <a:pt x="52" y="2358"/>
                    <a:pt x="24" y="2434"/>
                  </a:cubicBezTo>
                  <a:cubicBezTo>
                    <a:pt x="1" y="2514"/>
                    <a:pt x="58" y="2605"/>
                    <a:pt x="138" y="2628"/>
                  </a:cubicBezTo>
                  <a:cubicBezTo>
                    <a:pt x="594" y="2765"/>
                    <a:pt x="2042" y="3152"/>
                    <a:pt x="3239" y="3152"/>
                  </a:cubicBezTo>
                  <a:cubicBezTo>
                    <a:pt x="3376" y="3152"/>
                    <a:pt x="3513" y="3141"/>
                    <a:pt x="3638" y="3129"/>
                  </a:cubicBezTo>
                  <a:cubicBezTo>
                    <a:pt x="3718" y="3129"/>
                    <a:pt x="3775" y="3061"/>
                    <a:pt x="3787" y="2981"/>
                  </a:cubicBezTo>
                  <a:cubicBezTo>
                    <a:pt x="3821" y="2616"/>
                    <a:pt x="3809" y="2251"/>
                    <a:pt x="3809" y="1898"/>
                  </a:cubicBezTo>
                  <a:cubicBezTo>
                    <a:pt x="3809" y="1316"/>
                    <a:pt x="3798" y="769"/>
                    <a:pt x="3935" y="199"/>
                  </a:cubicBezTo>
                  <a:cubicBezTo>
                    <a:pt x="3946" y="108"/>
                    <a:pt x="3901" y="16"/>
                    <a:pt x="3809" y="5"/>
                  </a:cubicBezTo>
                  <a:cubicBezTo>
                    <a:pt x="3796" y="2"/>
                    <a:pt x="3782" y="0"/>
                    <a:pt x="3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7891190" y="3895942"/>
              <a:ext cx="108738" cy="105661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3022" y="0"/>
                  </a:moveTo>
                  <a:cubicBezTo>
                    <a:pt x="2931" y="0"/>
                    <a:pt x="2863" y="69"/>
                    <a:pt x="2863" y="160"/>
                  </a:cubicBezTo>
                  <a:cubicBezTo>
                    <a:pt x="2863" y="719"/>
                    <a:pt x="2874" y="1289"/>
                    <a:pt x="2897" y="1836"/>
                  </a:cubicBezTo>
                  <a:cubicBezTo>
                    <a:pt x="2908" y="2156"/>
                    <a:pt x="2908" y="2475"/>
                    <a:pt x="2920" y="2794"/>
                  </a:cubicBezTo>
                  <a:cubicBezTo>
                    <a:pt x="2612" y="2737"/>
                    <a:pt x="2281" y="2703"/>
                    <a:pt x="1973" y="2669"/>
                  </a:cubicBezTo>
                  <a:cubicBezTo>
                    <a:pt x="1380" y="2589"/>
                    <a:pt x="776" y="2520"/>
                    <a:pt x="229" y="2327"/>
                  </a:cubicBezTo>
                  <a:cubicBezTo>
                    <a:pt x="210" y="2319"/>
                    <a:pt x="192" y="2315"/>
                    <a:pt x="173" y="2315"/>
                  </a:cubicBezTo>
                  <a:cubicBezTo>
                    <a:pt x="110" y="2315"/>
                    <a:pt x="50" y="2356"/>
                    <a:pt x="24" y="2418"/>
                  </a:cubicBezTo>
                  <a:cubicBezTo>
                    <a:pt x="1" y="2509"/>
                    <a:pt x="35" y="2600"/>
                    <a:pt x="126" y="2634"/>
                  </a:cubicBezTo>
                  <a:cubicBezTo>
                    <a:pt x="696" y="2840"/>
                    <a:pt x="1323" y="2908"/>
                    <a:pt x="1939" y="2988"/>
                  </a:cubicBezTo>
                  <a:cubicBezTo>
                    <a:pt x="2304" y="3034"/>
                    <a:pt x="2692" y="3079"/>
                    <a:pt x="3045" y="3148"/>
                  </a:cubicBezTo>
                  <a:cubicBezTo>
                    <a:pt x="3057" y="3159"/>
                    <a:pt x="3068" y="3159"/>
                    <a:pt x="3079" y="3159"/>
                  </a:cubicBezTo>
                  <a:cubicBezTo>
                    <a:pt x="3125" y="3159"/>
                    <a:pt x="3159" y="3148"/>
                    <a:pt x="3182" y="3113"/>
                  </a:cubicBezTo>
                  <a:cubicBezTo>
                    <a:pt x="3228" y="3091"/>
                    <a:pt x="3251" y="3045"/>
                    <a:pt x="3251" y="2988"/>
                  </a:cubicBezTo>
                  <a:cubicBezTo>
                    <a:pt x="3239" y="2600"/>
                    <a:pt x="3228" y="2213"/>
                    <a:pt x="3216" y="1825"/>
                  </a:cubicBezTo>
                  <a:cubicBezTo>
                    <a:pt x="3205" y="1278"/>
                    <a:pt x="3182" y="719"/>
                    <a:pt x="3182" y="160"/>
                  </a:cubicBezTo>
                  <a:cubicBezTo>
                    <a:pt x="3182" y="69"/>
                    <a:pt x="3114" y="0"/>
                    <a:pt x="30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7922095" y="3940561"/>
              <a:ext cx="108738" cy="105694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3034" y="1"/>
                  </a:moveTo>
                  <a:cubicBezTo>
                    <a:pt x="2942" y="1"/>
                    <a:pt x="2874" y="69"/>
                    <a:pt x="2874" y="160"/>
                  </a:cubicBezTo>
                  <a:cubicBezTo>
                    <a:pt x="2874" y="719"/>
                    <a:pt x="2885" y="1289"/>
                    <a:pt x="2897" y="1836"/>
                  </a:cubicBezTo>
                  <a:cubicBezTo>
                    <a:pt x="2908" y="2156"/>
                    <a:pt x="2919" y="2475"/>
                    <a:pt x="2931" y="2794"/>
                  </a:cubicBezTo>
                  <a:cubicBezTo>
                    <a:pt x="2612" y="2737"/>
                    <a:pt x="2292" y="2703"/>
                    <a:pt x="1984" y="2669"/>
                  </a:cubicBezTo>
                  <a:cubicBezTo>
                    <a:pt x="1391" y="2589"/>
                    <a:pt x="776" y="2521"/>
                    <a:pt x="240" y="2327"/>
                  </a:cubicBezTo>
                  <a:cubicBezTo>
                    <a:pt x="222" y="2319"/>
                    <a:pt x="203" y="2315"/>
                    <a:pt x="184" y="2315"/>
                  </a:cubicBezTo>
                  <a:cubicBezTo>
                    <a:pt x="121" y="2315"/>
                    <a:pt x="61" y="2356"/>
                    <a:pt x="35" y="2418"/>
                  </a:cubicBezTo>
                  <a:cubicBezTo>
                    <a:pt x="0" y="2509"/>
                    <a:pt x="46" y="2600"/>
                    <a:pt x="126" y="2635"/>
                  </a:cubicBezTo>
                  <a:cubicBezTo>
                    <a:pt x="707" y="2840"/>
                    <a:pt x="1334" y="2908"/>
                    <a:pt x="1939" y="2988"/>
                  </a:cubicBezTo>
                  <a:cubicBezTo>
                    <a:pt x="2315" y="3034"/>
                    <a:pt x="2703" y="3079"/>
                    <a:pt x="3056" y="3148"/>
                  </a:cubicBezTo>
                  <a:cubicBezTo>
                    <a:pt x="3068" y="3159"/>
                    <a:pt x="3079" y="3159"/>
                    <a:pt x="3091" y="3159"/>
                  </a:cubicBezTo>
                  <a:cubicBezTo>
                    <a:pt x="3125" y="3159"/>
                    <a:pt x="3170" y="3148"/>
                    <a:pt x="3193" y="3113"/>
                  </a:cubicBezTo>
                  <a:cubicBezTo>
                    <a:pt x="3227" y="3091"/>
                    <a:pt x="3250" y="3045"/>
                    <a:pt x="3250" y="2988"/>
                  </a:cubicBezTo>
                  <a:cubicBezTo>
                    <a:pt x="3250" y="2600"/>
                    <a:pt x="3239" y="2213"/>
                    <a:pt x="3227" y="1825"/>
                  </a:cubicBezTo>
                  <a:cubicBezTo>
                    <a:pt x="3205" y="1278"/>
                    <a:pt x="3193" y="719"/>
                    <a:pt x="3193" y="160"/>
                  </a:cubicBezTo>
                  <a:cubicBezTo>
                    <a:pt x="3193" y="69"/>
                    <a:pt x="3125" y="1"/>
                    <a:pt x="3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7852291" y="3832592"/>
              <a:ext cx="59537" cy="44318"/>
            </a:xfrm>
            <a:custGeom>
              <a:avLst/>
              <a:gdLst/>
              <a:ahLst/>
              <a:cxnLst/>
              <a:rect l="l" t="t" r="r" b="b"/>
              <a:pathLst>
                <a:path w="1780" h="1325" extrusionOk="0">
                  <a:moveTo>
                    <a:pt x="1611" y="0"/>
                  </a:moveTo>
                  <a:cubicBezTo>
                    <a:pt x="1529" y="0"/>
                    <a:pt x="1459" y="65"/>
                    <a:pt x="1449" y="150"/>
                  </a:cubicBezTo>
                  <a:cubicBezTo>
                    <a:pt x="1449" y="150"/>
                    <a:pt x="1403" y="640"/>
                    <a:pt x="1312" y="982"/>
                  </a:cubicBezTo>
                  <a:cubicBezTo>
                    <a:pt x="1278" y="971"/>
                    <a:pt x="1244" y="959"/>
                    <a:pt x="1209" y="948"/>
                  </a:cubicBezTo>
                  <a:cubicBezTo>
                    <a:pt x="901" y="891"/>
                    <a:pt x="445" y="788"/>
                    <a:pt x="286" y="663"/>
                  </a:cubicBezTo>
                  <a:cubicBezTo>
                    <a:pt x="256" y="638"/>
                    <a:pt x="220" y="626"/>
                    <a:pt x="184" y="626"/>
                  </a:cubicBezTo>
                  <a:cubicBezTo>
                    <a:pt x="137" y="626"/>
                    <a:pt x="90" y="647"/>
                    <a:pt x="58" y="686"/>
                  </a:cubicBezTo>
                  <a:cubicBezTo>
                    <a:pt x="1" y="754"/>
                    <a:pt x="12" y="857"/>
                    <a:pt x="80" y="914"/>
                  </a:cubicBezTo>
                  <a:cubicBezTo>
                    <a:pt x="297" y="1096"/>
                    <a:pt x="765" y="1187"/>
                    <a:pt x="1141" y="1267"/>
                  </a:cubicBezTo>
                  <a:cubicBezTo>
                    <a:pt x="1232" y="1290"/>
                    <a:pt x="1323" y="1313"/>
                    <a:pt x="1392" y="1324"/>
                  </a:cubicBezTo>
                  <a:lnTo>
                    <a:pt x="1426" y="1324"/>
                  </a:lnTo>
                  <a:cubicBezTo>
                    <a:pt x="1494" y="1324"/>
                    <a:pt x="1551" y="1290"/>
                    <a:pt x="1586" y="1222"/>
                  </a:cubicBezTo>
                  <a:cubicBezTo>
                    <a:pt x="1711" y="868"/>
                    <a:pt x="1768" y="207"/>
                    <a:pt x="1779" y="184"/>
                  </a:cubicBezTo>
                  <a:cubicBezTo>
                    <a:pt x="1779" y="93"/>
                    <a:pt x="1722" y="13"/>
                    <a:pt x="1631" y="2"/>
                  </a:cubicBezTo>
                  <a:cubicBezTo>
                    <a:pt x="1625" y="1"/>
                    <a:pt x="1618" y="0"/>
                    <a:pt x="16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7963671" y="3470289"/>
              <a:ext cx="106430" cy="165565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cubicBezTo>
                    <a:pt x="34" y="674"/>
                    <a:pt x="548" y="1358"/>
                    <a:pt x="992" y="1962"/>
                  </a:cubicBezTo>
                  <a:cubicBezTo>
                    <a:pt x="1152" y="2179"/>
                    <a:pt x="1300" y="2384"/>
                    <a:pt x="1403" y="2555"/>
                  </a:cubicBezTo>
                  <a:cubicBezTo>
                    <a:pt x="1551" y="2795"/>
                    <a:pt x="1699" y="3034"/>
                    <a:pt x="1825" y="3262"/>
                  </a:cubicBezTo>
                  <a:cubicBezTo>
                    <a:pt x="1939" y="3444"/>
                    <a:pt x="2041" y="3627"/>
                    <a:pt x="2155" y="3809"/>
                  </a:cubicBezTo>
                  <a:cubicBezTo>
                    <a:pt x="2201" y="3889"/>
                    <a:pt x="2247" y="3969"/>
                    <a:pt x="2292" y="4060"/>
                  </a:cubicBezTo>
                  <a:cubicBezTo>
                    <a:pt x="2463" y="4380"/>
                    <a:pt x="2669" y="4744"/>
                    <a:pt x="3022" y="4938"/>
                  </a:cubicBezTo>
                  <a:cubicBezTo>
                    <a:pt x="3033" y="4938"/>
                    <a:pt x="3045" y="4950"/>
                    <a:pt x="3068" y="4950"/>
                  </a:cubicBezTo>
                  <a:cubicBezTo>
                    <a:pt x="3102" y="4950"/>
                    <a:pt x="3136" y="4927"/>
                    <a:pt x="3147" y="4893"/>
                  </a:cubicBezTo>
                  <a:cubicBezTo>
                    <a:pt x="3182" y="4847"/>
                    <a:pt x="3159" y="4779"/>
                    <a:pt x="3113" y="4756"/>
                  </a:cubicBezTo>
                  <a:cubicBezTo>
                    <a:pt x="2805" y="4596"/>
                    <a:pt x="2634" y="4277"/>
                    <a:pt x="2463" y="3958"/>
                  </a:cubicBezTo>
                  <a:cubicBezTo>
                    <a:pt x="2418" y="3878"/>
                    <a:pt x="2372" y="3787"/>
                    <a:pt x="2315" y="3707"/>
                  </a:cubicBezTo>
                  <a:cubicBezTo>
                    <a:pt x="2212" y="3524"/>
                    <a:pt x="2110" y="3342"/>
                    <a:pt x="1996" y="3159"/>
                  </a:cubicBezTo>
                  <a:cubicBezTo>
                    <a:pt x="1870" y="2931"/>
                    <a:pt x="1722" y="2692"/>
                    <a:pt x="1574" y="2452"/>
                  </a:cubicBezTo>
                  <a:cubicBezTo>
                    <a:pt x="1460" y="2270"/>
                    <a:pt x="1312" y="2065"/>
                    <a:pt x="1152" y="1848"/>
                  </a:cubicBezTo>
                  <a:cubicBezTo>
                    <a:pt x="719" y="1255"/>
                    <a:pt x="240" y="594"/>
                    <a:pt x="206" y="92"/>
                  </a:cubicBezTo>
                  <a:cubicBezTo>
                    <a:pt x="206" y="35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7940391" y="3480457"/>
              <a:ext cx="76327" cy="54720"/>
            </a:xfrm>
            <a:custGeom>
              <a:avLst/>
              <a:gdLst/>
              <a:ahLst/>
              <a:cxnLst/>
              <a:rect l="l" t="t" r="r" b="b"/>
              <a:pathLst>
                <a:path w="2282" h="1636" extrusionOk="0">
                  <a:moveTo>
                    <a:pt x="2159" y="0"/>
                  </a:moveTo>
                  <a:cubicBezTo>
                    <a:pt x="2123" y="0"/>
                    <a:pt x="2091" y="23"/>
                    <a:pt x="2076" y="62"/>
                  </a:cubicBezTo>
                  <a:cubicBezTo>
                    <a:pt x="1894" y="449"/>
                    <a:pt x="1780" y="985"/>
                    <a:pt x="1780" y="1419"/>
                  </a:cubicBezTo>
                  <a:cubicBezTo>
                    <a:pt x="1289" y="1350"/>
                    <a:pt x="594" y="1122"/>
                    <a:pt x="160" y="928"/>
                  </a:cubicBezTo>
                  <a:cubicBezTo>
                    <a:pt x="148" y="922"/>
                    <a:pt x="134" y="919"/>
                    <a:pt x="120" y="919"/>
                  </a:cubicBezTo>
                  <a:cubicBezTo>
                    <a:pt x="81" y="919"/>
                    <a:pt x="40" y="941"/>
                    <a:pt x="23" y="974"/>
                  </a:cubicBezTo>
                  <a:cubicBezTo>
                    <a:pt x="1" y="1020"/>
                    <a:pt x="23" y="1088"/>
                    <a:pt x="81" y="1111"/>
                  </a:cubicBezTo>
                  <a:cubicBezTo>
                    <a:pt x="559" y="1327"/>
                    <a:pt x="1358" y="1590"/>
                    <a:pt x="1871" y="1635"/>
                  </a:cubicBezTo>
                  <a:lnTo>
                    <a:pt x="1882" y="1635"/>
                  </a:lnTo>
                  <a:cubicBezTo>
                    <a:pt x="1905" y="1635"/>
                    <a:pt x="1928" y="1624"/>
                    <a:pt x="1951" y="1612"/>
                  </a:cubicBezTo>
                  <a:cubicBezTo>
                    <a:pt x="1973" y="1590"/>
                    <a:pt x="1985" y="1555"/>
                    <a:pt x="1973" y="1533"/>
                  </a:cubicBezTo>
                  <a:cubicBezTo>
                    <a:pt x="1962" y="1099"/>
                    <a:pt x="2065" y="541"/>
                    <a:pt x="2258" y="142"/>
                  </a:cubicBezTo>
                  <a:cubicBezTo>
                    <a:pt x="2281" y="96"/>
                    <a:pt x="2258" y="39"/>
                    <a:pt x="2213" y="16"/>
                  </a:cubicBezTo>
                  <a:cubicBezTo>
                    <a:pt x="2195" y="5"/>
                    <a:pt x="2176" y="0"/>
                    <a:pt x="2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7941528" y="3495375"/>
              <a:ext cx="85492" cy="64219"/>
            </a:xfrm>
            <a:custGeom>
              <a:avLst/>
              <a:gdLst/>
              <a:ahLst/>
              <a:cxnLst/>
              <a:rect l="l" t="t" r="r" b="b"/>
              <a:pathLst>
                <a:path w="2556" h="1920" extrusionOk="0">
                  <a:moveTo>
                    <a:pt x="2452" y="1"/>
                  </a:moveTo>
                  <a:cubicBezTo>
                    <a:pt x="2412" y="1"/>
                    <a:pt x="2369" y="24"/>
                    <a:pt x="2350" y="72"/>
                  </a:cubicBezTo>
                  <a:cubicBezTo>
                    <a:pt x="2236" y="437"/>
                    <a:pt x="2202" y="802"/>
                    <a:pt x="2167" y="1155"/>
                  </a:cubicBezTo>
                  <a:cubicBezTo>
                    <a:pt x="2156" y="1338"/>
                    <a:pt x="2145" y="1531"/>
                    <a:pt x="2110" y="1714"/>
                  </a:cubicBezTo>
                  <a:cubicBezTo>
                    <a:pt x="1381" y="1691"/>
                    <a:pt x="434" y="1338"/>
                    <a:pt x="149" y="1224"/>
                  </a:cubicBezTo>
                  <a:cubicBezTo>
                    <a:pt x="141" y="1222"/>
                    <a:pt x="133" y="1221"/>
                    <a:pt x="124" y="1221"/>
                  </a:cubicBezTo>
                  <a:cubicBezTo>
                    <a:pt x="82" y="1221"/>
                    <a:pt x="33" y="1243"/>
                    <a:pt x="24" y="1281"/>
                  </a:cubicBezTo>
                  <a:cubicBezTo>
                    <a:pt x="1" y="1338"/>
                    <a:pt x="24" y="1395"/>
                    <a:pt x="81" y="1417"/>
                  </a:cubicBezTo>
                  <a:cubicBezTo>
                    <a:pt x="377" y="1531"/>
                    <a:pt x="1415" y="1919"/>
                    <a:pt x="2202" y="1919"/>
                  </a:cubicBezTo>
                  <a:cubicBezTo>
                    <a:pt x="2247" y="1919"/>
                    <a:pt x="2281" y="1885"/>
                    <a:pt x="2293" y="1839"/>
                  </a:cubicBezTo>
                  <a:cubicBezTo>
                    <a:pt x="2338" y="1611"/>
                    <a:pt x="2350" y="1395"/>
                    <a:pt x="2373" y="1178"/>
                  </a:cubicBezTo>
                  <a:cubicBezTo>
                    <a:pt x="2407" y="813"/>
                    <a:pt x="2430" y="471"/>
                    <a:pt x="2544" y="129"/>
                  </a:cubicBezTo>
                  <a:cubicBezTo>
                    <a:pt x="2555" y="83"/>
                    <a:pt x="2532" y="26"/>
                    <a:pt x="2475" y="3"/>
                  </a:cubicBezTo>
                  <a:cubicBezTo>
                    <a:pt x="2468" y="2"/>
                    <a:pt x="2460" y="1"/>
                    <a:pt x="2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7967082" y="3521363"/>
              <a:ext cx="69838" cy="64922"/>
            </a:xfrm>
            <a:custGeom>
              <a:avLst/>
              <a:gdLst/>
              <a:ahLst/>
              <a:cxnLst/>
              <a:rect l="l" t="t" r="r" b="b"/>
              <a:pathLst>
                <a:path w="2088" h="1941" extrusionOk="0">
                  <a:moveTo>
                    <a:pt x="1979" y="0"/>
                  </a:moveTo>
                  <a:cubicBezTo>
                    <a:pt x="1930" y="0"/>
                    <a:pt x="1894" y="41"/>
                    <a:pt x="1894" y="82"/>
                  </a:cubicBezTo>
                  <a:cubicBezTo>
                    <a:pt x="1860" y="435"/>
                    <a:pt x="1837" y="777"/>
                    <a:pt x="1814" y="1119"/>
                  </a:cubicBezTo>
                  <a:cubicBezTo>
                    <a:pt x="1803" y="1313"/>
                    <a:pt x="1791" y="1507"/>
                    <a:pt x="1780" y="1712"/>
                  </a:cubicBezTo>
                  <a:cubicBezTo>
                    <a:pt x="1586" y="1655"/>
                    <a:pt x="1392" y="1610"/>
                    <a:pt x="1198" y="1575"/>
                  </a:cubicBezTo>
                  <a:cubicBezTo>
                    <a:pt x="845" y="1496"/>
                    <a:pt x="468" y="1416"/>
                    <a:pt x="149" y="1268"/>
                  </a:cubicBezTo>
                  <a:cubicBezTo>
                    <a:pt x="137" y="1261"/>
                    <a:pt x="124" y="1259"/>
                    <a:pt x="111" y="1259"/>
                  </a:cubicBezTo>
                  <a:cubicBezTo>
                    <a:pt x="75" y="1259"/>
                    <a:pt x="40" y="1280"/>
                    <a:pt x="24" y="1313"/>
                  </a:cubicBezTo>
                  <a:cubicBezTo>
                    <a:pt x="1" y="1370"/>
                    <a:pt x="12" y="1427"/>
                    <a:pt x="69" y="1450"/>
                  </a:cubicBezTo>
                  <a:cubicBezTo>
                    <a:pt x="411" y="1610"/>
                    <a:pt x="788" y="1689"/>
                    <a:pt x="1164" y="1769"/>
                  </a:cubicBezTo>
                  <a:cubicBezTo>
                    <a:pt x="1381" y="1815"/>
                    <a:pt x="1620" y="1872"/>
                    <a:pt x="1837" y="1929"/>
                  </a:cubicBezTo>
                  <a:cubicBezTo>
                    <a:pt x="1848" y="1940"/>
                    <a:pt x="1860" y="1940"/>
                    <a:pt x="1860" y="1940"/>
                  </a:cubicBezTo>
                  <a:cubicBezTo>
                    <a:pt x="1882" y="1940"/>
                    <a:pt x="1905" y="1929"/>
                    <a:pt x="1917" y="1917"/>
                  </a:cubicBezTo>
                  <a:cubicBezTo>
                    <a:pt x="1951" y="1906"/>
                    <a:pt x="1962" y="1872"/>
                    <a:pt x="1962" y="1849"/>
                  </a:cubicBezTo>
                  <a:cubicBezTo>
                    <a:pt x="1985" y="1610"/>
                    <a:pt x="1996" y="1370"/>
                    <a:pt x="2008" y="1131"/>
                  </a:cubicBezTo>
                  <a:cubicBezTo>
                    <a:pt x="2031" y="789"/>
                    <a:pt x="2053" y="447"/>
                    <a:pt x="2088" y="104"/>
                  </a:cubicBezTo>
                  <a:cubicBezTo>
                    <a:pt x="2088" y="47"/>
                    <a:pt x="2053" y="2"/>
                    <a:pt x="1996" y="2"/>
                  </a:cubicBezTo>
                  <a:cubicBezTo>
                    <a:pt x="1990" y="1"/>
                    <a:pt x="1984" y="0"/>
                    <a:pt x="1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7983505" y="3550396"/>
              <a:ext cx="70206" cy="6485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2007" y="0"/>
                  </a:moveTo>
                  <a:cubicBezTo>
                    <a:pt x="1950" y="0"/>
                    <a:pt x="1904" y="35"/>
                    <a:pt x="1893" y="92"/>
                  </a:cubicBezTo>
                  <a:cubicBezTo>
                    <a:pt x="1859" y="434"/>
                    <a:pt x="1836" y="787"/>
                    <a:pt x="1825" y="1118"/>
                  </a:cubicBezTo>
                  <a:cubicBezTo>
                    <a:pt x="1802" y="1323"/>
                    <a:pt x="1790" y="1517"/>
                    <a:pt x="1779" y="1711"/>
                  </a:cubicBezTo>
                  <a:cubicBezTo>
                    <a:pt x="1597" y="1665"/>
                    <a:pt x="1403" y="1620"/>
                    <a:pt x="1209" y="1574"/>
                  </a:cubicBezTo>
                  <a:cubicBezTo>
                    <a:pt x="844" y="1506"/>
                    <a:pt x="479" y="1426"/>
                    <a:pt x="160" y="1266"/>
                  </a:cubicBezTo>
                  <a:cubicBezTo>
                    <a:pt x="148" y="1260"/>
                    <a:pt x="135" y="1257"/>
                    <a:pt x="121" y="1257"/>
                  </a:cubicBezTo>
                  <a:cubicBezTo>
                    <a:pt x="82" y="1257"/>
                    <a:pt x="40" y="1281"/>
                    <a:pt x="23" y="1323"/>
                  </a:cubicBezTo>
                  <a:cubicBezTo>
                    <a:pt x="0" y="1369"/>
                    <a:pt x="23" y="1426"/>
                    <a:pt x="69" y="1449"/>
                  </a:cubicBezTo>
                  <a:cubicBezTo>
                    <a:pt x="411" y="1608"/>
                    <a:pt x="798" y="1699"/>
                    <a:pt x="1163" y="1768"/>
                  </a:cubicBezTo>
                  <a:cubicBezTo>
                    <a:pt x="1391" y="1825"/>
                    <a:pt x="1619" y="1870"/>
                    <a:pt x="1836" y="1939"/>
                  </a:cubicBezTo>
                  <a:lnTo>
                    <a:pt x="1870" y="1939"/>
                  </a:lnTo>
                  <a:cubicBezTo>
                    <a:pt x="1893" y="1939"/>
                    <a:pt x="1904" y="1939"/>
                    <a:pt x="1927" y="1927"/>
                  </a:cubicBezTo>
                  <a:cubicBezTo>
                    <a:pt x="1950" y="1905"/>
                    <a:pt x="1961" y="1882"/>
                    <a:pt x="1973" y="1848"/>
                  </a:cubicBezTo>
                  <a:cubicBezTo>
                    <a:pt x="1984" y="1608"/>
                    <a:pt x="2007" y="1369"/>
                    <a:pt x="2019" y="1141"/>
                  </a:cubicBezTo>
                  <a:cubicBezTo>
                    <a:pt x="2041" y="799"/>
                    <a:pt x="2064" y="445"/>
                    <a:pt x="2098" y="114"/>
                  </a:cubicBezTo>
                  <a:cubicBezTo>
                    <a:pt x="2098" y="57"/>
                    <a:pt x="2064" y="0"/>
                    <a:pt x="2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7950325" y="3477480"/>
              <a:ext cx="37796" cy="27193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016" y="0"/>
                  </a:moveTo>
                  <a:cubicBezTo>
                    <a:pt x="967" y="0"/>
                    <a:pt x="924" y="33"/>
                    <a:pt x="924" y="82"/>
                  </a:cubicBezTo>
                  <a:cubicBezTo>
                    <a:pt x="912" y="82"/>
                    <a:pt x="855" y="390"/>
                    <a:pt x="787" y="584"/>
                  </a:cubicBezTo>
                  <a:cubicBezTo>
                    <a:pt x="764" y="584"/>
                    <a:pt x="741" y="573"/>
                    <a:pt x="719" y="561"/>
                  </a:cubicBezTo>
                  <a:cubicBezTo>
                    <a:pt x="536" y="504"/>
                    <a:pt x="262" y="424"/>
                    <a:pt x="171" y="333"/>
                  </a:cubicBezTo>
                  <a:cubicBezTo>
                    <a:pt x="154" y="316"/>
                    <a:pt x="128" y="308"/>
                    <a:pt x="103" y="308"/>
                  </a:cubicBezTo>
                  <a:cubicBezTo>
                    <a:pt x="77" y="308"/>
                    <a:pt x="51" y="316"/>
                    <a:pt x="34" y="333"/>
                  </a:cubicBezTo>
                  <a:cubicBezTo>
                    <a:pt x="0" y="379"/>
                    <a:pt x="0" y="436"/>
                    <a:pt x="34" y="481"/>
                  </a:cubicBezTo>
                  <a:cubicBezTo>
                    <a:pt x="160" y="595"/>
                    <a:pt x="433" y="687"/>
                    <a:pt x="662" y="755"/>
                  </a:cubicBezTo>
                  <a:cubicBezTo>
                    <a:pt x="719" y="778"/>
                    <a:pt x="776" y="789"/>
                    <a:pt x="810" y="801"/>
                  </a:cubicBezTo>
                  <a:cubicBezTo>
                    <a:pt x="821" y="812"/>
                    <a:pt x="833" y="812"/>
                    <a:pt x="844" y="812"/>
                  </a:cubicBezTo>
                  <a:cubicBezTo>
                    <a:pt x="878" y="812"/>
                    <a:pt x="924" y="789"/>
                    <a:pt x="935" y="755"/>
                  </a:cubicBezTo>
                  <a:cubicBezTo>
                    <a:pt x="1038" y="538"/>
                    <a:pt x="1106" y="139"/>
                    <a:pt x="1118" y="117"/>
                  </a:cubicBezTo>
                  <a:cubicBezTo>
                    <a:pt x="1129" y="71"/>
                    <a:pt x="1083" y="14"/>
                    <a:pt x="1038" y="2"/>
                  </a:cubicBezTo>
                  <a:cubicBezTo>
                    <a:pt x="1030" y="1"/>
                    <a:pt x="1023" y="0"/>
                    <a:pt x="10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8060903" y="3304858"/>
              <a:ext cx="22176" cy="193694"/>
            </a:xfrm>
            <a:custGeom>
              <a:avLst/>
              <a:gdLst/>
              <a:ahLst/>
              <a:cxnLst/>
              <a:rect l="l" t="t" r="r" b="b"/>
              <a:pathLst>
                <a:path w="663" h="5791" extrusionOk="0">
                  <a:moveTo>
                    <a:pt x="344" y="0"/>
                  </a:moveTo>
                  <a:cubicBezTo>
                    <a:pt x="304" y="0"/>
                    <a:pt x="269" y="22"/>
                    <a:pt x="252" y="55"/>
                  </a:cubicBezTo>
                  <a:cubicBezTo>
                    <a:pt x="1" y="557"/>
                    <a:pt x="92" y="1401"/>
                    <a:pt x="183" y="2153"/>
                  </a:cubicBezTo>
                  <a:cubicBezTo>
                    <a:pt x="206" y="2415"/>
                    <a:pt x="240" y="2666"/>
                    <a:pt x="252" y="2883"/>
                  </a:cubicBezTo>
                  <a:cubicBezTo>
                    <a:pt x="263" y="3157"/>
                    <a:pt x="263" y="3430"/>
                    <a:pt x="263" y="3704"/>
                  </a:cubicBezTo>
                  <a:cubicBezTo>
                    <a:pt x="263" y="3909"/>
                    <a:pt x="263" y="4126"/>
                    <a:pt x="275" y="4331"/>
                  </a:cubicBezTo>
                  <a:cubicBezTo>
                    <a:pt x="275" y="4422"/>
                    <a:pt x="275" y="4525"/>
                    <a:pt x="263" y="4616"/>
                  </a:cubicBezTo>
                  <a:cubicBezTo>
                    <a:pt x="263" y="4981"/>
                    <a:pt x="252" y="5403"/>
                    <a:pt x="468" y="5745"/>
                  </a:cubicBezTo>
                  <a:cubicBezTo>
                    <a:pt x="480" y="5768"/>
                    <a:pt x="514" y="5791"/>
                    <a:pt x="548" y="5791"/>
                  </a:cubicBezTo>
                  <a:cubicBezTo>
                    <a:pt x="571" y="5791"/>
                    <a:pt x="583" y="5779"/>
                    <a:pt x="605" y="5768"/>
                  </a:cubicBezTo>
                  <a:cubicBezTo>
                    <a:pt x="651" y="5745"/>
                    <a:pt x="662" y="5677"/>
                    <a:pt x="628" y="5631"/>
                  </a:cubicBezTo>
                  <a:cubicBezTo>
                    <a:pt x="446" y="5346"/>
                    <a:pt x="457" y="4981"/>
                    <a:pt x="468" y="4628"/>
                  </a:cubicBezTo>
                  <a:cubicBezTo>
                    <a:pt x="468" y="4525"/>
                    <a:pt x="468" y="4422"/>
                    <a:pt x="468" y="4331"/>
                  </a:cubicBezTo>
                  <a:cubicBezTo>
                    <a:pt x="457" y="4114"/>
                    <a:pt x="457" y="3909"/>
                    <a:pt x="457" y="3693"/>
                  </a:cubicBezTo>
                  <a:cubicBezTo>
                    <a:pt x="457" y="3430"/>
                    <a:pt x="457" y="3145"/>
                    <a:pt x="446" y="2872"/>
                  </a:cubicBezTo>
                  <a:cubicBezTo>
                    <a:pt x="434" y="2655"/>
                    <a:pt x="411" y="2404"/>
                    <a:pt x="377" y="2130"/>
                  </a:cubicBezTo>
                  <a:cubicBezTo>
                    <a:pt x="297" y="1412"/>
                    <a:pt x="206" y="591"/>
                    <a:pt x="423" y="146"/>
                  </a:cubicBezTo>
                  <a:cubicBezTo>
                    <a:pt x="457" y="89"/>
                    <a:pt x="434" y="32"/>
                    <a:pt x="389" y="9"/>
                  </a:cubicBezTo>
                  <a:cubicBezTo>
                    <a:pt x="373" y="3"/>
                    <a:pt x="358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7"/>
            <p:cNvSpPr/>
            <p:nvPr/>
          </p:nvSpPr>
          <p:spPr>
            <a:xfrm>
              <a:off x="8028492" y="3328906"/>
              <a:ext cx="82047" cy="51041"/>
            </a:xfrm>
            <a:custGeom>
              <a:avLst/>
              <a:gdLst/>
              <a:ahLst/>
              <a:cxnLst/>
              <a:rect l="l" t="t" r="r" b="b"/>
              <a:pathLst>
                <a:path w="2453" h="1526" extrusionOk="0">
                  <a:moveTo>
                    <a:pt x="107" y="0"/>
                  </a:moveTo>
                  <a:cubicBezTo>
                    <a:pt x="86" y="0"/>
                    <a:pt x="64" y="7"/>
                    <a:pt x="46" y="20"/>
                  </a:cubicBezTo>
                  <a:cubicBezTo>
                    <a:pt x="12" y="43"/>
                    <a:pt x="1" y="111"/>
                    <a:pt x="24" y="157"/>
                  </a:cubicBezTo>
                  <a:cubicBezTo>
                    <a:pt x="343" y="590"/>
                    <a:pt x="902" y="1206"/>
                    <a:pt x="1323" y="1503"/>
                  </a:cubicBezTo>
                  <a:cubicBezTo>
                    <a:pt x="1335" y="1514"/>
                    <a:pt x="1358" y="1525"/>
                    <a:pt x="1380" y="1525"/>
                  </a:cubicBezTo>
                  <a:lnTo>
                    <a:pt x="1403" y="1525"/>
                  </a:lnTo>
                  <a:cubicBezTo>
                    <a:pt x="1426" y="1514"/>
                    <a:pt x="1449" y="1491"/>
                    <a:pt x="1472" y="1468"/>
                  </a:cubicBezTo>
                  <a:cubicBezTo>
                    <a:pt x="1666" y="1081"/>
                    <a:pt x="2042" y="659"/>
                    <a:pt x="2395" y="408"/>
                  </a:cubicBezTo>
                  <a:cubicBezTo>
                    <a:pt x="2441" y="374"/>
                    <a:pt x="2452" y="317"/>
                    <a:pt x="2418" y="271"/>
                  </a:cubicBezTo>
                  <a:cubicBezTo>
                    <a:pt x="2403" y="241"/>
                    <a:pt x="2367" y="225"/>
                    <a:pt x="2332" y="225"/>
                  </a:cubicBezTo>
                  <a:cubicBezTo>
                    <a:pt x="2314" y="225"/>
                    <a:pt x="2297" y="229"/>
                    <a:pt x="2281" y="237"/>
                  </a:cubicBezTo>
                  <a:cubicBezTo>
                    <a:pt x="1928" y="488"/>
                    <a:pt x="1563" y="898"/>
                    <a:pt x="1346" y="1274"/>
                  </a:cubicBezTo>
                  <a:cubicBezTo>
                    <a:pt x="959" y="978"/>
                    <a:pt x="468" y="431"/>
                    <a:pt x="195" y="43"/>
                  </a:cubicBezTo>
                  <a:cubicBezTo>
                    <a:pt x="174" y="15"/>
                    <a:pt x="141" y="0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7"/>
            <p:cNvSpPr/>
            <p:nvPr/>
          </p:nvSpPr>
          <p:spPr>
            <a:xfrm>
              <a:off x="8016685" y="3351015"/>
              <a:ext cx="95359" cy="55991"/>
            </a:xfrm>
            <a:custGeom>
              <a:avLst/>
              <a:gdLst/>
              <a:ahLst/>
              <a:cxnLst/>
              <a:rect l="l" t="t" r="r" b="b"/>
              <a:pathLst>
                <a:path w="2851" h="1674" extrusionOk="0">
                  <a:moveTo>
                    <a:pt x="107" y="1"/>
                  </a:moveTo>
                  <a:cubicBezTo>
                    <a:pt x="85" y="1"/>
                    <a:pt x="64" y="7"/>
                    <a:pt x="46" y="21"/>
                  </a:cubicBezTo>
                  <a:cubicBezTo>
                    <a:pt x="12" y="55"/>
                    <a:pt x="0" y="123"/>
                    <a:pt x="34" y="169"/>
                  </a:cubicBezTo>
                  <a:cubicBezTo>
                    <a:pt x="240" y="420"/>
                    <a:pt x="947" y="1263"/>
                    <a:pt x="1619" y="1663"/>
                  </a:cubicBezTo>
                  <a:cubicBezTo>
                    <a:pt x="1642" y="1663"/>
                    <a:pt x="1654" y="1674"/>
                    <a:pt x="1676" y="1674"/>
                  </a:cubicBezTo>
                  <a:cubicBezTo>
                    <a:pt x="1699" y="1674"/>
                    <a:pt x="1733" y="1663"/>
                    <a:pt x="1745" y="1640"/>
                  </a:cubicBezTo>
                  <a:cubicBezTo>
                    <a:pt x="1893" y="1457"/>
                    <a:pt x="2019" y="1275"/>
                    <a:pt x="2144" y="1092"/>
                  </a:cubicBezTo>
                  <a:cubicBezTo>
                    <a:pt x="2349" y="796"/>
                    <a:pt x="2543" y="522"/>
                    <a:pt x="2817" y="283"/>
                  </a:cubicBezTo>
                  <a:cubicBezTo>
                    <a:pt x="2851" y="237"/>
                    <a:pt x="2851" y="180"/>
                    <a:pt x="2817" y="135"/>
                  </a:cubicBezTo>
                  <a:cubicBezTo>
                    <a:pt x="2798" y="116"/>
                    <a:pt x="2770" y="104"/>
                    <a:pt x="2743" y="104"/>
                  </a:cubicBezTo>
                  <a:cubicBezTo>
                    <a:pt x="2719" y="104"/>
                    <a:pt x="2696" y="113"/>
                    <a:pt x="2680" y="135"/>
                  </a:cubicBezTo>
                  <a:cubicBezTo>
                    <a:pt x="2395" y="385"/>
                    <a:pt x="2190" y="693"/>
                    <a:pt x="1984" y="990"/>
                  </a:cubicBezTo>
                  <a:cubicBezTo>
                    <a:pt x="1882" y="1138"/>
                    <a:pt x="1768" y="1298"/>
                    <a:pt x="1654" y="1446"/>
                  </a:cubicBezTo>
                  <a:cubicBezTo>
                    <a:pt x="1027" y="1047"/>
                    <a:pt x="377" y="271"/>
                    <a:pt x="194" y="43"/>
                  </a:cubicBezTo>
                  <a:cubicBezTo>
                    <a:pt x="173" y="16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7"/>
            <p:cNvSpPr/>
            <p:nvPr/>
          </p:nvSpPr>
          <p:spPr>
            <a:xfrm>
              <a:off x="8025080" y="3381921"/>
              <a:ext cx="83150" cy="55222"/>
            </a:xfrm>
            <a:custGeom>
              <a:avLst/>
              <a:gdLst/>
              <a:ahLst/>
              <a:cxnLst/>
              <a:rect l="l" t="t" r="r" b="b"/>
              <a:pathLst>
                <a:path w="2486" h="1651" extrusionOk="0">
                  <a:moveTo>
                    <a:pt x="2372" y="0"/>
                  </a:moveTo>
                  <a:cubicBezTo>
                    <a:pt x="2342" y="0"/>
                    <a:pt x="2313" y="15"/>
                    <a:pt x="2292" y="43"/>
                  </a:cubicBezTo>
                  <a:cubicBezTo>
                    <a:pt x="2098" y="328"/>
                    <a:pt x="1904" y="625"/>
                    <a:pt x="1711" y="898"/>
                  </a:cubicBezTo>
                  <a:cubicBezTo>
                    <a:pt x="1608" y="1069"/>
                    <a:pt x="1494" y="1229"/>
                    <a:pt x="1391" y="1400"/>
                  </a:cubicBezTo>
                  <a:cubicBezTo>
                    <a:pt x="1254" y="1252"/>
                    <a:pt x="1106" y="1126"/>
                    <a:pt x="958" y="989"/>
                  </a:cubicBezTo>
                  <a:cubicBezTo>
                    <a:pt x="684" y="750"/>
                    <a:pt x="399" y="499"/>
                    <a:pt x="205" y="203"/>
                  </a:cubicBezTo>
                  <a:cubicBezTo>
                    <a:pt x="185" y="175"/>
                    <a:pt x="151" y="160"/>
                    <a:pt x="118" y="160"/>
                  </a:cubicBezTo>
                  <a:cubicBezTo>
                    <a:pt x="97" y="160"/>
                    <a:pt x="75" y="166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47" y="887"/>
                    <a:pt x="821" y="1138"/>
                  </a:cubicBezTo>
                  <a:cubicBezTo>
                    <a:pt x="992" y="1297"/>
                    <a:pt x="1175" y="1457"/>
                    <a:pt x="1323" y="1617"/>
                  </a:cubicBezTo>
                  <a:cubicBezTo>
                    <a:pt x="1346" y="1639"/>
                    <a:pt x="1368" y="1651"/>
                    <a:pt x="1403" y="1651"/>
                  </a:cubicBezTo>
                  <a:lnTo>
                    <a:pt x="1414" y="1651"/>
                  </a:lnTo>
                  <a:cubicBezTo>
                    <a:pt x="1437" y="1651"/>
                    <a:pt x="1471" y="1639"/>
                    <a:pt x="1482" y="1605"/>
                  </a:cubicBezTo>
                  <a:cubicBezTo>
                    <a:pt x="1619" y="1411"/>
                    <a:pt x="1745" y="1217"/>
                    <a:pt x="1882" y="1012"/>
                  </a:cubicBezTo>
                  <a:cubicBezTo>
                    <a:pt x="2064" y="727"/>
                    <a:pt x="2258" y="442"/>
                    <a:pt x="2452" y="157"/>
                  </a:cubicBezTo>
                  <a:cubicBezTo>
                    <a:pt x="2486" y="111"/>
                    <a:pt x="2475" y="54"/>
                    <a:pt x="2429" y="20"/>
                  </a:cubicBezTo>
                  <a:cubicBezTo>
                    <a:pt x="2411" y="7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7"/>
            <p:cNvSpPr/>
            <p:nvPr/>
          </p:nvSpPr>
          <p:spPr>
            <a:xfrm>
              <a:off x="8025080" y="3415468"/>
              <a:ext cx="83150" cy="55255"/>
            </a:xfrm>
            <a:custGeom>
              <a:avLst/>
              <a:gdLst/>
              <a:ahLst/>
              <a:cxnLst/>
              <a:rect l="l" t="t" r="r" b="b"/>
              <a:pathLst>
                <a:path w="2486" h="1652" extrusionOk="0">
                  <a:moveTo>
                    <a:pt x="2372" y="1"/>
                  </a:moveTo>
                  <a:cubicBezTo>
                    <a:pt x="2342" y="1"/>
                    <a:pt x="2313" y="16"/>
                    <a:pt x="2292" y="43"/>
                  </a:cubicBezTo>
                  <a:cubicBezTo>
                    <a:pt x="2087" y="328"/>
                    <a:pt x="1904" y="614"/>
                    <a:pt x="1711" y="899"/>
                  </a:cubicBezTo>
                  <a:cubicBezTo>
                    <a:pt x="1608" y="1070"/>
                    <a:pt x="1494" y="1229"/>
                    <a:pt x="1380" y="1400"/>
                  </a:cubicBezTo>
                  <a:cubicBezTo>
                    <a:pt x="1243" y="1252"/>
                    <a:pt x="1095" y="1127"/>
                    <a:pt x="958" y="990"/>
                  </a:cubicBezTo>
                  <a:cubicBezTo>
                    <a:pt x="684" y="750"/>
                    <a:pt x="399" y="500"/>
                    <a:pt x="194" y="203"/>
                  </a:cubicBezTo>
                  <a:cubicBezTo>
                    <a:pt x="180" y="175"/>
                    <a:pt x="150" y="160"/>
                    <a:pt x="118" y="160"/>
                  </a:cubicBezTo>
                  <a:cubicBezTo>
                    <a:pt x="97" y="160"/>
                    <a:pt x="75" y="167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36" y="887"/>
                    <a:pt x="821" y="1138"/>
                  </a:cubicBezTo>
                  <a:cubicBezTo>
                    <a:pt x="992" y="1298"/>
                    <a:pt x="1175" y="1457"/>
                    <a:pt x="1323" y="1617"/>
                  </a:cubicBezTo>
                  <a:cubicBezTo>
                    <a:pt x="1346" y="1640"/>
                    <a:pt x="1368" y="1651"/>
                    <a:pt x="1403" y="1651"/>
                  </a:cubicBezTo>
                  <a:cubicBezTo>
                    <a:pt x="1437" y="1651"/>
                    <a:pt x="1460" y="1640"/>
                    <a:pt x="1482" y="1606"/>
                  </a:cubicBezTo>
                  <a:cubicBezTo>
                    <a:pt x="1619" y="1412"/>
                    <a:pt x="1745" y="1207"/>
                    <a:pt x="1882" y="1013"/>
                  </a:cubicBezTo>
                  <a:cubicBezTo>
                    <a:pt x="2064" y="728"/>
                    <a:pt x="2258" y="443"/>
                    <a:pt x="2452" y="157"/>
                  </a:cubicBezTo>
                  <a:cubicBezTo>
                    <a:pt x="2486" y="112"/>
                    <a:pt x="2475" y="55"/>
                    <a:pt x="2429" y="21"/>
                  </a:cubicBezTo>
                  <a:cubicBezTo>
                    <a:pt x="2411" y="7"/>
                    <a:pt x="2391" y="1"/>
                    <a:pt x="2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7"/>
            <p:cNvSpPr/>
            <p:nvPr/>
          </p:nvSpPr>
          <p:spPr>
            <a:xfrm>
              <a:off x="8048326" y="3313320"/>
              <a:ext cx="38933" cy="27728"/>
            </a:xfrm>
            <a:custGeom>
              <a:avLst/>
              <a:gdLst/>
              <a:ahLst/>
              <a:cxnLst/>
              <a:rect l="l" t="t" r="r" b="b"/>
              <a:pathLst>
                <a:path w="1164" h="829" extrusionOk="0">
                  <a:moveTo>
                    <a:pt x="117" y="0"/>
                  </a:moveTo>
                  <a:cubicBezTo>
                    <a:pt x="105" y="0"/>
                    <a:pt x="93" y="2"/>
                    <a:pt x="81" y="7"/>
                  </a:cubicBezTo>
                  <a:cubicBezTo>
                    <a:pt x="35" y="19"/>
                    <a:pt x="1" y="76"/>
                    <a:pt x="12" y="133"/>
                  </a:cubicBezTo>
                  <a:cubicBezTo>
                    <a:pt x="58" y="292"/>
                    <a:pt x="263" y="509"/>
                    <a:pt x="423" y="680"/>
                  </a:cubicBezTo>
                  <a:cubicBezTo>
                    <a:pt x="457" y="726"/>
                    <a:pt x="502" y="760"/>
                    <a:pt x="525" y="794"/>
                  </a:cubicBezTo>
                  <a:cubicBezTo>
                    <a:pt x="548" y="817"/>
                    <a:pt x="571" y="828"/>
                    <a:pt x="605" y="828"/>
                  </a:cubicBezTo>
                  <a:cubicBezTo>
                    <a:pt x="616" y="828"/>
                    <a:pt x="639" y="828"/>
                    <a:pt x="662" y="805"/>
                  </a:cubicBezTo>
                  <a:cubicBezTo>
                    <a:pt x="844" y="680"/>
                    <a:pt x="1118" y="372"/>
                    <a:pt x="1130" y="349"/>
                  </a:cubicBezTo>
                  <a:cubicBezTo>
                    <a:pt x="1164" y="315"/>
                    <a:pt x="1152" y="247"/>
                    <a:pt x="1118" y="213"/>
                  </a:cubicBezTo>
                  <a:cubicBezTo>
                    <a:pt x="1097" y="197"/>
                    <a:pt x="1073" y="188"/>
                    <a:pt x="1050" y="188"/>
                  </a:cubicBezTo>
                  <a:cubicBezTo>
                    <a:pt x="1022" y="188"/>
                    <a:pt x="994" y="199"/>
                    <a:pt x="970" y="224"/>
                  </a:cubicBezTo>
                  <a:cubicBezTo>
                    <a:pt x="970" y="224"/>
                    <a:pt x="776" y="452"/>
                    <a:pt x="616" y="589"/>
                  </a:cubicBezTo>
                  <a:cubicBezTo>
                    <a:pt x="594" y="577"/>
                    <a:pt x="582" y="566"/>
                    <a:pt x="571" y="543"/>
                  </a:cubicBezTo>
                  <a:cubicBezTo>
                    <a:pt x="434" y="406"/>
                    <a:pt x="240" y="190"/>
                    <a:pt x="206" y="76"/>
                  </a:cubicBezTo>
                  <a:cubicBezTo>
                    <a:pt x="197" y="31"/>
                    <a:pt x="160" y="0"/>
                    <a:pt x="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7"/>
            <p:cNvSpPr/>
            <p:nvPr/>
          </p:nvSpPr>
          <p:spPr>
            <a:xfrm>
              <a:off x="7916376" y="4072478"/>
              <a:ext cx="145329" cy="178208"/>
            </a:xfrm>
            <a:custGeom>
              <a:avLst/>
              <a:gdLst/>
              <a:ahLst/>
              <a:cxnLst/>
              <a:rect l="l" t="t" r="r" b="b"/>
              <a:pathLst>
                <a:path w="4345" h="5328" extrusionOk="0">
                  <a:moveTo>
                    <a:pt x="124" y="0"/>
                  </a:moveTo>
                  <a:cubicBezTo>
                    <a:pt x="117" y="0"/>
                    <a:pt x="110" y="1"/>
                    <a:pt x="103" y="2"/>
                  </a:cubicBezTo>
                  <a:cubicBezTo>
                    <a:pt x="46" y="13"/>
                    <a:pt x="0" y="82"/>
                    <a:pt x="12" y="139"/>
                  </a:cubicBezTo>
                  <a:cubicBezTo>
                    <a:pt x="137" y="789"/>
                    <a:pt x="810" y="1507"/>
                    <a:pt x="1414" y="2157"/>
                  </a:cubicBezTo>
                  <a:cubicBezTo>
                    <a:pt x="1620" y="2385"/>
                    <a:pt x="1825" y="2602"/>
                    <a:pt x="1984" y="2784"/>
                  </a:cubicBezTo>
                  <a:cubicBezTo>
                    <a:pt x="2178" y="3035"/>
                    <a:pt x="2372" y="3297"/>
                    <a:pt x="2566" y="3548"/>
                  </a:cubicBezTo>
                  <a:cubicBezTo>
                    <a:pt x="2714" y="3742"/>
                    <a:pt x="2862" y="3936"/>
                    <a:pt x="3011" y="4130"/>
                  </a:cubicBezTo>
                  <a:cubicBezTo>
                    <a:pt x="3079" y="4221"/>
                    <a:pt x="3147" y="4312"/>
                    <a:pt x="3216" y="4403"/>
                  </a:cubicBezTo>
                  <a:cubicBezTo>
                    <a:pt x="3455" y="4745"/>
                    <a:pt x="3740" y="5145"/>
                    <a:pt x="4174" y="5316"/>
                  </a:cubicBezTo>
                  <a:cubicBezTo>
                    <a:pt x="4185" y="5327"/>
                    <a:pt x="4208" y="5327"/>
                    <a:pt x="4219" y="5327"/>
                  </a:cubicBezTo>
                  <a:cubicBezTo>
                    <a:pt x="4265" y="5327"/>
                    <a:pt x="4311" y="5293"/>
                    <a:pt x="4322" y="5247"/>
                  </a:cubicBezTo>
                  <a:cubicBezTo>
                    <a:pt x="4345" y="5190"/>
                    <a:pt x="4322" y="5122"/>
                    <a:pt x="4265" y="5099"/>
                  </a:cubicBezTo>
                  <a:cubicBezTo>
                    <a:pt x="3889" y="4951"/>
                    <a:pt x="3638" y="4609"/>
                    <a:pt x="3398" y="4267"/>
                  </a:cubicBezTo>
                  <a:cubicBezTo>
                    <a:pt x="3330" y="4175"/>
                    <a:pt x="3262" y="4073"/>
                    <a:pt x="3193" y="3993"/>
                  </a:cubicBezTo>
                  <a:cubicBezTo>
                    <a:pt x="3045" y="3799"/>
                    <a:pt x="2897" y="3605"/>
                    <a:pt x="2748" y="3400"/>
                  </a:cubicBezTo>
                  <a:cubicBezTo>
                    <a:pt x="2566" y="3149"/>
                    <a:pt x="2361" y="2898"/>
                    <a:pt x="2155" y="2636"/>
                  </a:cubicBezTo>
                  <a:cubicBezTo>
                    <a:pt x="2007" y="2442"/>
                    <a:pt x="1802" y="2225"/>
                    <a:pt x="1585" y="1997"/>
                  </a:cubicBezTo>
                  <a:cubicBezTo>
                    <a:pt x="1004" y="1382"/>
                    <a:pt x="354" y="675"/>
                    <a:pt x="240" y="93"/>
                  </a:cubicBezTo>
                  <a:cubicBezTo>
                    <a:pt x="230" y="42"/>
                    <a:pt x="183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7"/>
            <p:cNvSpPr/>
            <p:nvPr/>
          </p:nvSpPr>
          <p:spPr>
            <a:xfrm>
              <a:off x="7895404" y="4077997"/>
              <a:ext cx="83920" cy="64754"/>
            </a:xfrm>
            <a:custGeom>
              <a:avLst/>
              <a:gdLst/>
              <a:ahLst/>
              <a:cxnLst/>
              <a:rect l="l" t="t" r="r" b="b"/>
              <a:pathLst>
                <a:path w="2509" h="1936" extrusionOk="0">
                  <a:moveTo>
                    <a:pt x="2380" y="1"/>
                  </a:moveTo>
                  <a:cubicBezTo>
                    <a:pt x="2333" y="1"/>
                    <a:pt x="2287" y="32"/>
                    <a:pt x="2269" y="76"/>
                  </a:cubicBezTo>
                  <a:cubicBezTo>
                    <a:pt x="2110" y="555"/>
                    <a:pt x="2053" y="1194"/>
                    <a:pt x="2110" y="1707"/>
                  </a:cubicBezTo>
                  <a:cubicBezTo>
                    <a:pt x="1540" y="1696"/>
                    <a:pt x="707" y="1525"/>
                    <a:pt x="171" y="1353"/>
                  </a:cubicBezTo>
                  <a:cubicBezTo>
                    <a:pt x="157" y="1349"/>
                    <a:pt x="142" y="1346"/>
                    <a:pt x="129" y="1346"/>
                  </a:cubicBezTo>
                  <a:cubicBezTo>
                    <a:pt x="80" y="1346"/>
                    <a:pt x="41" y="1377"/>
                    <a:pt x="23" y="1422"/>
                  </a:cubicBezTo>
                  <a:cubicBezTo>
                    <a:pt x="0" y="1490"/>
                    <a:pt x="34" y="1547"/>
                    <a:pt x="103" y="1570"/>
                  </a:cubicBezTo>
                  <a:cubicBezTo>
                    <a:pt x="673" y="1753"/>
                    <a:pt x="1574" y="1935"/>
                    <a:pt x="2178" y="1935"/>
                  </a:cubicBezTo>
                  <a:lnTo>
                    <a:pt x="2247" y="1935"/>
                  </a:lnTo>
                  <a:cubicBezTo>
                    <a:pt x="2281" y="1935"/>
                    <a:pt x="2315" y="1924"/>
                    <a:pt x="2338" y="1889"/>
                  </a:cubicBezTo>
                  <a:cubicBezTo>
                    <a:pt x="2361" y="1867"/>
                    <a:pt x="2372" y="1832"/>
                    <a:pt x="2361" y="1798"/>
                  </a:cubicBezTo>
                  <a:cubicBezTo>
                    <a:pt x="2281" y="1296"/>
                    <a:pt x="2326" y="635"/>
                    <a:pt x="2497" y="156"/>
                  </a:cubicBezTo>
                  <a:cubicBezTo>
                    <a:pt x="2509" y="88"/>
                    <a:pt x="2475" y="31"/>
                    <a:pt x="2418" y="8"/>
                  </a:cubicBezTo>
                  <a:cubicBezTo>
                    <a:pt x="2405" y="3"/>
                    <a:pt x="2393" y="1"/>
                    <a:pt x="23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7"/>
            <p:cNvSpPr/>
            <p:nvPr/>
          </p:nvSpPr>
          <p:spPr>
            <a:xfrm>
              <a:off x="7899953" y="4093817"/>
              <a:ext cx="93486" cy="76394"/>
            </a:xfrm>
            <a:custGeom>
              <a:avLst/>
              <a:gdLst/>
              <a:ahLst/>
              <a:cxnLst/>
              <a:rect l="l" t="t" r="r" b="b"/>
              <a:pathLst>
                <a:path w="2795" h="2284" extrusionOk="0">
                  <a:moveTo>
                    <a:pt x="2674" y="1"/>
                  </a:moveTo>
                  <a:cubicBezTo>
                    <a:pt x="2621" y="1"/>
                    <a:pt x="2565" y="43"/>
                    <a:pt x="2555" y="94"/>
                  </a:cubicBezTo>
                  <a:cubicBezTo>
                    <a:pt x="2475" y="538"/>
                    <a:pt x="2487" y="960"/>
                    <a:pt x="2498" y="1382"/>
                  </a:cubicBezTo>
                  <a:cubicBezTo>
                    <a:pt x="2510" y="1599"/>
                    <a:pt x="2521" y="1816"/>
                    <a:pt x="2510" y="2044"/>
                  </a:cubicBezTo>
                  <a:cubicBezTo>
                    <a:pt x="2419" y="2051"/>
                    <a:pt x="2326" y="2054"/>
                    <a:pt x="2231" y="2054"/>
                  </a:cubicBezTo>
                  <a:cubicBezTo>
                    <a:pt x="1421" y="2054"/>
                    <a:pt x="467" y="1817"/>
                    <a:pt x="161" y="1736"/>
                  </a:cubicBezTo>
                  <a:cubicBezTo>
                    <a:pt x="153" y="1734"/>
                    <a:pt x="146" y="1734"/>
                    <a:pt x="138" y="1734"/>
                  </a:cubicBezTo>
                  <a:cubicBezTo>
                    <a:pt x="87" y="1734"/>
                    <a:pt x="34" y="1767"/>
                    <a:pt x="24" y="1827"/>
                  </a:cubicBezTo>
                  <a:cubicBezTo>
                    <a:pt x="1" y="1884"/>
                    <a:pt x="47" y="1952"/>
                    <a:pt x="104" y="1964"/>
                  </a:cubicBezTo>
                  <a:cubicBezTo>
                    <a:pt x="423" y="2044"/>
                    <a:pt x="1392" y="2283"/>
                    <a:pt x="2225" y="2283"/>
                  </a:cubicBezTo>
                  <a:cubicBezTo>
                    <a:pt x="2373" y="2283"/>
                    <a:pt x="2510" y="2272"/>
                    <a:pt x="2635" y="2260"/>
                  </a:cubicBezTo>
                  <a:cubicBezTo>
                    <a:pt x="2692" y="2249"/>
                    <a:pt x="2738" y="2203"/>
                    <a:pt x="2738" y="2146"/>
                  </a:cubicBezTo>
                  <a:cubicBezTo>
                    <a:pt x="2749" y="1884"/>
                    <a:pt x="2738" y="1622"/>
                    <a:pt x="2738" y="1371"/>
                  </a:cubicBezTo>
                  <a:cubicBezTo>
                    <a:pt x="2715" y="949"/>
                    <a:pt x="2703" y="550"/>
                    <a:pt x="2783" y="139"/>
                  </a:cubicBezTo>
                  <a:cubicBezTo>
                    <a:pt x="2795" y="82"/>
                    <a:pt x="2760" y="14"/>
                    <a:pt x="2692" y="2"/>
                  </a:cubicBezTo>
                  <a:cubicBezTo>
                    <a:pt x="2686" y="1"/>
                    <a:pt x="2680" y="1"/>
                    <a:pt x="2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7"/>
            <p:cNvSpPr/>
            <p:nvPr/>
          </p:nvSpPr>
          <p:spPr>
            <a:xfrm>
              <a:off x="7933534" y="4122482"/>
              <a:ext cx="78234" cy="75926"/>
            </a:xfrm>
            <a:custGeom>
              <a:avLst/>
              <a:gdLst/>
              <a:ahLst/>
              <a:cxnLst/>
              <a:rect l="l" t="t" r="r" b="b"/>
              <a:pathLst>
                <a:path w="2339" h="2270" extrusionOk="0">
                  <a:moveTo>
                    <a:pt x="2121" y="1"/>
                  </a:moveTo>
                  <a:cubicBezTo>
                    <a:pt x="2064" y="1"/>
                    <a:pt x="2007" y="46"/>
                    <a:pt x="2007" y="115"/>
                  </a:cubicBezTo>
                  <a:cubicBezTo>
                    <a:pt x="2019" y="514"/>
                    <a:pt x="2042" y="924"/>
                    <a:pt x="2064" y="1323"/>
                  </a:cubicBezTo>
                  <a:cubicBezTo>
                    <a:pt x="2076" y="1551"/>
                    <a:pt x="2099" y="1780"/>
                    <a:pt x="2099" y="2008"/>
                  </a:cubicBezTo>
                  <a:cubicBezTo>
                    <a:pt x="1882" y="1973"/>
                    <a:pt x="1642" y="1962"/>
                    <a:pt x="1426" y="1939"/>
                  </a:cubicBezTo>
                  <a:cubicBezTo>
                    <a:pt x="992" y="1894"/>
                    <a:pt x="559" y="1859"/>
                    <a:pt x="160" y="1723"/>
                  </a:cubicBezTo>
                  <a:cubicBezTo>
                    <a:pt x="151" y="1721"/>
                    <a:pt x="141" y="1720"/>
                    <a:pt x="132" y="1720"/>
                  </a:cubicBezTo>
                  <a:cubicBezTo>
                    <a:pt x="82" y="1720"/>
                    <a:pt x="31" y="1745"/>
                    <a:pt x="12" y="1802"/>
                  </a:cubicBezTo>
                  <a:cubicBezTo>
                    <a:pt x="0" y="1859"/>
                    <a:pt x="23" y="1928"/>
                    <a:pt x="92" y="1951"/>
                  </a:cubicBezTo>
                  <a:cubicBezTo>
                    <a:pt x="502" y="2087"/>
                    <a:pt x="958" y="2133"/>
                    <a:pt x="1403" y="2167"/>
                  </a:cubicBezTo>
                  <a:cubicBezTo>
                    <a:pt x="1665" y="2190"/>
                    <a:pt x="1950" y="2213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4" y="2236"/>
                  </a:cubicBezTo>
                  <a:cubicBezTo>
                    <a:pt x="2327" y="2213"/>
                    <a:pt x="2338" y="2179"/>
                    <a:pt x="2338" y="2144"/>
                  </a:cubicBezTo>
                  <a:cubicBezTo>
                    <a:pt x="2327" y="1871"/>
                    <a:pt x="2315" y="1586"/>
                    <a:pt x="2304" y="1312"/>
                  </a:cubicBezTo>
                  <a:cubicBezTo>
                    <a:pt x="2281" y="913"/>
                    <a:pt x="2258" y="514"/>
                    <a:pt x="2247" y="115"/>
                  </a:cubicBezTo>
                  <a:cubicBezTo>
                    <a:pt x="2247" y="46"/>
                    <a:pt x="2190" y="1"/>
                    <a:pt x="2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7"/>
            <p:cNvSpPr/>
            <p:nvPr/>
          </p:nvSpPr>
          <p:spPr>
            <a:xfrm>
              <a:off x="7956814" y="4153755"/>
              <a:ext cx="78568" cy="75926"/>
            </a:xfrm>
            <a:custGeom>
              <a:avLst/>
              <a:gdLst/>
              <a:ahLst/>
              <a:cxnLst/>
              <a:rect l="l" t="t" r="r" b="b"/>
              <a:pathLst>
                <a:path w="2349" h="2270" extrusionOk="0">
                  <a:moveTo>
                    <a:pt x="2132" y="1"/>
                  </a:moveTo>
                  <a:cubicBezTo>
                    <a:pt x="2064" y="1"/>
                    <a:pt x="2007" y="58"/>
                    <a:pt x="2018" y="126"/>
                  </a:cubicBezTo>
                  <a:cubicBezTo>
                    <a:pt x="2018" y="525"/>
                    <a:pt x="2041" y="936"/>
                    <a:pt x="2064" y="1323"/>
                  </a:cubicBezTo>
                  <a:cubicBezTo>
                    <a:pt x="2087" y="1563"/>
                    <a:pt x="2098" y="1791"/>
                    <a:pt x="2110" y="2019"/>
                  </a:cubicBezTo>
                  <a:cubicBezTo>
                    <a:pt x="1881" y="1985"/>
                    <a:pt x="1653" y="1962"/>
                    <a:pt x="1425" y="1939"/>
                  </a:cubicBezTo>
                  <a:cubicBezTo>
                    <a:pt x="992" y="1905"/>
                    <a:pt x="559" y="1859"/>
                    <a:pt x="160" y="1734"/>
                  </a:cubicBezTo>
                  <a:cubicBezTo>
                    <a:pt x="147" y="1729"/>
                    <a:pt x="135" y="1727"/>
                    <a:pt x="122" y="1727"/>
                  </a:cubicBezTo>
                  <a:cubicBezTo>
                    <a:pt x="75" y="1727"/>
                    <a:pt x="29" y="1758"/>
                    <a:pt x="11" y="1802"/>
                  </a:cubicBezTo>
                  <a:cubicBezTo>
                    <a:pt x="0" y="1871"/>
                    <a:pt x="34" y="1928"/>
                    <a:pt x="91" y="1951"/>
                  </a:cubicBezTo>
                  <a:cubicBezTo>
                    <a:pt x="513" y="2087"/>
                    <a:pt x="958" y="2133"/>
                    <a:pt x="1403" y="2179"/>
                  </a:cubicBezTo>
                  <a:cubicBezTo>
                    <a:pt x="1665" y="2201"/>
                    <a:pt x="1950" y="2224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3" y="2247"/>
                  </a:cubicBezTo>
                  <a:cubicBezTo>
                    <a:pt x="2326" y="2224"/>
                    <a:pt x="2349" y="2190"/>
                    <a:pt x="2338" y="2156"/>
                  </a:cubicBezTo>
                  <a:cubicBezTo>
                    <a:pt x="2326" y="1871"/>
                    <a:pt x="2315" y="1597"/>
                    <a:pt x="2303" y="1312"/>
                  </a:cubicBezTo>
                  <a:cubicBezTo>
                    <a:pt x="2281" y="924"/>
                    <a:pt x="2258" y="514"/>
                    <a:pt x="2246" y="115"/>
                  </a:cubicBezTo>
                  <a:cubicBezTo>
                    <a:pt x="2246" y="58"/>
                    <a:pt x="2189" y="1"/>
                    <a:pt x="2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7"/>
            <p:cNvSpPr/>
            <p:nvPr/>
          </p:nvSpPr>
          <p:spPr>
            <a:xfrm>
              <a:off x="7903398" y="4078632"/>
              <a:ext cx="42378" cy="32076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2" y="0"/>
                  </a:moveTo>
                  <a:cubicBezTo>
                    <a:pt x="1095" y="0"/>
                    <a:pt x="1027" y="46"/>
                    <a:pt x="1027" y="103"/>
                  </a:cubicBezTo>
                  <a:cubicBezTo>
                    <a:pt x="1027" y="114"/>
                    <a:pt x="1004" y="468"/>
                    <a:pt x="947" y="707"/>
                  </a:cubicBezTo>
                  <a:cubicBezTo>
                    <a:pt x="913" y="707"/>
                    <a:pt x="890" y="696"/>
                    <a:pt x="867" y="696"/>
                  </a:cubicBezTo>
                  <a:cubicBezTo>
                    <a:pt x="639" y="650"/>
                    <a:pt x="308" y="593"/>
                    <a:pt x="194" y="502"/>
                  </a:cubicBezTo>
                  <a:cubicBezTo>
                    <a:pt x="175" y="487"/>
                    <a:pt x="150" y="479"/>
                    <a:pt x="125" y="479"/>
                  </a:cubicBezTo>
                  <a:cubicBezTo>
                    <a:pt x="93" y="479"/>
                    <a:pt x="61" y="493"/>
                    <a:pt x="35" y="525"/>
                  </a:cubicBezTo>
                  <a:cubicBezTo>
                    <a:pt x="1" y="570"/>
                    <a:pt x="1" y="650"/>
                    <a:pt x="58" y="685"/>
                  </a:cubicBezTo>
                  <a:cubicBezTo>
                    <a:pt x="217" y="810"/>
                    <a:pt x="548" y="867"/>
                    <a:pt x="822" y="924"/>
                  </a:cubicBezTo>
                  <a:cubicBezTo>
                    <a:pt x="890" y="935"/>
                    <a:pt x="958" y="947"/>
                    <a:pt x="1004" y="958"/>
                  </a:cubicBezTo>
                  <a:lnTo>
                    <a:pt x="1027" y="958"/>
                  </a:lnTo>
                  <a:cubicBezTo>
                    <a:pt x="1072" y="958"/>
                    <a:pt x="1118" y="924"/>
                    <a:pt x="1141" y="878"/>
                  </a:cubicBezTo>
                  <a:cubicBezTo>
                    <a:pt x="1221" y="628"/>
                    <a:pt x="1255" y="149"/>
                    <a:pt x="1255" y="126"/>
                  </a:cubicBezTo>
                  <a:cubicBezTo>
                    <a:pt x="1266" y="57"/>
                    <a:pt x="1209" y="0"/>
                    <a:pt x="1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7"/>
            <p:cNvSpPr/>
            <p:nvPr/>
          </p:nvSpPr>
          <p:spPr>
            <a:xfrm>
              <a:off x="8078830" y="3612575"/>
              <a:ext cx="151852" cy="236474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4391" y="0"/>
                  </a:moveTo>
                  <a:cubicBezTo>
                    <a:pt x="4323" y="0"/>
                    <a:pt x="4254" y="57"/>
                    <a:pt x="4243" y="137"/>
                  </a:cubicBezTo>
                  <a:cubicBezTo>
                    <a:pt x="4197" y="855"/>
                    <a:pt x="3513" y="1802"/>
                    <a:pt x="2897" y="2634"/>
                  </a:cubicBezTo>
                  <a:cubicBezTo>
                    <a:pt x="2669" y="2953"/>
                    <a:pt x="2453" y="3250"/>
                    <a:pt x="2281" y="3512"/>
                  </a:cubicBezTo>
                  <a:cubicBezTo>
                    <a:pt x="2076" y="3843"/>
                    <a:pt x="1871" y="4185"/>
                    <a:pt x="1677" y="4516"/>
                  </a:cubicBezTo>
                  <a:cubicBezTo>
                    <a:pt x="1529" y="4778"/>
                    <a:pt x="1381" y="5040"/>
                    <a:pt x="1221" y="5302"/>
                  </a:cubicBezTo>
                  <a:cubicBezTo>
                    <a:pt x="1153" y="5416"/>
                    <a:pt x="1084" y="5542"/>
                    <a:pt x="1016" y="5667"/>
                  </a:cubicBezTo>
                  <a:cubicBezTo>
                    <a:pt x="776" y="6112"/>
                    <a:pt x="525" y="6568"/>
                    <a:pt x="92" y="6796"/>
                  </a:cubicBezTo>
                  <a:cubicBezTo>
                    <a:pt x="24" y="6842"/>
                    <a:pt x="1" y="6922"/>
                    <a:pt x="35" y="6990"/>
                  </a:cubicBezTo>
                  <a:cubicBezTo>
                    <a:pt x="58" y="7047"/>
                    <a:pt x="104" y="7070"/>
                    <a:pt x="161" y="7070"/>
                  </a:cubicBezTo>
                  <a:cubicBezTo>
                    <a:pt x="183" y="7070"/>
                    <a:pt x="206" y="7058"/>
                    <a:pt x="229" y="7047"/>
                  </a:cubicBezTo>
                  <a:cubicBezTo>
                    <a:pt x="731" y="6785"/>
                    <a:pt x="1016" y="6260"/>
                    <a:pt x="1267" y="5804"/>
                  </a:cubicBezTo>
                  <a:cubicBezTo>
                    <a:pt x="1335" y="5679"/>
                    <a:pt x="1392" y="5553"/>
                    <a:pt x="1460" y="5451"/>
                  </a:cubicBezTo>
                  <a:cubicBezTo>
                    <a:pt x="1620" y="5188"/>
                    <a:pt x="1780" y="4926"/>
                    <a:pt x="1928" y="4664"/>
                  </a:cubicBezTo>
                  <a:cubicBezTo>
                    <a:pt x="2122" y="4333"/>
                    <a:pt x="2316" y="3991"/>
                    <a:pt x="2521" y="3660"/>
                  </a:cubicBezTo>
                  <a:cubicBezTo>
                    <a:pt x="2681" y="3410"/>
                    <a:pt x="2897" y="3113"/>
                    <a:pt x="3125" y="2805"/>
                  </a:cubicBezTo>
                  <a:cubicBezTo>
                    <a:pt x="3764" y="1939"/>
                    <a:pt x="4482" y="958"/>
                    <a:pt x="4528" y="160"/>
                  </a:cubicBezTo>
                  <a:cubicBezTo>
                    <a:pt x="4539" y="80"/>
                    <a:pt x="4471" y="11"/>
                    <a:pt x="43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7"/>
            <p:cNvSpPr/>
            <p:nvPr/>
          </p:nvSpPr>
          <p:spPr>
            <a:xfrm>
              <a:off x="8154756" y="3627358"/>
              <a:ext cx="108704" cy="77899"/>
            </a:xfrm>
            <a:custGeom>
              <a:avLst/>
              <a:gdLst/>
              <a:ahLst/>
              <a:cxnLst/>
              <a:rect l="l" t="t" r="r" b="b"/>
              <a:pathLst>
                <a:path w="3250" h="2329" extrusionOk="0">
                  <a:moveTo>
                    <a:pt x="161" y="1"/>
                  </a:moveTo>
                  <a:cubicBezTo>
                    <a:pt x="141" y="1"/>
                    <a:pt x="121" y="5"/>
                    <a:pt x="103" y="14"/>
                  </a:cubicBezTo>
                  <a:cubicBezTo>
                    <a:pt x="34" y="48"/>
                    <a:pt x="0" y="128"/>
                    <a:pt x="34" y="197"/>
                  </a:cubicBezTo>
                  <a:cubicBezTo>
                    <a:pt x="308" y="767"/>
                    <a:pt x="468" y="1565"/>
                    <a:pt x="433" y="2181"/>
                  </a:cubicBezTo>
                  <a:cubicBezTo>
                    <a:pt x="433" y="2226"/>
                    <a:pt x="445" y="2261"/>
                    <a:pt x="479" y="2295"/>
                  </a:cubicBezTo>
                  <a:cubicBezTo>
                    <a:pt x="502" y="2318"/>
                    <a:pt x="536" y="2329"/>
                    <a:pt x="582" y="2329"/>
                  </a:cubicBezTo>
                  <a:lnTo>
                    <a:pt x="593" y="2329"/>
                  </a:lnTo>
                  <a:cubicBezTo>
                    <a:pt x="1323" y="2261"/>
                    <a:pt x="2463" y="1896"/>
                    <a:pt x="3147" y="1576"/>
                  </a:cubicBezTo>
                  <a:cubicBezTo>
                    <a:pt x="3227" y="1542"/>
                    <a:pt x="3250" y="1462"/>
                    <a:pt x="3227" y="1383"/>
                  </a:cubicBezTo>
                  <a:cubicBezTo>
                    <a:pt x="3202" y="1332"/>
                    <a:pt x="3146" y="1301"/>
                    <a:pt x="3092" y="1301"/>
                  </a:cubicBezTo>
                  <a:cubicBezTo>
                    <a:pt x="3072" y="1301"/>
                    <a:pt x="3052" y="1305"/>
                    <a:pt x="3033" y="1314"/>
                  </a:cubicBezTo>
                  <a:cubicBezTo>
                    <a:pt x="2406" y="1599"/>
                    <a:pt x="1425" y="1930"/>
                    <a:pt x="718" y="2032"/>
                  </a:cubicBezTo>
                  <a:cubicBezTo>
                    <a:pt x="718" y="1394"/>
                    <a:pt x="559" y="630"/>
                    <a:pt x="297" y="83"/>
                  </a:cubicBezTo>
                  <a:cubicBezTo>
                    <a:pt x="272" y="33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7"/>
            <p:cNvSpPr/>
            <p:nvPr/>
          </p:nvSpPr>
          <p:spPr>
            <a:xfrm>
              <a:off x="8139872" y="3648598"/>
              <a:ext cx="122451" cy="91780"/>
            </a:xfrm>
            <a:custGeom>
              <a:avLst/>
              <a:gdLst/>
              <a:ahLst/>
              <a:cxnLst/>
              <a:rect l="l" t="t" r="r" b="b"/>
              <a:pathLst>
                <a:path w="3661" h="2744" extrusionOk="0">
                  <a:moveTo>
                    <a:pt x="156" y="0"/>
                  </a:moveTo>
                  <a:cubicBezTo>
                    <a:pt x="143" y="0"/>
                    <a:pt x="129" y="2"/>
                    <a:pt x="114" y="6"/>
                  </a:cubicBezTo>
                  <a:cubicBezTo>
                    <a:pt x="46" y="29"/>
                    <a:pt x="0" y="109"/>
                    <a:pt x="23" y="189"/>
                  </a:cubicBezTo>
                  <a:cubicBezTo>
                    <a:pt x="183" y="679"/>
                    <a:pt x="228" y="1158"/>
                    <a:pt x="274" y="1671"/>
                  </a:cubicBezTo>
                  <a:cubicBezTo>
                    <a:pt x="297" y="1990"/>
                    <a:pt x="320" y="2310"/>
                    <a:pt x="377" y="2618"/>
                  </a:cubicBezTo>
                  <a:cubicBezTo>
                    <a:pt x="388" y="2686"/>
                    <a:pt x="445" y="2743"/>
                    <a:pt x="513" y="2743"/>
                  </a:cubicBezTo>
                  <a:cubicBezTo>
                    <a:pt x="1631" y="2732"/>
                    <a:pt x="3125" y="2184"/>
                    <a:pt x="3547" y="2013"/>
                  </a:cubicBezTo>
                  <a:cubicBezTo>
                    <a:pt x="3626" y="1990"/>
                    <a:pt x="3661" y="1911"/>
                    <a:pt x="3626" y="1831"/>
                  </a:cubicBezTo>
                  <a:cubicBezTo>
                    <a:pt x="3608" y="1777"/>
                    <a:pt x="3555" y="1744"/>
                    <a:pt x="3493" y="1744"/>
                  </a:cubicBezTo>
                  <a:cubicBezTo>
                    <a:pt x="3477" y="1744"/>
                    <a:pt x="3461" y="1746"/>
                    <a:pt x="3444" y="1751"/>
                  </a:cubicBezTo>
                  <a:cubicBezTo>
                    <a:pt x="3045" y="1911"/>
                    <a:pt x="1688" y="2412"/>
                    <a:pt x="639" y="2458"/>
                  </a:cubicBezTo>
                  <a:cubicBezTo>
                    <a:pt x="593" y="2184"/>
                    <a:pt x="571" y="1911"/>
                    <a:pt x="559" y="1648"/>
                  </a:cubicBezTo>
                  <a:cubicBezTo>
                    <a:pt x="513" y="1147"/>
                    <a:pt x="468" y="622"/>
                    <a:pt x="297" y="98"/>
                  </a:cubicBezTo>
                  <a:cubicBezTo>
                    <a:pt x="278" y="41"/>
                    <a:pt x="221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7"/>
            <p:cNvSpPr/>
            <p:nvPr/>
          </p:nvSpPr>
          <p:spPr>
            <a:xfrm>
              <a:off x="8125757" y="3685423"/>
              <a:ext cx="99941" cy="93084"/>
            </a:xfrm>
            <a:custGeom>
              <a:avLst/>
              <a:gdLst/>
              <a:ahLst/>
              <a:cxnLst/>
              <a:rect l="l" t="t" r="r" b="b"/>
              <a:pathLst>
                <a:path w="2988" h="2783" extrusionOk="0">
                  <a:moveTo>
                    <a:pt x="137" y="0"/>
                  </a:moveTo>
                  <a:cubicBezTo>
                    <a:pt x="57" y="11"/>
                    <a:pt x="0" y="80"/>
                    <a:pt x="0" y="160"/>
                  </a:cubicBezTo>
                  <a:cubicBezTo>
                    <a:pt x="57" y="650"/>
                    <a:pt x="80" y="1140"/>
                    <a:pt x="114" y="1619"/>
                  </a:cubicBezTo>
                  <a:cubicBezTo>
                    <a:pt x="137" y="1961"/>
                    <a:pt x="160" y="2303"/>
                    <a:pt x="183" y="2645"/>
                  </a:cubicBezTo>
                  <a:cubicBezTo>
                    <a:pt x="183" y="2691"/>
                    <a:pt x="206" y="2725"/>
                    <a:pt x="240" y="2748"/>
                  </a:cubicBezTo>
                  <a:cubicBezTo>
                    <a:pt x="274" y="2771"/>
                    <a:pt x="297" y="2782"/>
                    <a:pt x="320" y="2782"/>
                  </a:cubicBezTo>
                  <a:cubicBezTo>
                    <a:pt x="343" y="2782"/>
                    <a:pt x="354" y="2771"/>
                    <a:pt x="365" y="2771"/>
                  </a:cubicBezTo>
                  <a:cubicBezTo>
                    <a:pt x="673" y="2680"/>
                    <a:pt x="1004" y="2600"/>
                    <a:pt x="1335" y="2531"/>
                  </a:cubicBezTo>
                  <a:cubicBezTo>
                    <a:pt x="1859" y="2429"/>
                    <a:pt x="2406" y="2303"/>
                    <a:pt x="2897" y="2075"/>
                  </a:cubicBezTo>
                  <a:cubicBezTo>
                    <a:pt x="2965" y="2041"/>
                    <a:pt x="2988" y="1961"/>
                    <a:pt x="2965" y="1893"/>
                  </a:cubicBezTo>
                  <a:cubicBezTo>
                    <a:pt x="2941" y="1837"/>
                    <a:pt x="2889" y="1809"/>
                    <a:pt x="2837" y="1809"/>
                  </a:cubicBezTo>
                  <a:cubicBezTo>
                    <a:pt x="2814" y="1809"/>
                    <a:pt x="2792" y="1814"/>
                    <a:pt x="2771" y="1824"/>
                  </a:cubicBezTo>
                  <a:cubicBezTo>
                    <a:pt x="2315" y="2030"/>
                    <a:pt x="1779" y="2144"/>
                    <a:pt x="1266" y="2258"/>
                  </a:cubicBezTo>
                  <a:cubicBezTo>
                    <a:pt x="1004" y="2315"/>
                    <a:pt x="719" y="2372"/>
                    <a:pt x="457" y="2452"/>
                  </a:cubicBezTo>
                  <a:cubicBezTo>
                    <a:pt x="434" y="2167"/>
                    <a:pt x="411" y="1881"/>
                    <a:pt x="400" y="1608"/>
                  </a:cubicBezTo>
                  <a:cubicBezTo>
                    <a:pt x="365" y="1118"/>
                    <a:pt x="343" y="627"/>
                    <a:pt x="286" y="125"/>
                  </a:cubicBezTo>
                  <a:cubicBezTo>
                    <a:pt x="286" y="57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8101742" y="3726965"/>
              <a:ext cx="100343" cy="93118"/>
            </a:xfrm>
            <a:custGeom>
              <a:avLst/>
              <a:gdLst/>
              <a:ahLst/>
              <a:cxnLst/>
              <a:rect l="l" t="t" r="r" b="b"/>
              <a:pathLst>
                <a:path w="3000" h="2784" extrusionOk="0">
                  <a:moveTo>
                    <a:pt x="137" y="1"/>
                  </a:moveTo>
                  <a:cubicBezTo>
                    <a:pt x="68" y="12"/>
                    <a:pt x="0" y="81"/>
                    <a:pt x="11" y="161"/>
                  </a:cubicBezTo>
                  <a:cubicBezTo>
                    <a:pt x="57" y="651"/>
                    <a:pt x="91" y="1141"/>
                    <a:pt x="126" y="1620"/>
                  </a:cubicBezTo>
                  <a:cubicBezTo>
                    <a:pt x="148" y="1962"/>
                    <a:pt x="160" y="2304"/>
                    <a:pt x="194" y="2646"/>
                  </a:cubicBezTo>
                  <a:cubicBezTo>
                    <a:pt x="194" y="2692"/>
                    <a:pt x="217" y="2738"/>
                    <a:pt x="251" y="2760"/>
                  </a:cubicBezTo>
                  <a:cubicBezTo>
                    <a:pt x="274" y="2772"/>
                    <a:pt x="308" y="2783"/>
                    <a:pt x="331" y="2783"/>
                  </a:cubicBezTo>
                  <a:cubicBezTo>
                    <a:pt x="342" y="2783"/>
                    <a:pt x="365" y="2783"/>
                    <a:pt x="376" y="2772"/>
                  </a:cubicBezTo>
                  <a:cubicBezTo>
                    <a:pt x="684" y="2681"/>
                    <a:pt x="1015" y="2612"/>
                    <a:pt x="1334" y="2544"/>
                  </a:cubicBezTo>
                  <a:cubicBezTo>
                    <a:pt x="1870" y="2430"/>
                    <a:pt x="2417" y="2304"/>
                    <a:pt x="2896" y="2076"/>
                  </a:cubicBezTo>
                  <a:cubicBezTo>
                    <a:pt x="2976" y="2042"/>
                    <a:pt x="2999" y="1962"/>
                    <a:pt x="2965" y="1894"/>
                  </a:cubicBezTo>
                  <a:cubicBezTo>
                    <a:pt x="2940" y="1844"/>
                    <a:pt x="2890" y="1812"/>
                    <a:pt x="2839" y="1812"/>
                  </a:cubicBezTo>
                  <a:cubicBezTo>
                    <a:pt x="2820" y="1812"/>
                    <a:pt x="2801" y="1816"/>
                    <a:pt x="2782" y="1825"/>
                  </a:cubicBezTo>
                  <a:cubicBezTo>
                    <a:pt x="2326" y="2042"/>
                    <a:pt x="1790" y="2156"/>
                    <a:pt x="1277" y="2259"/>
                  </a:cubicBezTo>
                  <a:cubicBezTo>
                    <a:pt x="1004" y="2316"/>
                    <a:pt x="730" y="2373"/>
                    <a:pt x="456" y="2453"/>
                  </a:cubicBezTo>
                  <a:cubicBezTo>
                    <a:pt x="445" y="2167"/>
                    <a:pt x="422" y="1894"/>
                    <a:pt x="411" y="1609"/>
                  </a:cubicBezTo>
                  <a:cubicBezTo>
                    <a:pt x="376" y="1130"/>
                    <a:pt x="342" y="628"/>
                    <a:pt x="297" y="138"/>
                  </a:cubicBezTo>
                  <a:cubicBezTo>
                    <a:pt x="285" y="58"/>
                    <a:pt x="217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7"/>
            <p:cNvSpPr/>
            <p:nvPr/>
          </p:nvSpPr>
          <p:spPr>
            <a:xfrm>
              <a:off x="8195930" y="3623177"/>
              <a:ext cx="53817" cy="38632"/>
            </a:xfrm>
            <a:custGeom>
              <a:avLst/>
              <a:gdLst/>
              <a:ahLst/>
              <a:cxnLst/>
              <a:rect l="l" t="t" r="r" b="b"/>
              <a:pathLst>
                <a:path w="1609" h="1155" extrusionOk="0">
                  <a:moveTo>
                    <a:pt x="150" y="1"/>
                  </a:moveTo>
                  <a:cubicBezTo>
                    <a:pt x="142" y="1"/>
                    <a:pt x="134" y="1"/>
                    <a:pt x="126" y="2"/>
                  </a:cubicBezTo>
                  <a:cubicBezTo>
                    <a:pt x="46" y="14"/>
                    <a:pt x="1" y="94"/>
                    <a:pt x="12" y="173"/>
                  </a:cubicBezTo>
                  <a:cubicBezTo>
                    <a:pt x="23" y="196"/>
                    <a:pt x="126" y="766"/>
                    <a:pt x="274" y="1063"/>
                  </a:cubicBezTo>
                  <a:cubicBezTo>
                    <a:pt x="297" y="1120"/>
                    <a:pt x="343" y="1154"/>
                    <a:pt x="400" y="1154"/>
                  </a:cubicBezTo>
                  <a:cubicBezTo>
                    <a:pt x="411" y="1154"/>
                    <a:pt x="434" y="1143"/>
                    <a:pt x="445" y="1143"/>
                  </a:cubicBezTo>
                  <a:cubicBezTo>
                    <a:pt x="502" y="1120"/>
                    <a:pt x="571" y="1097"/>
                    <a:pt x="662" y="1074"/>
                  </a:cubicBezTo>
                  <a:cubicBezTo>
                    <a:pt x="981" y="972"/>
                    <a:pt x="1380" y="846"/>
                    <a:pt x="1551" y="675"/>
                  </a:cubicBezTo>
                  <a:cubicBezTo>
                    <a:pt x="1608" y="618"/>
                    <a:pt x="1608" y="538"/>
                    <a:pt x="1551" y="481"/>
                  </a:cubicBezTo>
                  <a:cubicBezTo>
                    <a:pt x="1529" y="453"/>
                    <a:pt x="1494" y="439"/>
                    <a:pt x="1459" y="439"/>
                  </a:cubicBezTo>
                  <a:cubicBezTo>
                    <a:pt x="1423" y="439"/>
                    <a:pt x="1386" y="453"/>
                    <a:pt x="1358" y="481"/>
                  </a:cubicBezTo>
                  <a:cubicBezTo>
                    <a:pt x="1232" y="595"/>
                    <a:pt x="833" y="721"/>
                    <a:pt x="571" y="801"/>
                  </a:cubicBezTo>
                  <a:cubicBezTo>
                    <a:pt x="537" y="812"/>
                    <a:pt x="514" y="823"/>
                    <a:pt x="479" y="835"/>
                  </a:cubicBezTo>
                  <a:cubicBezTo>
                    <a:pt x="377" y="550"/>
                    <a:pt x="297" y="116"/>
                    <a:pt x="297" y="116"/>
                  </a:cubicBezTo>
                  <a:cubicBezTo>
                    <a:pt x="277" y="45"/>
                    <a:pt x="219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7"/>
            <p:cNvSpPr/>
            <p:nvPr/>
          </p:nvSpPr>
          <p:spPr>
            <a:xfrm>
              <a:off x="8078095" y="3823428"/>
              <a:ext cx="195668" cy="252562"/>
            </a:xfrm>
            <a:custGeom>
              <a:avLst/>
              <a:gdLst/>
              <a:ahLst/>
              <a:cxnLst/>
              <a:rect l="l" t="t" r="r" b="b"/>
              <a:pathLst>
                <a:path w="5850" h="7551" extrusionOk="0">
                  <a:moveTo>
                    <a:pt x="5678" y="0"/>
                  </a:moveTo>
                  <a:cubicBezTo>
                    <a:pt x="5597" y="0"/>
                    <a:pt x="5530" y="55"/>
                    <a:pt x="5519" y="139"/>
                  </a:cubicBezTo>
                  <a:cubicBezTo>
                    <a:pt x="5394" y="948"/>
                    <a:pt x="4504" y="1940"/>
                    <a:pt x="3729" y="2818"/>
                  </a:cubicBezTo>
                  <a:cubicBezTo>
                    <a:pt x="3432" y="3149"/>
                    <a:pt x="3159" y="3468"/>
                    <a:pt x="2953" y="3742"/>
                  </a:cubicBezTo>
                  <a:cubicBezTo>
                    <a:pt x="2668" y="4095"/>
                    <a:pt x="2406" y="4472"/>
                    <a:pt x="2155" y="4825"/>
                  </a:cubicBezTo>
                  <a:cubicBezTo>
                    <a:pt x="1961" y="5110"/>
                    <a:pt x="1768" y="5384"/>
                    <a:pt x="1562" y="5658"/>
                  </a:cubicBezTo>
                  <a:cubicBezTo>
                    <a:pt x="1471" y="5783"/>
                    <a:pt x="1380" y="5909"/>
                    <a:pt x="1289" y="6057"/>
                  </a:cubicBezTo>
                  <a:cubicBezTo>
                    <a:pt x="969" y="6524"/>
                    <a:pt x="639" y="7026"/>
                    <a:pt x="126" y="7243"/>
                  </a:cubicBezTo>
                  <a:cubicBezTo>
                    <a:pt x="46" y="7277"/>
                    <a:pt x="0" y="7368"/>
                    <a:pt x="34" y="7448"/>
                  </a:cubicBezTo>
                  <a:cubicBezTo>
                    <a:pt x="69" y="7516"/>
                    <a:pt x="126" y="7551"/>
                    <a:pt x="183" y="7551"/>
                  </a:cubicBezTo>
                  <a:cubicBezTo>
                    <a:pt x="205" y="7551"/>
                    <a:pt x="228" y="7539"/>
                    <a:pt x="251" y="7539"/>
                  </a:cubicBezTo>
                  <a:cubicBezTo>
                    <a:pt x="855" y="7277"/>
                    <a:pt x="1220" y="6718"/>
                    <a:pt x="1551" y="6228"/>
                  </a:cubicBezTo>
                  <a:cubicBezTo>
                    <a:pt x="1642" y="6102"/>
                    <a:pt x="1733" y="5966"/>
                    <a:pt x="1813" y="5852"/>
                  </a:cubicBezTo>
                  <a:cubicBezTo>
                    <a:pt x="2030" y="5578"/>
                    <a:pt x="2224" y="5293"/>
                    <a:pt x="2418" y="5019"/>
                  </a:cubicBezTo>
                  <a:cubicBezTo>
                    <a:pt x="2668" y="4654"/>
                    <a:pt x="2931" y="4289"/>
                    <a:pt x="3204" y="3936"/>
                  </a:cubicBezTo>
                  <a:cubicBezTo>
                    <a:pt x="3410" y="3674"/>
                    <a:pt x="3683" y="3366"/>
                    <a:pt x="3968" y="3035"/>
                  </a:cubicBezTo>
                  <a:cubicBezTo>
                    <a:pt x="4778" y="2123"/>
                    <a:pt x="5702" y="1085"/>
                    <a:pt x="5838" y="184"/>
                  </a:cubicBezTo>
                  <a:cubicBezTo>
                    <a:pt x="5850" y="93"/>
                    <a:pt x="5793" y="13"/>
                    <a:pt x="5702" y="2"/>
                  </a:cubicBezTo>
                  <a:cubicBezTo>
                    <a:pt x="5694" y="1"/>
                    <a:pt x="5686" y="0"/>
                    <a:pt x="5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7"/>
            <p:cNvSpPr/>
            <p:nvPr/>
          </p:nvSpPr>
          <p:spPr>
            <a:xfrm>
              <a:off x="8186398" y="3832994"/>
              <a:ext cx="118638" cy="90041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187" y="1"/>
                  </a:moveTo>
                  <a:cubicBezTo>
                    <a:pt x="167" y="1"/>
                    <a:pt x="146" y="5"/>
                    <a:pt x="126" y="12"/>
                  </a:cubicBezTo>
                  <a:cubicBezTo>
                    <a:pt x="46" y="47"/>
                    <a:pt x="1" y="138"/>
                    <a:pt x="35" y="218"/>
                  </a:cubicBezTo>
                  <a:cubicBezTo>
                    <a:pt x="274" y="890"/>
                    <a:pt x="377" y="1803"/>
                    <a:pt x="274" y="2498"/>
                  </a:cubicBezTo>
                  <a:cubicBezTo>
                    <a:pt x="274" y="2555"/>
                    <a:pt x="286" y="2601"/>
                    <a:pt x="320" y="2635"/>
                  </a:cubicBezTo>
                  <a:cubicBezTo>
                    <a:pt x="343" y="2669"/>
                    <a:pt x="400" y="2681"/>
                    <a:pt x="434" y="2692"/>
                  </a:cubicBezTo>
                  <a:cubicBezTo>
                    <a:pt x="1278" y="2692"/>
                    <a:pt x="2600" y="2384"/>
                    <a:pt x="3410" y="2099"/>
                  </a:cubicBezTo>
                  <a:cubicBezTo>
                    <a:pt x="3501" y="2065"/>
                    <a:pt x="3547" y="1974"/>
                    <a:pt x="3513" y="1894"/>
                  </a:cubicBezTo>
                  <a:cubicBezTo>
                    <a:pt x="3484" y="1828"/>
                    <a:pt x="3417" y="1785"/>
                    <a:pt x="3350" y="1785"/>
                  </a:cubicBezTo>
                  <a:cubicBezTo>
                    <a:pt x="3335" y="1785"/>
                    <a:pt x="3321" y="1787"/>
                    <a:pt x="3307" y="1791"/>
                  </a:cubicBezTo>
                  <a:cubicBezTo>
                    <a:pt x="2566" y="2053"/>
                    <a:pt x="1426" y="2327"/>
                    <a:pt x="616" y="2361"/>
                  </a:cubicBezTo>
                  <a:cubicBezTo>
                    <a:pt x="685" y="1643"/>
                    <a:pt x="571" y="765"/>
                    <a:pt x="331" y="115"/>
                  </a:cubicBezTo>
                  <a:cubicBezTo>
                    <a:pt x="314" y="44"/>
                    <a:pt x="255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7"/>
            <p:cNvSpPr/>
            <p:nvPr/>
          </p:nvSpPr>
          <p:spPr>
            <a:xfrm>
              <a:off x="8167333" y="3855738"/>
              <a:ext cx="132385" cy="105460"/>
            </a:xfrm>
            <a:custGeom>
              <a:avLst/>
              <a:gdLst/>
              <a:ahLst/>
              <a:cxnLst/>
              <a:rect l="l" t="t" r="r" b="b"/>
              <a:pathLst>
                <a:path w="3958" h="3153" extrusionOk="0">
                  <a:moveTo>
                    <a:pt x="185" y="0"/>
                  </a:moveTo>
                  <a:cubicBezTo>
                    <a:pt x="173" y="0"/>
                    <a:pt x="161" y="2"/>
                    <a:pt x="149" y="5"/>
                  </a:cubicBezTo>
                  <a:cubicBezTo>
                    <a:pt x="57" y="16"/>
                    <a:pt x="0" y="108"/>
                    <a:pt x="23" y="199"/>
                  </a:cubicBezTo>
                  <a:cubicBezTo>
                    <a:pt x="149" y="769"/>
                    <a:pt x="149" y="1316"/>
                    <a:pt x="149" y="1898"/>
                  </a:cubicBezTo>
                  <a:cubicBezTo>
                    <a:pt x="137" y="2251"/>
                    <a:pt x="137" y="2616"/>
                    <a:pt x="171" y="2981"/>
                  </a:cubicBezTo>
                  <a:cubicBezTo>
                    <a:pt x="171" y="3061"/>
                    <a:pt x="240" y="3129"/>
                    <a:pt x="320" y="3129"/>
                  </a:cubicBezTo>
                  <a:cubicBezTo>
                    <a:pt x="445" y="3141"/>
                    <a:pt x="582" y="3152"/>
                    <a:pt x="719" y="3152"/>
                  </a:cubicBezTo>
                  <a:cubicBezTo>
                    <a:pt x="1916" y="3152"/>
                    <a:pt x="3364" y="2765"/>
                    <a:pt x="3820" y="2628"/>
                  </a:cubicBezTo>
                  <a:cubicBezTo>
                    <a:pt x="3900" y="2605"/>
                    <a:pt x="3957" y="2514"/>
                    <a:pt x="3923" y="2434"/>
                  </a:cubicBezTo>
                  <a:cubicBezTo>
                    <a:pt x="3904" y="2358"/>
                    <a:pt x="3838" y="2314"/>
                    <a:pt x="3771" y="2314"/>
                  </a:cubicBezTo>
                  <a:cubicBezTo>
                    <a:pt x="3757" y="2314"/>
                    <a:pt x="3743" y="2316"/>
                    <a:pt x="3729" y="2320"/>
                  </a:cubicBezTo>
                  <a:cubicBezTo>
                    <a:pt x="3280" y="2448"/>
                    <a:pt x="1869" y="2827"/>
                    <a:pt x="708" y="2827"/>
                  </a:cubicBezTo>
                  <a:cubicBezTo>
                    <a:pt x="631" y="2827"/>
                    <a:pt x="554" y="2825"/>
                    <a:pt x="479" y="2822"/>
                  </a:cubicBezTo>
                  <a:cubicBezTo>
                    <a:pt x="468" y="2514"/>
                    <a:pt x="468" y="2206"/>
                    <a:pt x="468" y="1909"/>
                  </a:cubicBezTo>
                  <a:cubicBezTo>
                    <a:pt x="468" y="1328"/>
                    <a:pt x="479" y="735"/>
                    <a:pt x="342" y="119"/>
                  </a:cubicBezTo>
                  <a:cubicBezTo>
                    <a:pt x="323" y="51"/>
                    <a:pt x="254" y="0"/>
                    <a:pt x="1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7"/>
            <p:cNvSpPr/>
            <p:nvPr/>
          </p:nvSpPr>
          <p:spPr>
            <a:xfrm>
              <a:off x="8145592" y="3895942"/>
              <a:ext cx="108738" cy="105661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217" y="0"/>
                  </a:moveTo>
                  <a:cubicBezTo>
                    <a:pt x="137" y="0"/>
                    <a:pt x="57" y="69"/>
                    <a:pt x="57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57" y="3113"/>
                  </a:cubicBezTo>
                  <a:cubicBezTo>
                    <a:pt x="92" y="3148"/>
                    <a:pt x="126" y="3159"/>
                    <a:pt x="160" y="3159"/>
                  </a:cubicBezTo>
                  <a:cubicBezTo>
                    <a:pt x="171" y="3159"/>
                    <a:pt x="183" y="3159"/>
                    <a:pt x="194" y="3148"/>
                  </a:cubicBezTo>
                  <a:cubicBezTo>
                    <a:pt x="559" y="3079"/>
                    <a:pt x="935" y="3034"/>
                    <a:pt x="1312" y="2988"/>
                  </a:cubicBezTo>
                  <a:cubicBezTo>
                    <a:pt x="1916" y="2908"/>
                    <a:pt x="2555" y="2840"/>
                    <a:pt x="3125" y="2634"/>
                  </a:cubicBezTo>
                  <a:cubicBezTo>
                    <a:pt x="3205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3" y="2315"/>
                  </a:cubicBezTo>
                  <a:cubicBezTo>
                    <a:pt x="3053" y="2315"/>
                    <a:pt x="3032" y="2319"/>
                    <a:pt x="3011" y="2327"/>
                  </a:cubicBezTo>
                  <a:cubicBezTo>
                    <a:pt x="2475" y="2520"/>
                    <a:pt x="1859" y="2589"/>
                    <a:pt x="1278" y="2669"/>
                  </a:cubicBezTo>
                  <a:cubicBezTo>
                    <a:pt x="958" y="2703"/>
                    <a:pt x="639" y="2737"/>
                    <a:pt x="331" y="2794"/>
                  </a:cubicBezTo>
                  <a:cubicBezTo>
                    <a:pt x="331" y="2475"/>
                    <a:pt x="342" y="2156"/>
                    <a:pt x="354" y="1836"/>
                  </a:cubicBezTo>
                  <a:cubicBezTo>
                    <a:pt x="365" y="1289"/>
                    <a:pt x="388" y="719"/>
                    <a:pt x="388" y="160"/>
                  </a:cubicBezTo>
                  <a:cubicBezTo>
                    <a:pt x="388" y="69"/>
                    <a:pt x="308" y="0"/>
                    <a:pt x="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7"/>
            <p:cNvSpPr/>
            <p:nvPr/>
          </p:nvSpPr>
          <p:spPr>
            <a:xfrm>
              <a:off x="8114318" y="3940561"/>
              <a:ext cx="108738" cy="105694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228" y="1"/>
                  </a:moveTo>
                  <a:cubicBezTo>
                    <a:pt x="137" y="1"/>
                    <a:pt x="69" y="69"/>
                    <a:pt x="69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69" y="3113"/>
                  </a:cubicBezTo>
                  <a:cubicBezTo>
                    <a:pt x="92" y="3148"/>
                    <a:pt x="126" y="3159"/>
                    <a:pt x="171" y="3159"/>
                  </a:cubicBezTo>
                  <a:cubicBezTo>
                    <a:pt x="183" y="3159"/>
                    <a:pt x="194" y="3159"/>
                    <a:pt x="206" y="3148"/>
                  </a:cubicBezTo>
                  <a:cubicBezTo>
                    <a:pt x="559" y="3079"/>
                    <a:pt x="947" y="3034"/>
                    <a:pt x="1312" y="2988"/>
                  </a:cubicBezTo>
                  <a:cubicBezTo>
                    <a:pt x="1927" y="2908"/>
                    <a:pt x="2555" y="2840"/>
                    <a:pt x="3125" y="2635"/>
                  </a:cubicBezTo>
                  <a:cubicBezTo>
                    <a:pt x="3216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8" y="2315"/>
                  </a:cubicBezTo>
                  <a:cubicBezTo>
                    <a:pt x="3059" y="2315"/>
                    <a:pt x="3040" y="2319"/>
                    <a:pt x="3022" y="2327"/>
                  </a:cubicBezTo>
                  <a:cubicBezTo>
                    <a:pt x="2475" y="2521"/>
                    <a:pt x="1870" y="2589"/>
                    <a:pt x="1277" y="2669"/>
                  </a:cubicBezTo>
                  <a:cubicBezTo>
                    <a:pt x="970" y="2703"/>
                    <a:pt x="639" y="2737"/>
                    <a:pt x="331" y="2794"/>
                  </a:cubicBezTo>
                  <a:cubicBezTo>
                    <a:pt x="342" y="2475"/>
                    <a:pt x="342" y="2156"/>
                    <a:pt x="354" y="1836"/>
                  </a:cubicBezTo>
                  <a:cubicBezTo>
                    <a:pt x="377" y="1289"/>
                    <a:pt x="388" y="719"/>
                    <a:pt x="388" y="160"/>
                  </a:cubicBezTo>
                  <a:cubicBezTo>
                    <a:pt x="388" y="69"/>
                    <a:pt x="320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7"/>
            <p:cNvSpPr/>
            <p:nvPr/>
          </p:nvSpPr>
          <p:spPr>
            <a:xfrm>
              <a:off x="8233324" y="3832592"/>
              <a:ext cx="59503" cy="44318"/>
            </a:xfrm>
            <a:custGeom>
              <a:avLst/>
              <a:gdLst/>
              <a:ahLst/>
              <a:cxnLst/>
              <a:rect l="l" t="t" r="r" b="b"/>
              <a:pathLst>
                <a:path w="1779" h="1325" extrusionOk="0">
                  <a:moveTo>
                    <a:pt x="180" y="0"/>
                  </a:moveTo>
                  <a:cubicBezTo>
                    <a:pt x="173" y="0"/>
                    <a:pt x="166" y="1"/>
                    <a:pt x="160" y="2"/>
                  </a:cubicBezTo>
                  <a:cubicBezTo>
                    <a:pt x="68" y="13"/>
                    <a:pt x="0" y="93"/>
                    <a:pt x="11" y="184"/>
                  </a:cubicBezTo>
                  <a:cubicBezTo>
                    <a:pt x="11" y="207"/>
                    <a:pt x="80" y="868"/>
                    <a:pt x="205" y="1222"/>
                  </a:cubicBezTo>
                  <a:cubicBezTo>
                    <a:pt x="228" y="1290"/>
                    <a:pt x="297" y="1324"/>
                    <a:pt x="365" y="1324"/>
                  </a:cubicBezTo>
                  <a:lnTo>
                    <a:pt x="399" y="1324"/>
                  </a:lnTo>
                  <a:cubicBezTo>
                    <a:pt x="468" y="1313"/>
                    <a:pt x="547" y="1290"/>
                    <a:pt x="650" y="1267"/>
                  </a:cubicBezTo>
                  <a:cubicBezTo>
                    <a:pt x="1026" y="1187"/>
                    <a:pt x="1482" y="1096"/>
                    <a:pt x="1699" y="914"/>
                  </a:cubicBezTo>
                  <a:cubicBezTo>
                    <a:pt x="1767" y="857"/>
                    <a:pt x="1779" y="754"/>
                    <a:pt x="1722" y="686"/>
                  </a:cubicBezTo>
                  <a:cubicBezTo>
                    <a:pt x="1690" y="647"/>
                    <a:pt x="1642" y="626"/>
                    <a:pt x="1595" y="626"/>
                  </a:cubicBezTo>
                  <a:cubicBezTo>
                    <a:pt x="1559" y="626"/>
                    <a:pt x="1523" y="638"/>
                    <a:pt x="1494" y="663"/>
                  </a:cubicBezTo>
                  <a:cubicBezTo>
                    <a:pt x="1346" y="788"/>
                    <a:pt x="889" y="891"/>
                    <a:pt x="582" y="948"/>
                  </a:cubicBezTo>
                  <a:cubicBezTo>
                    <a:pt x="547" y="959"/>
                    <a:pt x="502" y="971"/>
                    <a:pt x="468" y="982"/>
                  </a:cubicBezTo>
                  <a:cubicBezTo>
                    <a:pt x="388" y="640"/>
                    <a:pt x="331" y="150"/>
                    <a:pt x="331" y="150"/>
                  </a:cubicBezTo>
                  <a:cubicBezTo>
                    <a:pt x="331" y="65"/>
                    <a:pt x="262" y="0"/>
                    <a:pt x="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7"/>
            <p:cNvSpPr/>
            <p:nvPr/>
          </p:nvSpPr>
          <p:spPr>
            <a:xfrm>
              <a:off x="8075419" y="3470289"/>
              <a:ext cx="106430" cy="165565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3079" y="1"/>
                  </a:moveTo>
                  <a:cubicBezTo>
                    <a:pt x="3022" y="1"/>
                    <a:pt x="2976" y="35"/>
                    <a:pt x="2976" y="92"/>
                  </a:cubicBezTo>
                  <a:cubicBezTo>
                    <a:pt x="2942" y="594"/>
                    <a:pt x="2463" y="1255"/>
                    <a:pt x="2030" y="1848"/>
                  </a:cubicBezTo>
                  <a:cubicBezTo>
                    <a:pt x="1870" y="2065"/>
                    <a:pt x="1722" y="2270"/>
                    <a:pt x="1608" y="2452"/>
                  </a:cubicBezTo>
                  <a:cubicBezTo>
                    <a:pt x="1448" y="2692"/>
                    <a:pt x="1312" y="2931"/>
                    <a:pt x="1175" y="3159"/>
                  </a:cubicBezTo>
                  <a:cubicBezTo>
                    <a:pt x="1072" y="3342"/>
                    <a:pt x="970" y="3524"/>
                    <a:pt x="855" y="3707"/>
                  </a:cubicBezTo>
                  <a:cubicBezTo>
                    <a:pt x="810" y="3787"/>
                    <a:pt x="764" y="3878"/>
                    <a:pt x="719" y="3958"/>
                  </a:cubicBezTo>
                  <a:cubicBezTo>
                    <a:pt x="548" y="4277"/>
                    <a:pt x="365" y="4596"/>
                    <a:pt x="69" y="4756"/>
                  </a:cubicBezTo>
                  <a:cubicBezTo>
                    <a:pt x="23" y="4779"/>
                    <a:pt x="0" y="4847"/>
                    <a:pt x="23" y="4893"/>
                  </a:cubicBezTo>
                  <a:cubicBezTo>
                    <a:pt x="46" y="4927"/>
                    <a:pt x="80" y="4950"/>
                    <a:pt x="114" y="4950"/>
                  </a:cubicBezTo>
                  <a:cubicBezTo>
                    <a:pt x="126" y="4950"/>
                    <a:pt x="149" y="4938"/>
                    <a:pt x="160" y="4938"/>
                  </a:cubicBezTo>
                  <a:cubicBezTo>
                    <a:pt x="513" y="4744"/>
                    <a:pt x="719" y="4380"/>
                    <a:pt x="890" y="4060"/>
                  </a:cubicBezTo>
                  <a:cubicBezTo>
                    <a:pt x="935" y="3969"/>
                    <a:pt x="981" y="3889"/>
                    <a:pt x="1027" y="3809"/>
                  </a:cubicBezTo>
                  <a:cubicBezTo>
                    <a:pt x="1141" y="3627"/>
                    <a:pt x="1243" y="3444"/>
                    <a:pt x="1346" y="3262"/>
                  </a:cubicBezTo>
                  <a:cubicBezTo>
                    <a:pt x="1483" y="3034"/>
                    <a:pt x="1619" y="2795"/>
                    <a:pt x="1768" y="2555"/>
                  </a:cubicBezTo>
                  <a:cubicBezTo>
                    <a:pt x="1882" y="2384"/>
                    <a:pt x="2030" y="2179"/>
                    <a:pt x="2190" y="1962"/>
                  </a:cubicBezTo>
                  <a:cubicBezTo>
                    <a:pt x="2634" y="1358"/>
                    <a:pt x="3136" y="674"/>
                    <a:pt x="3170" y="103"/>
                  </a:cubicBezTo>
                  <a:cubicBezTo>
                    <a:pt x="3182" y="46"/>
                    <a:pt x="3136" y="1"/>
                    <a:pt x="3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7"/>
            <p:cNvSpPr/>
            <p:nvPr/>
          </p:nvSpPr>
          <p:spPr>
            <a:xfrm>
              <a:off x="8128801" y="3480457"/>
              <a:ext cx="75926" cy="54720"/>
            </a:xfrm>
            <a:custGeom>
              <a:avLst/>
              <a:gdLst/>
              <a:ahLst/>
              <a:cxnLst/>
              <a:rect l="l" t="t" r="r" b="b"/>
              <a:pathLst>
                <a:path w="2270" h="1636" extrusionOk="0">
                  <a:moveTo>
                    <a:pt x="118" y="0"/>
                  </a:moveTo>
                  <a:cubicBezTo>
                    <a:pt x="101" y="0"/>
                    <a:pt x="84" y="5"/>
                    <a:pt x="69" y="16"/>
                  </a:cubicBezTo>
                  <a:cubicBezTo>
                    <a:pt x="23" y="39"/>
                    <a:pt x="1" y="96"/>
                    <a:pt x="23" y="142"/>
                  </a:cubicBezTo>
                  <a:cubicBezTo>
                    <a:pt x="206" y="541"/>
                    <a:pt x="320" y="1099"/>
                    <a:pt x="297" y="1533"/>
                  </a:cubicBezTo>
                  <a:cubicBezTo>
                    <a:pt x="297" y="1555"/>
                    <a:pt x="309" y="1590"/>
                    <a:pt x="331" y="1612"/>
                  </a:cubicBezTo>
                  <a:cubicBezTo>
                    <a:pt x="354" y="1624"/>
                    <a:pt x="377" y="1635"/>
                    <a:pt x="400" y="1635"/>
                  </a:cubicBezTo>
                  <a:lnTo>
                    <a:pt x="411" y="1635"/>
                  </a:lnTo>
                  <a:cubicBezTo>
                    <a:pt x="924" y="1590"/>
                    <a:pt x="1711" y="1327"/>
                    <a:pt x="2201" y="1111"/>
                  </a:cubicBezTo>
                  <a:cubicBezTo>
                    <a:pt x="2258" y="1088"/>
                    <a:pt x="2270" y="1020"/>
                    <a:pt x="2247" y="974"/>
                  </a:cubicBezTo>
                  <a:cubicBezTo>
                    <a:pt x="2230" y="941"/>
                    <a:pt x="2195" y="919"/>
                    <a:pt x="2160" y="919"/>
                  </a:cubicBezTo>
                  <a:cubicBezTo>
                    <a:pt x="2147" y="919"/>
                    <a:pt x="2134" y="922"/>
                    <a:pt x="2122" y="928"/>
                  </a:cubicBezTo>
                  <a:cubicBezTo>
                    <a:pt x="1688" y="1122"/>
                    <a:pt x="993" y="1350"/>
                    <a:pt x="502" y="1419"/>
                  </a:cubicBezTo>
                  <a:cubicBezTo>
                    <a:pt x="502" y="985"/>
                    <a:pt x="388" y="449"/>
                    <a:pt x="206" y="62"/>
                  </a:cubicBezTo>
                  <a:cubicBezTo>
                    <a:pt x="190" y="23"/>
                    <a:pt x="154" y="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7"/>
            <p:cNvSpPr/>
            <p:nvPr/>
          </p:nvSpPr>
          <p:spPr>
            <a:xfrm>
              <a:off x="8118131" y="3495375"/>
              <a:ext cx="85860" cy="64219"/>
            </a:xfrm>
            <a:custGeom>
              <a:avLst/>
              <a:gdLst/>
              <a:ahLst/>
              <a:cxnLst/>
              <a:rect l="l" t="t" r="r" b="b"/>
              <a:pathLst>
                <a:path w="2567" h="1920" extrusionOk="0">
                  <a:moveTo>
                    <a:pt x="115" y="1"/>
                  </a:moveTo>
                  <a:cubicBezTo>
                    <a:pt x="107" y="1"/>
                    <a:pt x="99" y="2"/>
                    <a:pt x="92" y="3"/>
                  </a:cubicBezTo>
                  <a:cubicBezTo>
                    <a:pt x="35" y="26"/>
                    <a:pt x="0" y="83"/>
                    <a:pt x="23" y="129"/>
                  </a:cubicBezTo>
                  <a:cubicBezTo>
                    <a:pt x="137" y="471"/>
                    <a:pt x="160" y="813"/>
                    <a:pt x="194" y="1178"/>
                  </a:cubicBezTo>
                  <a:cubicBezTo>
                    <a:pt x="206" y="1395"/>
                    <a:pt x="228" y="1611"/>
                    <a:pt x="274" y="1839"/>
                  </a:cubicBezTo>
                  <a:cubicBezTo>
                    <a:pt x="274" y="1885"/>
                    <a:pt x="320" y="1919"/>
                    <a:pt x="365" y="1919"/>
                  </a:cubicBezTo>
                  <a:cubicBezTo>
                    <a:pt x="1141" y="1919"/>
                    <a:pt x="2190" y="1531"/>
                    <a:pt x="2486" y="1417"/>
                  </a:cubicBezTo>
                  <a:cubicBezTo>
                    <a:pt x="2543" y="1395"/>
                    <a:pt x="2566" y="1338"/>
                    <a:pt x="2543" y="1281"/>
                  </a:cubicBezTo>
                  <a:cubicBezTo>
                    <a:pt x="2524" y="1243"/>
                    <a:pt x="2482" y="1221"/>
                    <a:pt x="2442" y="1221"/>
                  </a:cubicBezTo>
                  <a:cubicBezTo>
                    <a:pt x="2434" y="1221"/>
                    <a:pt x="2426" y="1222"/>
                    <a:pt x="2418" y="1224"/>
                  </a:cubicBezTo>
                  <a:cubicBezTo>
                    <a:pt x="2133" y="1338"/>
                    <a:pt x="1186" y="1691"/>
                    <a:pt x="457" y="1714"/>
                  </a:cubicBezTo>
                  <a:cubicBezTo>
                    <a:pt x="422" y="1531"/>
                    <a:pt x="411" y="1338"/>
                    <a:pt x="388" y="1155"/>
                  </a:cubicBezTo>
                  <a:cubicBezTo>
                    <a:pt x="365" y="802"/>
                    <a:pt x="331" y="437"/>
                    <a:pt x="217" y="72"/>
                  </a:cubicBezTo>
                  <a:cubicBezTo>
                    <a:pt x="198" y="24"/>
                    <a:pt x="155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7"/>
            <p:cNvSpPr/>
            <p:nvPr/>
          </p:nvSpPr>
          <p:spPr>
            <a:xfrm>
              <a:off x="8108197" y="3521363"/>
              <a:ext cx="70240" cy="64922"/>
            </a:xfrm>
            <a:custGeom>
              <a:avLst/>
              <a:gdLst/>
              <a:ahLst/>
              <a:cxnLst/>
              <a:rect l="l" t="t" r="r" b="b"/>
              <a:pathLst>
                <a:path w="2100" h="1941" extrusionOk="0">
                  <a:moveTo>
                    <a:pt x="121" y="0"/>
                  </a:moveTo>
                  <a:cubicBezTo>
                    <a:pt x="115" y="0"/>
                    <a:pt x="110" y="1"/>
                    <a:pt x="104" y="2"/>
                  </a:cubicBezTo>
                  <a:cubicBezTo>
                    <a:pt x="47" y="2"/>
                    <a:pt x="1" y="47"/>
                    <a:pt x="12" y="104"/>
                  </a:cubicBezTo>
                  <a:cubicBezTo>
                    <a:pt x="47" y="447"/>
                    <a:pt x="69" y="789"/>
                    <a:pt x="81" y="1131"/>
                  </a:cubicBezTo>
                  <a:cubicBezTo>
                    <a:pt x="104" y="1370"/>
                    <a:pt x="115" y="1610"/>
                    <a:pt x="138" y="1849"/>
                  </a:cubicBezTo>
                  <a:cubicBezTo>
                    <a:pt x="138" y="1872"/>
                    <a:pt x="149" y="1906"/>
                    <a:pt x="172" y="1917"/>
                  </a:cubicBezTo>
                  <a:cubicBezTo>
                    <a:pt x="195" y="1929"/>
                    <a:pt x="218" y="1940"/>
                    <a:pt x="229" y="1940"/>
                  </a:cubicBezTo>
                  <a:cubicBezTo>
                    <a:pt x="240" y="1940"/>
                    <a:pt x="252" y="1940"/>
                    <a:pt x="263" y="1929"/>
                  </a:cubicBezTo>
                  <a:cubicBezTo>
                    <a:pt x="480" y="1872"/>
                    <a:pt x="708" y="1815"/>
                    <a:pt x="936" y="1769"/>
                  </a:cubicBezTo>
                  <a:cubicBezTo>
                    <a:pt x="1301" y="1689"/>
                    <a:pt x="1689" y="1610"/>
                    <a:pt x="2031" y="1450"/>
                  </a:cubicBezTo>
                  <a:cubicBezTo>
                    <a:pt x="2076" y="1427"/>
                    <a:pt x="2099" y="1370"/>
                    <a:pt x="2076" y="1313"/>
                  </a:cubicBezTo>
                  <a:cubicBezTo>
                    <a:pt x="2060" y="1280"/>
                    <a:pt x="2025" y="1259"/>
                    <a:pt x="1985" y="1259"/>
                  </a:cubicBezTo>
                  <a:cubicBezTo>
                    <a:pt x="1970" y="1259"/>
                    <a:pt x="1955" y="1261"/>
                    <a:pt x="1939" y="1268"/>
                  </a:cubicBezTo>
                  <a:cubicBezTo>
                    <a:pt x="1620" y="1416"/>
                    <a:pt x="1255" y="1496"/>
                    <a:pt x="890" y="1575"/>
                  </a:cubicBezTo>
                  <a:cubicBezTo>
                    <a:pt x="708" y="1610"/>
                    <a:pt x="514" y="1655"/>
                    <a:pt x="320" y="1712"/>
                  </a:cubicBezTo>
                  <a:cubicBezTo>
                    <a:pt x="309" y="1507"/>
                    <a:pt x="297" y="1313"/>
                    <a:pt x="286" y="1119"/>
                  </a:cubicBezTo>
                  <a:cubicBezTo>
                    <a:pt x="263" y="777"/>
                    <a:pt x="240" y="435"/>
                    <a:pt x="206" y="82"/>
                  </a:cubicBezTo>
                  <a:cubicBezTo>
                    <a:pt x="206" y="41"/>
                    <a:pt x="170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7"/>
            <p:cNvSpPr/>
            <p:nvPr/>
          </p:nvSpPr>
          <p:spPr>
            <a:xfrm>
              <a:off x="8091808" y="3550396"/>
              <a:ext cx="70206" cy="6485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92" y="0"/>
                  </a:moveTo>
                  <a:cubicBezTo>
                    <a:pt x="35" y="0"/>
                    <a:pt x="1" y="57"/>
                    <a:pt x="1" y="114"/>
                  </a:cubicBezTo>
                  <a:cubicBezTo>
                    <a:pt x="35" y="445"/>
                    <a:pt x="58" y="799"/>
                    <a:pt x="80" y="1141"/>
                  </a:cubicBezTo>
                  <a:cubicBezTo>
                    <a:pt x="92" y="1369"/>
                    <a:pt x="103" y="1608"/>
                    <a:pt x="126" y="1848"/>
                  </a:cubicBezTo>
                  <a:cubicBezTo>
                    <a:pt x="126" y="1882"/>
                    <a:pt x="149" y="1905"/>
                    <a:pt x="172" y="1927"/>
                  </a:cubicBezTo>
                  <a:cubicBezTo>
                    <a:pt x="183" y="1939"/>
                    <a:pt x="206" y="1939"/>
                    <a:pt x="229" y="1939"/>
                  </a:cubicBezTo>
                  <a:lnTo>
                    <a:pt x="251" y="1939"/>
                  </a:lnTo>
                  <a:cubicBezTo>
                    <a:pt x="468" y="1870"/>
                    <a:pt x="708" y="1825"/>
                    <a:pt x="924" y="1768"/>
                  </a:cubicBezTo>
                  <a:cubicBezTo>
                    <a:pt x="1301" y="1699"/>
                    <a:pt x="1677" y="1608"/>
                    <a:pt x="2019" y="1449"/>
                  </a:cubicBezTo>
                  <a:cubicBezTo>
                    <a:pt x="2076" y="1426"/>
                    <a:pt x="2099" y="1369"/>
                    <a:pt x="2065" y="1323"/>
                  </a:cubicBezTo>
                  <a:cubicBezTo>
                    <a:pt x="2048" y="1281"/>
                    <a:pt x="2012" y="1257"/>
                    <a:pt x="1976" y="1257"/>
                  </a:cubicBezTo>
                  <a:cubicBezTo>
                    <a:pt x="1963" y="1257"/>
                    <a:pt x="1951" y="1260"/>
                    <a:pt x="1939" y="1266"/>
                  </a:cubicBezTo>
                  <a:cubicBezTo>
                    <a:pt x="1620" y="1426"/>
                    <a:pt x="1244" y="1506"/>
                    <a:pt x="890" y="1574"/>
                  </a:cubicBezTo>
                  <a:cubicBezTo>
                    <a:pt x="696" y="1620"/>
                    <a:pt x="502" y="1665"/>
                    <a:pt x="320" y="1711"/>
                  </a:cubicBezTo>
                  <a:cubicBezTo>
                    <a:pt x="297" y="1517"/>
                    <a:pt x="286" y="1323"/>
                    <a:pt x="274" y="1118"/>
                  </a:cubicBezTo>
                  <a:cubicBezTo>
                    <a:pt x="251" y="787"/>
                    <a:pt x="240" y="434"/>
                    <a:pt x="206" y="92"/>
                  </a:cubicBezTo>
                  <a:cubicBezTo>
                    <a:pt x="194" y="35"/>
                    <a:pt x="149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7"/>
            <p:cNvSpPr/>
            <p:nvPr/>
          </p:nvSpPr>
          <p:spPr>
            <a:xfrm>
              <a:off x="8157399" y="3477480"/>
              <a:ext cx="37796" cy="27193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14" y="0"/>
                  </a:moveTo>
                  <a:cubicBezTo>
                    <a:pt x="107" y="0"/>
                    <a:pt x="99" y="1"/>
                    <a:pt x="92" y="2"/>
                  </a:cubicBezTo>
                  <a:cubicBezTo>
                    <a:pt x="35" y="14"/>
                    <a:pt x="1" y="71"/>
                    <a:pt x="12" y="117"/>
                  </a:cubicBezTo>
                  <a:cubicBezTo>
                    <a:pt x="12" y="139"/>
                    <a:pt x="92" y="538"/>
                    <a:pt x="195" y="755"/>
                  </a:cubicBezTo>
                  <a:cubicBezTo>
                    <a:pt x="206" y="789"/>
                    <a:pt x="240" y="812"/>
                    <a:pt x="286" y="812"/>
                  </a:cubicBezTo>
                  <a:cubicBezTo>
                    <a:pt x="297" y="812"/>
                    <a:pt x="309" y="812"/>
                    <a:pt x="309" y="801"/>
                  </a:cubicBezTo>
                  <a:cubicBezTo>
                    <a:pt x="354" y="789"/>
                    <a:pt x="400" y="778"/>
                    <a:pt x="457" y="755"/>
                  </a:cubicBezTo>
                  <a:cubicBezTo>
                    <a:pt x="685" y="687"/>
                    <a:pt x="970" y="595"/>
                    <a:pt x="1096" y="481"/>
                  </a:cubicBezTo>
                  <a:cubicBezTo>
                    <a:pt x="1130" y="436"/>
                    <a:pt x="1130" y="379"/>
                    <a:pt x="1096" y="333"/>
                  </a:cubicBezTo>
                  <a:cubicBezTo>
                    <a:pt x="1073" y="316"/>
                    <a:pt x="1047" y="308"/>
                    <a:pt x="1021" y="308"/>
                  </a:cubicBezTo>
                  <a:cubicBezTo>
                    <a:pt x="996" y="308"/>
                    <a:pt x="970" y="316"/>
                    <a:pt x="947" y="333"/>
                  </a:cubicBezTo>
                  <a:cubicBezTo>
                    <a:pt x="868" y="424"/>
                    <a:pt x="582" y="504"/>
                    <a:pt x="400" y="561"/>
                  </a:cubicBezTo>
                  <a:cubicBezTo>
                    <a:pt x="377" y="573"/>
                    <a:pt x="354" y="584"/>
                    <a:pt x="343" y="584"/>
                  </a:cubicBezTo>
                  <a:cubicBezTo>
                    <a:pt x="263" y="390"/>
                    <a:pt x="206" y="82"/>
                    <a:pt x="206" y="82"/>
                  </a:cubicBezTo>
                  <a:cubicBezTo>
                    <a:pt x="196" y="33"/>
                    <a:pt x="160" y="0"/>
                    <a:pt x="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7"/>
            <p:cNvSpPr/>
            <p:nvPr/>
          </p:nvSpPr>
          <p:spPr>
            <a:xfrm>
              <a:off x="8083413" y="4072478"/>
              <a:ext cx="145363" cy="178208"/>
            </a:xfrm>
            <a:custGeom>
              <a:avLst/>
              <a:gdLst/>
              <a:ahLst/>
              <a:cxnLst/>
              <a:rect l="l" t="t" r="r" b="b"/>
              <a:pathLst>
                <a:path w="4346" h="5328" extrusionOk="0">
                  <a:moveTo>
                    <a:pt x="4224" y="0"/>
                  </a:moveTo>
                  <a:cubicBezTo>
                    <a:pt x="4172" y="0"/>
                    <a:pt x="4116" y="42"/>
                    <a:pt x="4106" y="93"/>
                  </a:cubicBezTo>
                  <a:cubicBezTo>
                    <a:pt x="4003" y="675"/>
                    <a:pt x="3353" y="1382"/>
                    <a:pt x="2772" y="1997"/>
                  </a:cubicBezTo>
                  <a:cubicBezTo>
                    <a:pt x="2555" y="2225"/>
                    <a:pt x="2350" y="2442"/>
                    <a:pt x="2190" y="2636"/>
                  </a:cubicBezTo>
                  <a:cubicBezTo>
                    <a:pt x="1985" y="2898"/>
                    <a:pt x="1791" y="3149"/>
                    <a:pt x="1597" y="3411"/>
                  </a:cubicBezTo>
                  <a:cubicBezTo>
                    <a:pt x="1460" y="3605"/>
                    <a:pt x="1312" y="3799"/>
                    <a:pt x="1152" y="3993"/>
                  </a:cubicBezTo>
                  <a:cubicBezTo>
                    <a:pt x="1084" y="4073"/>
                    <a:pt x="1027" y="4175"/>
                    <a:pt x="959" y="4267"/>
                  </a:cubicBezTo>
                  <a:cubicBezTo>
                    <a:pt x="719" y="4609"/>
                    <a:pt x="468" y="4951"/>
                    <a:pt x="92" y="5099"/>
                  </a:cubicBezTo>
                  <a:cubicBezTo>
                    <a:pt x="35" y="5122"/>
                    <a:pt x="1" y="5190"/>
                    <a:pt x="24" y="5247"/>
                  </a:cubicBezTo>
                  <a:cubicBezTo>
                    <a:pt x="46" y="5293"/>
                    <a:pt x="92" y="5327"/>
                    <a:pt x="138" y="5327"/>
                  </a:cubicBezTo>
                  <a:cubicBezTo>
                    <a:pt x="149" y="5327"/>
                    <a:pt x="160" y="5327"/>
                    <a:pt x="183" y="5316"/>
                  </a:cubicBezTo>
                  <a:cubicBezTo>
                    <a:pt x="616" y="5145"/>
                    <a:pt x="890" y="4757"/>
                    <a:pt x="1141" y="4403"/>
                  </a:cubicBezTo>
                  <a:cubicBezTo>
                    <a:pt x="1209" y="4312"/>
                    <a:pt x="1278" y="4221"/>
                    <a:pt x="1335" y="4130"/>
                  </a:cubicBezTo>
                  <a:cubicBezTo>
                    <a:pt x="1495" y="3936"/>
                    <a:pt x="1643" y="3742"/>
                    <a:pt x="1791" y="3548"/>
                  </a:cubicBezTo>
                  <a:cubicBezTo>
                    <a:pt x="1973" y="3297"/>
                    <a:pt x="2167" y="3035"/>
                    <a:pt x="2373" y="2784"/>
                  </a:cubicBezTo>
                  <a:cubicBezTo>
                    <a:pt x="2532" y="2602"/>
                    <a:pt x="2726" y="2385"/>
                    <a:pt x="2943" y="2157"/>
                  </a:cubicBezTo>
                  <a:cubicBezTo>
                    <a:pt x="3547" y="1507"/>
                    <a:pt x="4220" y="789"/>
                    <a:pt x="4334" y="139"/>
                  </a:cubicBezTo>
                  <a:cubicBezTo>
                    <a:pt x="4345" y="82"/>
                    <a:pt x="4311" y="13"/>
                    <a:pt x="4243" y="2"/>
                  </a:cubicBezTo>
                  <a:cubicBezTo>
                    <a:pt x="4237" y="1"/>
                    <a:pt x="4231" y="0"/>
                    <a:pt x="4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7"/>
            <p:cNvSpPr/>
            <p:nvPr/>
          </p:nvSpPr>
          <p:spPr>
            <a:xfrm>
              <a:off x="8165794" y="4077997"/>
              <a:ext cx="84321" cy="64754"/>
            </a:xfrm>
            <a:custGeom>
              <a:avLst/>
              <a:gdLst/>
              <a:ahLst/>
              <a:cxnLst/>
              <a:rect l="l" t="t" r="r" b="b"/>
              <a:pathLst>
                <a:path w="2521" h="1936" extrusionOk="0">
                  <a:moveTo>
                    <a:pt x="141" y="1"/>
                  </a:moveTo>
                  <a:cubicBezTo>
                    <a:pt x="128" y="1"/>
                    <a:pt x="116" y="3"/>
                    <a:pt x="103" y="8"/>
                  </a:cubicBezTo>
                  <a:cubicBezTo>
                    <a:pt x="35" y="31"/>
                    <a:pt x="1" y="88"/>
                    <a:pt x="24" y="156"/>
                  </a:cubicBezTo>
                  <a:cubicBezTo>
                    <a:pt x="183" y="635"/>
                    <a:pt x="240" y="1296"/>
                    <a:pt x="160" y="1798"/>
                  </a:cubicBezTo>
                  <a:cubicBezTo>
                    <a:pt x="149" y="1832"/>
                    <a:pt x="160" y="1867"/>
                    <a:pt x="183" y="1889"/>
                  </a:cubicBezTo>
                  <a:cubicBezTo>
                    <a:pt x="206" y="1924"/>
                    <a:pt x="229" y="1935"/>
                    <a:pt x="263" y="1935"/>
                  </a:cubicBezTo>
                  <a:lnTo>
                    <a:pt x="343" y="1935"/>
                  </a:lnTo>
                  <a:cubicBezTo>
                    <a:pt x="947" y="1935"/>
                    <a:pt x="1848" y="1753"/>
                    <a:pt x="2418" y="1570"/>
                  </a:cubicBezTo>
                  <a:cubicBezTo>
                    <a:pt x="2487" y="1547"/>
                    <a:pt x="2521" y="1490"/>
                    <a:pt x="2498" y="1422"/>
                  </a:cubicBezTo>
                  <a:cubicBezTo>
                    <a:pt x="2480" y="1377"/>
                    <a:pt x="2434" y="1346"/>
                    <a:pt x="2387" y="1346"/>
                  </a:cubicBezTo>
                  <a:cubicBezTo>
                    <a:pt x="2375" y="1346"/>
                    <a:pt x="2362" y="1349"/>
                    <a:pt x="2350" y="1353"/>
                  </a:cubicBezTo>
                  <a:cubicBezTo>
                    <a:pt x="1814" y="1525"/>
                    <a:pt x="981" y="1696"/>
                    <a:pt x="400" y="1707"/>
                  </a:cubicBezTo>
                  <a:cubicBezTo>
                    <a:pt x="468" y="1194"/>
                    <a:pt x="411" y="555"/>
                    <a:pt x="252" y="76"/>
                  </a:cubicBezTo>
                  <a:cubicBezTo>
                    <a:pt x="234" y="32"/>
                    <a:pt x="188" y="1"/>
                    <a:pt x="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7"/>
            <p:cNvSpPr/>
            <p:nvPr/>
          </p:nvSpPr>
          <p:spPr>
            <a:xfrm>
              <a:off x="8152080" y="4093817"/>
              <a:ext cx="93084" cy="76394"/>
            </a:xfrm>
            <a:custGeom>
              <a:avLst/>
              <a:gdLst/>
              <a:ahLst/>
              <a:cxnLst/>
              <a:rect l="l" t="t" r="r" b="b"/>
              <a:pathLst>
                <a:path w="2783" h="2284" extrusionOk="0">
                  <a:moveTo>
                    <a:pt x="121" y="1"/>
                  </a:moveTo>
                  <a:cubicBezTo>
                    <a:pt x="115" y="1"/>
                    <a:pt x="109" y="1"/>
                    <a:pt x="103" y="2"/>
                  </a:cubicBezTo>
                  <a:cubicBezTo>
                    <a:pt x="34" y="14"/>
                    <a:pt x="0" y="82"/>
                    <a:pt x="12" y="139"/>
                  </a:cubicBezTo>
                  <a:cubicBezTo>
                    <a:pt x="91" y="550"/>
                    <a:pt x="80" y="949"/>
                    <a:pt x="57" y="1371"/>
                  </a:cubicBezTo>
                  <a:cubicBezTo>
                    <a:pt x="46" y="1622"/>
                    <a:pt x="46" y="1884"/>
                    <a:pt x="57" y="2146"/>
                  </a:cubicBezTo>
                  <a:cubicBezTo>
                    <a:pt x="57" y="2203"/>
                    <a:pt x="103" y="2249"/>
                    <a:pt x="160" y="2260"/>
                  </a:cubicBezTo>
                  <a:cubicBezTo>
                    <a:pt x="285" y="2272"/>
                    <a:pt x="422" y="2283"/>
                    <a:pt x="559" y="2283"/>
                  </a:cubicBezTo>
                  <a:cubicBezTo>
                    <a:pt x="1403" y="2283"/>
                    <a:pt x="2372" y="2044"/>
                    <a:pt x="2691" y="1964"/>
                  </a:cubicBezTo>
                  <a:cubicBezTo>
                    <a:pt x="2748" y="1952"/>
                    <a:pt x="2783" y="1884"/>
                    <a:pt x="2771" y="1827"/>
                  </a:cubicBezTo>
                  <a:cubicBezTo>
                    <a:pt x="2761" y="1767"/>
                    <a:pt x="2708" y="1734"/>
                    <a:pt x="2649" y="1734"/>
                  </a:cubicBezTo>
                  <a:cubicBezTo>
                    <a:pt x="2640" y="1734"/>
                    <a:pt x="2632" y="1734"/>
                    <a:pt x="2623" y="1736"/>
                  </a:cubicBezTo>
                  <a:cubicBezTo>
                    <a:pt x="2327" y="1817"/>
                    <a:pt x="1374" y="2054"/>
                    <a:pt x="564" y="2054"/>
                  </a:cubicBezTo>
                  <a:cubicBezTo>
                    <a:pt x="469" y="2054"/>
                    <a:pt x="375" y="2051"/>
                    <a:pt x="285" y="2044"/>
                  </a:cubicBezTo>
                  <a:cubicBezTo>
                    <a:pt x="274" y="1816"/>
                    <a:pt x="285" y="1599"/>
                    <a:pt x="297" y="1382"/>
                  </a:cubicBezTo>
                  <a:cubicBezTo>
                    <a:pt x="308" y="960"/>
                    <a:pt x="320" y="538"/>
                    <a:pt x="240" y="94"/>
                  </a:cubicBezTo>
                  <a:cubicBezTo>
                    <a:pt x="229" y="43"/>
                    <a:pt x="174" y="1"/>
                    <a:pt x="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7"/>
            <p:cNvSpPr/>
            <p:nvPr/>
          </p:nvSpPr>
          <p:spPr>
            <a:xfrm>
              <a:off x="8133383" y="4122482"/>
              <a:ext cx="78602" cy="75926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7" y="1"/>
                  </a:moveTo>
                  <a:cubicBezTo>
                    <a:pt x="160" y="1"/>
                    <a:pt x="103" y="46"/>
                    <a:pt x="103" y="115"/>
                  </a:cubicBezTo>
                  <a:cubicBezTo>
                    <a:pt x="92" y="514"/>
                    <a:pt x="69" y="913"/>
                    <a:pt x="46" y="1312"/>
                  </a:cubicBezTo>
                  <a:cubicBezTo>
                    <a:pt x="35" y="1586"/>
                    <a:pt x="12" y="1871"/>
                    <a:pt x="1" y="2144"/>
                  </a:cubicBezTo>
                  <a:cubicBezTo>
                    <a:pt x="1" y="2179"/>
                    <a:pt x="23" y="2213"/>
                    <a:pt x="46" y="2236"/>
                  </a:cubicBezTo>
                  <a:cubicBezTo>
                    <a:pt x="69" y="2258"/>
                    <a:pt x="92" y="2270"/>
                    <a:pt x="126" y="2270"/>
                  </a:cubicBezTo>
                  <a:lnTo>
                    <a:pt x="137" y="2270"/>
                  </a:lnTo>
                  <a:cubicBezTo>
                    <a:pt x="400" y="2213"/>
                    <a:pt x="673" y="2190"/>
                    <a:pt x="947" y="2167"/>
                  </a:cubicBezTo>
                  <a:cubicBezTo>
                    <a:pt x="1380" y="2133"/>
                    <a:pt x="1836" y="2087"/>
                    <a:pt x="2258" y="1951"/>
                  </a:cubicBezTo>
                  <a:cubicBezTo>
                    <a:pt x="2315" y="1928"/>
                    <a:pt x="2349" y="1859"/>
                    <a:pt x="2327" y="1802"/>
                  </a:cubicBezTo>
                  <a:cubicBezTo>
                    <a:pt x="2317" y="1745"/>
                    <a:pt x="2268" y="1720"/>
                    <a:pt x="2212" y="1720"/>
                  </a:cubicBezTo>
                  <a:cubicBezTo>
                    <a:pt x="2201" y="1720"/>
                    <a:pt x="2190" y="1721"/>
                    <a:pt x="2178" y="1723"/>
                  </a:cubicBezTo>
                  <a:cubicBezTo>
                    <a:pt x="1791" y="1859"/>
                    <a:pt x="1346" y="1894"/>
                    <a:pt x="924" y="1939"/>
                  </a:cubicBezTo>
                  <a:cubicBezTo>
                    <a:pt x="696" y="1962"/>
                    <a:pt x="468" y="1973"/>
                    <a:pt x="240" y="2008"/>
                  </a:cubicBezTo>
                  <a:cubicBezTo>
                    <a:pt x="251" y="1780"/>
                    <a:pt x="263" y="1551"/>
                    <a:pt x="286" y="1323"/>
                  </a:cubicBezTo>
                  <a:cubicBezTo>
                    <a:pt x="297" y="924"/>
                    <a:pt x="331" y="514"/>
                    <a:pt x="331" y="115"/>
                  </a:cubicBezTo>
                  <a:cubicBezTo>
                    <a:pt x="331" y="46"/>
                    <a:pt x="286" y="1"/>
                    <a:pt x="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7"/>
            <p:cNvSpPr/>
            <p:nvPr/>
          </p:nvSpPr>
          <p:spPr>
            <a:xfrm>
              <a:off x="8110104" y="4153755"/>
              <a:ext cx="78602" cy="75926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8" y="1"/>
                  </a:moveTo>
                  <a:cubicBezTo>
                    <a:pt x="161" y="1"/>
                    <a:pt x="104" y="58"/>
                    <a:pt x="104" y="115"/>
                  </a:cubicBezTo>
                  <a:cubicBezTo>
                    <a:pt x="92" y="514"/>
                    <a:pt x="69" y="924"/>
                    <a:pt x="47" y="1312"/>
                  </a:cubicBezTo>
                  <a:cubicBezTo>
                    <a:pt x="35" y="1597"/>
                    <a:pt x="12" y="1871"/>
                    <a:pt x="1" y="2156"/>
                  </a:cubicBezTo>
                  <a:cubicBezTo>
                    <a:pt x="1" y="2190"/>
                    <a:pt x="12" y="2224"/>
                    <a:pt x="47" y="2247"/>
                  </a:cubicBezTo>
                  <a:cubicBezTo>
                    <a:pt x="69" y="2258"/>
                    <a:pt x="92" y="2270"/>
                    <a:pt x="115" y="2270"/>
                  </a:cubicBezTo>
                  <a:lnTo>
                    <a:pt x="138" y="2270"/>
                  </a:lnTo>
                  <a:cubicBezTo>
                    <a:pt x="400" y="2224"/>
                    <a:pt x="674" y="2201"/>
                    <a:pt x="947" y="2179"/>
                  </a:cubicBezTo>
                  <a:cubicBezTo>
                    <a:pt x="1381" y="2133"/>
                    <a:pt x="1837" y="2087"/>
                    <a:pt x="2259" y="1951"/>
                  </a:cubicBezTo>
                  <a:cubicBezTo>
                    <a:pt x="2316" y="1928"/>
                    <a:pt x="2350" y="1871"/>
                    <a:pt x="2327" y="1802"/>
                  </a:cubicBezTo>
                  <a:cubicBezTo>
                    <a:pt x="2318" y="1758"/>
                    <a:pt x="2274" y="1727"/>
                    <a:pt x="2222" y="1727"/>
                  </a:cubicBezTo>
                  <a:cubicBezTo>
                    <a:pt x="2208" y="1727"/>
                    <a:pt x="2194" y="1729"/>
                    <a:pt x="2179" y="1734"/>
                  </a:cubicBezTo>
                  <a:cubicBezTo>
                    <a:pt x="1791" y="1859"/>
                    <a:pt x="1346" y="1905"/>
                    <a:pt x="925" y="1939"/>
                  </a:cubicBezTo>
                  <a:cubicBezTo>
                    <a:pt x="697" y="1962"/>
                    <a:pt x="468" y="1985"/>
                    <a:pt x="240" y="2019"/>
                  </a:cubicBezTo>
                  <a:cubicBezTo>
                    <a:pt x="252" y="1791"/>
                    <a:pt x="263" y="1563"/>
                    <a:pt x="275" y="1323"/>
                  </a:cubicBezTo>
                  <a:cubicBezTo>
                    <a:pt x="297" y="936"/>
                    <a:pt x="320" y="525"/>
                    <a:pt x="332" y="126"/>
                  </a:cubicBezTo>
                  <a:cubicBezTo>
                    <a:pt x="332" y="58"/>
                    <a:pt x="286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7"/>
            <p:cNvSpPr/>
            <p:nvPr/>
          </p:nvSpPr>
          <p:spPr>
            <a:xfrm>
              <a:off x="8199743" y="4078632"/>
              <a:ext cx="42378" cy="32076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" y="0"/>
                  </a:moveTo>
                  <a:cubicBezTo>
                    <a:pt x="46" y="0"/>
                    <a:pt x="1" y="57"/>
                    <a:pt x="12" y="126"/>
                  </a:cubicBezTo>
                  <a:cubicBezTo>
                    <a:pt x="12" y="149"/>
                    <a:pt x="46" y="628"/>
                    <a:pt x="126" y="878"/>
                  </a:cubicBezTo>
                  <a:cubicBezTo>
                    <a:pt x="137" y="924"/>
                    <a:pt x="183" y="958"/>
                    <a:pt x="240" y="958"/>
                  </a:cubicBezTo>
                  <a:lnTo>
                    <a:pt x="263" y="958"/>
                  </a:lnTo>
                  <a:cubicBezTo>
                    <a:pt x="308" y="947"/>
                    <a:pt x="377" y="935"/>
                    <a:pt x="445" y="924"/>
                  </a:cubicBezTo>
                  <a:cubicBezTo>
                    <a:pt x="708" y="867"/>
                    <a:pt x="1050" y="810"/>
                    <a:pt x="1209" y="685"/>
                  </a:cubicBezTo>
                  <a:cubicBezTo>
                    <a:pt x="1255" y="650"/>
                    <a:pt x="1266" y="570"/>
                    <a:pt x="1232" y="525"/>
                  </a:cubicBezTo>
                  <a:cubicBezTo>
                    <a:pt x="1206" y="493"/>
                    <a:pt x="1173" y="479"/>
                    <a:pt x="1139" y="479"/>
                  </a:cubicBezTo>
                  <a:cubicBezTo>
                    <a:pt x="1113" y="479"/>
                    <a:pt x="1086" y="487"/>
                    <a:pt x="1061" y="502"/>
                  </a:cubicBezTo>
                  <a:cubicBezTo>
                    <a:pt x="947" y="593"/>
                    <a:pt x="616" y="650"/>
                    <a:pt x="400" y="696"/>
                  </a:cubicBezTo>
                  <a:cubicBezTo>
                    <a:pt x="377" y="696"/>
                    <a:pt x="343" y="707"/>
                    <a:pt x="320" y="707"/>
                  </a:cubicBezTo>
                  <a:cubicBezTo>
                    <a:pt x="263" y="468"/>
                    <a:pt x="240" y="114"/>
                    <a:pt x="240" y="103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7"/>
            <p:cNvSpPr/>
            <p:nvPr/>
          </p:nvSpPr>
          <p:spPr>
            <a:xfrm>
              <a:off x="7776030" y="3103002"/>
              <a:ext cx="581251" cy="1195180"/>
            </a:xfrm>
            <a:custGeom>
              <a:avLst/>
              <a:gdLst/>
              <a:ahLst/>
              <a:cxnLst/>
              <a:rect l="l" t="t" r="r" b="b"/>
              <a:pathLst>
                <a:path w="17378" h="35733" extrusionOk="0">
                  <a:moveTo>
                    <a:pt x="7606" y="1"/>
                  </a:moveTo>
                  <a:cubicBezTo>
                    <a:pt x="6899" y="1495"/>
                    <a:pt x="2246" y="10754"/>
                    <a:pt x="1471" y="14266"/>
                  </a:cubicBezTo>
                  <a:cubicBezTo>
                    <a:pt x="490" y="18656"/>
                    <a:pt x="0" y="23411"/>
                    <a:pt x="502" y="27904"/>
                  </a:cubicBezTo>
                  <a:cubicBezTo>
                    <a:pt x="798" y="30560"/>
                    <a:pt x="2053" y="33172"/>
                    <a:pt x="4162" y="34916"/>
                  </a:cubicBezTo>
                  <a:cubicBezTo>
                    <a:pt x="5289" y="35533"/>
                    <a:pt x="6659" y="35732"/>
                    <a:pt x="7907" y="35732"/>
                  </a:cubicBezTo>
                  <a:cubicBezTo>
                    <a:pt x="9083" y="35732"/>
                    <a:pt x="10152" y="35555"/>
                    <a:pt x="10810" y="35384"/>
                  </a:cubicBezTo>
                  <a:cubicBezTo>
                    <a:pt x="17378" y="33639"/>
                    <a:pt x="17287" y="25418"/>
                    <a:pt x="16819" y="20275"/>
                  </a:cubicBezTo>
                  <a:cubicBezTo>
                    <a:pt x="16432" y="16079"/>
                    <a:pt x="15166" y="12054"/>
                    <a:pt x="13421" y="8177"/>
                  </a:cubicBezTo>
                  <a:cubicBezTo>
                    <a:pt x="12315" y="5725"/>
                    <a:pt x="10422" y="1164"/>
                    <a:pt x="760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7"/>
            <p:cNvSpPr/>
            <p:nvPr/>
          </p:nvSpPr>
          <p:spPr>
            <a:xfrm>
              <a:off x="8041837" y="3371151"/>
              <a:ext cx="63751" cy="1237424"/>
            </a:xfrm>
            <a:custGeom>
              <a:avLst/>
              <a:gdLst/>
              <a:ahLst/>
              <a:cxnLst/>
              <a:rect l="l" t="t" r="r" b="b"/>
              <a:pathLst>
                <a:path w="1906" h="36996" extrusionOk="0">
                  <a:moveTo>
                    <a:pt x="913" y="0"/>
                  </a:moveTo>
                  <a:cubicBezTo>
                    <a:pt x="731" y="2474"/>
                    <a:pt x="217" y="16899"/>
                    <a:pt x="217" y="21244"/>
                  </a:cubicBezTo>
                  <a:lnTo>
                    <a:pt x="217" y="29898"/>
                  </a:lnTo>
                  <a:cubicBezTo>
                    <a:pt x="217" y="31974"/>
                    <a:pt x="1" y="34516"/>
                    <a:pt x="229" y="36592"/>
                  </a:cubicBezTo>
                  <a:cubicBezTo>
                    <a:pt x="250" y="36832"/>
                    <a:pt x="452" y="36995"/>
                    <a:pt x="678" y="36995"/>
                  </a:cubicBezTo>
                  <a:cubicBezTo>
                    <a:pt x="699" y="36995"/>
                    <a:pt x="721" y="36994"/>
                    <a:pt x="742" y="36991"/>
                  </a:cubicBezTo>
                  <a:cubicBezTo>
                    <a:pt x="845" y="36979"/>
                    <a:pt x="947" y="36957"/>
                    <a:pt x="1038" y="36957"/>
                  </a:cubicBezTo>
                  <a:cubicBezTo>
                    <a:pt x="1335" y="36934"/>
                    <a:pt x="1586" y="36729"/>
                    <a:pt x="1609" y="36432"/>
                  </a:cubicBezTo>
                  <a:cubicBezTo>
                    <a:pt x="1905" y="33422"/>
                    <a:pt x="1472" y="29727"/>
                    <a:pt x="1472" y="26774"/>
                  </a:cubicBezTo>
                  <a:lnTo>
                    <a:pt x="1472" y="14026"/>
                  </a:lnTo>
                  <a:cubicBezTo>
                    <a:pt x="1472" y="11551"/>
                    <a:pt x="1563" y="9043"/>
                    <a:pt x="1312" y="6568"/>
                  </a:cubicBezTo>
                  <a:cubicBezTo>
                    <a:pt x="1107" y="4493"/>
                    <a:pt x="1130" y="1494"/>
                    <a:pt x="9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7"/>
            <p:cNvSpPr/>
            <p:nvPr/>
          </p:nvSpPr>
          <p:spPr>
            <a:xfrm>
              <a:off x="7776030" y="3280374"/>
              <a:ext cx="546164" cy="1017941"/>
            </a:xfrm>
            <a:custGeom>
              <a:avLst/>
              <a:gdLst/>
              <a:ahLst/>
              <a:cxnLst/>
              <a:rect l="l" t="t" r="r" b="b"/>
              <a:pathLst>
                <a:path w="16329" h="30434" extrusionOk="0">
                  <a:moveTo>
                    <a:pt x="5063" y="0"/>
                  </a:moveTo>
                  <a:lnTo>
                    <a:pt x="5063" y="0"/>
                  </a:lnTo>
                  <a:cubicBezTo>
                    <a:pt x="3569" y="3204"/>
                    <a:pt x="1904" y="6990"/>
                    <a:pt x="1471" y="8963"/>
                  </a:cubicBezTo>
                  <a:cubicBezTo>
                    <a:pt x="490" y="13353"/>
                    <a:pt x="0" y="18108"/>
                    <a:pt x="502" y="22601"/>
                  </a:cubicBezTo>
                  <a:cubicBezTo>
                    <a:pt x="798" y="25257"/>
                    <a:pt x="2053" y="27869"/>
                    <a:pt x="4162" y="29613"/>
                  </a:cubicBezTo>
                  <a:cubicBezTo>
                    <a:pt x="5293" y="30232"/>
                    <a:pt x="6668" y="30434"/>
                    <a:pt x="7920" y="30434"/>
                  </a:cubicBezTo>
                  <a:cubicBezTo>
                    <a:pt x="9091" y="30434"/>
                    <a:pt x="10154" y="30257"/>
                    <a:pt x="10810" y="30081"/>
                  </a:cubicBezTo>
                  <a:cubicBezTo>
                    <a:pt x="13923" y="29248"/>
                    <a:pt x="15531" y="26979"/>
                    <a:pt x="16329" y="24265"/>
                  </a:cubicBezTo>
                  <a:cubicBezTo>
                    <a:pt x="16096" y="24065"/>
                    <a:pt x="15772" y="24001"/>
                    <a:pt x="15367" y="24001"/>
                  </a:cubicBezTo>
                  <a:cubicBezTo>
                    <a:pt x="14918" y="24001"/>
                    <a:pt x="14370" y="24080"/>
                    <a:pt x="13740" y="24140"/>
                  </a:cubicBezTo>
                  <a:cubicBezTo>
                    <a:pt x="12952" y="24214"/>
                    <a:pt x="12251" y="24325"/>
                    <a:pt x="11615" y="24325"/>
                  </a:cubicBezTo>
                  <a:cubicBezTo>
                    <a:pt x="10772" y="24325"/>
                    <a:pt x="10043" y="24129"/>
                    <a:pt x="9373" y="23387"/>
                  </a:cubicBezTo>
                  <a:cubicBezTo>
                    <a:pt x="8199" y="22110"/>
                    <a:pt x="7868" y="22065"/>
                    <a:pt x="6180" y="22053"/>
                  </a:cubicBezTo>
                  <a:cubicBezTo>
                    <a:pt x="4322" y="22053"/>
                    <a:pt x="3181" y="20879"/>
                    <a:pt x="2680" y="19123"/>
                  </a:cubicBezTo>
                  <a:cubicBezTo>
                    <a:pt x="2338" y="17903"/>
                    <a:pt x="2543" y="16455"/>
                    <a:pt x="2543" y="15200"/>
                  </a:cubicBezTo>
                  <a:cubicBezTo>
                    <a:pt x="2554" y="13296"/>
                    <a:pt x="3113" y="12007"/>
                    <a:pt x="3592" y="10217"/>
                  </a:cubicBezTo>
                  <a:cubicBezTo>
                    <a:pt x="4128" y="8256"/>
                    <a:pt x="4618" y="6067"/>
                    <a:pt x="4858" y="4048"/>
                  </a:cubicBezTo>
                  <a:cubicBezTo>
                    <a:pt x="5006" y="2840"/>
                    <a:pt x="4892" y="1346"/>
                    <a:pt x="5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67"/>
          <p:cNvGrpSpPr/>
          <p:nvPr/>
        </p:nvGrpSpPr>
        <p:grpSpPr>
          <a:xfrm>
            <a:off x="4889464" y="709411"/>
            <a:ext cx="1834973" cy="3724678"/>
            <a:chOff x="5186401" y="494525"/>
            <a:chExt cx="1834973" cy="3724678"/>
          </a:xfrm>
        </p:grpSpPr>
        <p:sp>
          <p:nvSpPr>
            <p:cNvPr id="2662" name="Google Shape;2662;p67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7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4" name="Google Shape;2664;p67"/>
          <p:cNvSpPr txBox="1">
            <a:spLocks noGrp="1"/>
          </p:cNvSpPr>
          <p:nvPr>
            <p:ph type="title"/>
          </p:nvPr>
        </p:nvSpPr>
        <p:spPr>
          <a:xfrm>
            <a:off x="984486" y="1467324"/>
            <a:ext cx="3561000" cy="5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Duolingo</a:t>
            </a:r>
            <a:endParaRPr lang="en-US"/>
          </a:p>
        </p:txBody>
      </p:sp>
      <p:sp>
        <p:nvSpPr>
          <p:cNvPr id="2665" name="Google Shape;2665;p67"/>
          <p:cNvSpPr txBox="1">
            <a:spLocks noGrp="1"/>
          </p:cNvSpPr>
          <p:nvPr>
            <p:ph type="subTitle" idx="1"/>
          </p:nvPr>
        </p:nvSpPr>
        <p:spPr>
          <a:xfrm>
            <a:off x="984475" y="2051571"/>
            <a:ext cx="3561000" cy="8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 leading example is Duolingo, with over 500 million online users and 23 billion lessons completed.</a:t>
            </a:r>
          </a:p>
        </p:txBody>
      </p:sp>
      <p:cxnSp>
        <p:nvCxnSpPr>
          <p:cNvPr id="2666" name="Google Shape;2666;p67"/>
          <p:cNvCxnSpPr/>
          <p:nvPr/>
        </p:nvCxnSpPr>
        <p:spPr>
          <a:xfrm>
            <a:off x="-3532" y="3141663"/>
            <a:ext cx="448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67" name="Google Shape;2667;p67"/>
          <p:cNvGrpSpPr/>
          <p:nvPr/>
        </p:nvGrpSpPr>
        <p:grpSpPr>
          <a:xfrm>
            <a:off x="7401769" y="3634146"/>
            <a:ext cx="376190" cy="974419"/>
            <a:chOff x="1346550" y="1470750"/>
            <a:chExt cx="434450" cy="1125325"/>
          </a:xfrm>
        </p:grpSpPr>
        <p:sp>
          <p:nvSpPr>
            <p:cNvPr id="2668" name="Google Shape;2668;p67"/>
            <p:cNvSpPr/>
            <p:nvPr/>
          </p:nvSpPr>
          <p:spPr>
            <a:xfrm>
              <a:off x="1346550" y="1470750"/>
              <a:ext cx="434450" cy="893325"/>
            </a:xfrm>
            <a:custGeom>
              <a:avLst/>
              <a:gdLst/>
              <a:ahLst/>
              <a:cxnLst/>
              <a:rect l="l" t="t" r="r" b="b"/>
              <a:pathLst>
                <a:path w="17378" h="35733" extrusionOk="0">
                  <a:moveTo>
                    <a:pt x="7606" y="1"/>
                  </a:moveTo>
                  <a:cubicBezTo>
                    <a:pt x="6899" y="1495"/>
                    <a:pt x="2246" y="10754"/>
                    <a:pt x="1471" y="14266"/>
                  </a:cubicBezTo>
                  <a:cubicBezTo>
                    <a:pt x="490" y="18656"/>
                    <a:pt x="0" y="23411"/>
                    <a:pt x="502" y="27904"/>
                  </a:cubicBezTo>
                  <a:cubicBezTo>
                    <a:pt x="798" y="30560"/>
                    <a:pt x="2053" y="33172"/>
                    <a:pt x="4162" y="34916"/>
                  </a:cubicBezTo>
                  <a:cubicBezTo>
                    <a:pt x="5289" y="35533"/>
                    <a:pt x="6659" y="35732"/>
                    <a:pt x="7907" y="35732"/>
                  </a:cubicBezTo>
                  <a:cubicBezTo>
                    <a:pt x="9083" y="35732"/>
                    <a:pt x="10152" y="35555"/>
                    <a:pt x="10810" y="35384"/>
                  </a:cubicBezTo>
                  <a:cubicBezTo>
                    <a:pt x="17378" y="33639"/>
                    <a:pt x="17287" y="25418"/>
                    <a:pt x="16819" y="20275"/>
                  </a:cubicBezTo>
                  <a:cubicBezTo>
                    <a:pt x="16432" y="16079"/>
                    <a:pt x="15166" y="12054"/>
                    <a:pt x="13421" y="8177"/>
                  </a:cubicBezTo>
                  <a:cubicBezTo>
                    <a:pt x="12315" y="5725"/>
                    <a:pt x="10422" y="1164"/>
                    <a:pt x="7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7"/>
            <p:cNvSpPr/>
            <p:nvPr/>
          </p:nvSpPr>
          <p:spPr>
            <a:xfrm>
              <a:off x="1545225" y="1671175"/>
              <a:ext cx="47650" cy="924900"/>
            </a:xfrm>
            <a:custGeom>
              <a:avLst/>
              <a:gdLst/>
              <a:ahLst/>
              <a:cxnLst/>
              <a:rect l="l" t="t" r="r" b="b"/>
              <a:pathLst>
                <a:path w="1906" h="36996" extrusionOk="0">
                  <a:moveTo>
                    <a:pt x="913" y="0"/>
                  </a:moveTo>
                  <a:cubicBezTo>
                    <a:pt x="731" y="2474"/>
                    <a:pt x="217" y="16899"/>
                    <a:pt x="217" y="21244"/>
                  </a:cubicBezTo>
                  <a:lnTo>
                    <a:pt x="217" y="29898"/>
                  </a:lnTo>
                  <a:cubicBezTo>
                    <a:pt x="217" y="31974"/>
                    <a:pt x="1" y="34516"/>
                    <a:pt x="229" y="36592"/>
                  </a:cubicBezTo>
                  <a:cubicBezTo>
                    <a:pt x="250" y="36832"/>
                    <a:pt x="452" y="36995"/>
                    <a:pt x="678" y="36995"/>
                  </a:cubicBezTo>
                  <a:cubicBezTo>
                    <a:pt x="699" y="36995"/>
                    <a:pt x="721" y="36994"/>
                    <a:pt x="742" y="36991"/>
                  </a:cubicBezTo>
                  <a:cubicBezTo>
                    <a:pt x="845" y="36979"/>
                    <a:pt x="947" y="36957"/>
                    <a:pt x="1038" y="36957"/>
                  </a:cubicBezTo>
                  <a:cubicBezTo>
                    <a:pt x="1335" y="36934"/>
                    <a:pt x="1586" y="36729"/>
                    <a:pt x="1609" y="36432"/>
                  </a:cubicBezTo>
                  <a:cubicBezTo>
                    <a:pt x="1905" y="33422"/>
                    <a:pt x="1472" y="29727"/>
                    <a:pt x="1472" y="26774"/>
                  </a:cubicBezTo>
                  <a:lnTo>
                    <a:pt x="1472" y="14026"/>
                  </a:lnTo>
                  <a:cubicBezTo>
                    <a:pt x="1472" y="11551"/>
                    <a:pt x="1563" y="9043"/>
                    <a:pt x="1312" y="6568"/>
                  </a:cubicBezTo>
                  <a:cubicBezTo>
                    <a:pt x="1107" y="4493"/>
                    <a:pt x="1130" y="1494"/>
                    <a:pt x="9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7"/>
            <p:cNvSpPr/>
            <p:nvPr/>
          </p:nvSpPr>
          <p:spPr>
            <a:xfrm>
              <a:off x="1450300" y="1851625"/>
              <a:ext cx="113500" cy="1767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138" y="0"/>
                  </a:moveTo>
                  <a:cubicBezTo>
                    <a:pt x="58" y="11"/>
                    <a:pt x="1" y="80"/>
                    <a:pt x="12" y="160"/>
                  </a:cubicBezTo>
                  <a:cubicBezTo>
                    <a:pt x="58" y="958"/>
                    <a:pt x="776" y="1939"/>
                    <a:pt x="1415" y="2805"/>
                  </a:cubicBezTo>
                  <a:cubicBezTo>
                    <a:pt x="1643" y="3113"/>
                    <a:pt x="1848" y="3410"/>
                    <a:pt x="2008" y="3660"/>
                  </a:cubicBezTo>
                  <a:cubicBezTo>
                    <a:pt x="2224" y="3991"/>
                    <a:pt x="2418" y="4333"/>
                    <a:pt x="2612" y="4664"/>
                  </a:cubicBezTo>
                  <a:cubicBezTo>
                    <a:pt x="2760" y="4926"/>
                    <a:pt x="2920" y="5188"/>
                    <a:pt x="3068" y="5451"/>
                  </a:cubicBezTo>
                  <a:cubicBezTo>
                    <a:pt x="3136" y="5553"/>
                    <a:pt x="3205" y="5679"/>
                    <a:pt x="3273" y="5804"/>
                  </a:cubicBezTo>
                  <a:cubicBezTo>
                    <a:pt x="3524" y="6260"/>
                    <a:pt x="3809" y="6785"/>
                    <a:pt x="4311" y="7047"/>
                  </a:cubicBezTo>
                  <a:cubicBezTo>
                    <a:pt x="4334" y="7058"/>
                    <a:pt x="4357" y="7070"/>
                    <a:pt x="4379" y="7070"/>
                  </a:cubicBezTo>
                  <a:cubicBezTo>
                    <a:pt x="4425" y="7070"/>
                    <a:pt x="4482" y="7047"/>
                    <a:pt x="4505" y="6990"/>
                  </a:cubicBezTo>
                  <a:cubicBezTo>
                    <a:pt x="4539" y="6922"/>
                    <a:pt x="4516" y="6842"/>
                    <a:pt x="4448" y="6796"/>
                  </a:cubicBezTo>
                  <a:cubicBezTo>
                    <a:pt x="4014" y="6568"/>
                    <a:pt x="3764" y="6112"/>
                    <a:pt x="3524" y="5667"/>
                  </a:cubicBezTo>
                  <a:cubicBezTo>
                    <a:pt x="3456" y="5542"/>
                    <a:pt x="3387" y="5416"/>
                    <a:pt x="3319" y="5302"/>
                  </a:cubicBezTo>
                  <a:cubicBezTo>
                    <a:pt x="3159" y="5040"/>
                    <a:pt x="3011" y="4778"/>
                    <a:pt x="2851" y="4516"/>
                  </a:cubicBezTo>
                  <a:cubicBezTo>
                    <a:pt x="2669" y="4185"/>
                    <a:pt x="2464" y="3843"/>
                    <a:pt x="2247" y="3512"/>
                  </a:cubicBezTo>
                  <a:cubicBezTo>
                    <a:pt x="2087" y="3250"/>
                    <a:pt x="1871" y="2953"/>
                    <a:pt x="1643" y="2634"/>
                  </a:cubicBezTo>
                  <a:cubicBezTo>
                    <a:pt x="1027" y="1802"/>
                    <a:pt x="331" y="855"/>
                    <a:pt x="297" y="137"/>
                  </a:cubicBezTo>
                  <a:cubicBezTo>
                    <a:pt x="286" y="57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7"/>
            <p:cNvSpPr/>
            <p:nvPr/>
          </p:nvSpPr>
          <p:spPr>
            <a:xfrm>
              <a:off x="1425500" y="1862675"/>
              <a:ext cx="81550" cy="58225"/>
            </a:xfrm>
            <a:custGeom>
              <a:avLst/>
              <a:gdLst/>
              <a:ahLst/>
              <a:cxnLst/>
              <a:rect l="l" t="t" r="r" b="b"/>
              <a:pathLst>
                <a:path w="3262" h="2329" extrusionOk="0">
                  <a:moveTo>
                    <a:pt x="3096" y="1"/>
                  </a:moveTo>
                  <a:cubicBezTo>
                    <a:pt x="3040" y="1"/>
                    <a:pt x="2990" y="33"/>
                    <a:pt x="2965" y="83"/>
                  </a:cubicBezTo>
                  <a:cubicBezTo>
                    <a:pt x="2703" y="630"/>
                    <a:pt x="2532" y="1394"/>
                    <a:pt x="2532" y="2032"/>
                  </a:cubicBezTo>
                  <a:cubicBezTo>
                    <a:pt x="1837" y="1930"/>
                    <a:pt x="844" y="1599"/>
                    <a:pt x="229" y="1314"/>
                  </a:cubicBezTo>
                  <a:cubicBezTo>
                    <a:pt x="207" y="1305"/>
                    <a:pt x="186" y="1301"/>
                    <a:pt x="165" y="1301"/>
                  </a:cubicBezTo>
                  <a:cubicBezTo>
                    <a:pt x="109" y="1301"/>
                    <a:pt x="60" y="1332"/>
                    <a:pt x="35" y="1383"/>
                  </a:cubicBezTo>
                  <a:cubicBezTo>
                    <a:pt x="1" y="1462"/>
                    <a:pt x="35" y="1542"/>
                    <a:pt x="103" y="1576"/>
                  </a:cubicBezTo>
                  <a:cubicBezTo>
                    <a:pt x="799" y="1896"/>
                    <a:pt x="1939" y="2261"/>
                    <a:pt x="2669" y="2329"/>
                  </a:cubicBezTo>
                  <a:lnTo>
                    <a:pt x="2680" y="2329"/>
                  </a:lnTo>
                  <a:cubicBezTo>
                    <a:pt x="2715" y="2329"/>
                    <a:pt x="2749" y="2318"/>
                    <a:pt x="2783" y="2295"/>
                  </a:cubicBezTo>
                  <a:cubicBezTo>
                    <a:pt x="2806" y="2261"/>
                    <a:pt x="2829" y="2226"/>
                    <a:pt x="2829" y="2181"/>
                  </a:cubicBezTo>
                  <a:cubicBezTo>
                    <a:pt x="2794" y="1565"/>
                    <a:pt x="2954" y="767"/>
                    <a:pt x="3228" y="197"/>
                  </a:cubicBezTo>
                  <a:cubicBezTo>
                    <a:pt x="3262" y="128"/>
                    <a:pt x="3228" y="48"/>
                    <a:pt x="3159" y="14"/>
                  </a:cubicBezTo>
                  <a:cubicBezTo>
                    <a:pt x="3138" y="5"/>
                    <a:pt x="3116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7"/>
            <p:cNvSpPr/>
            <p:nvPr/>
          </p:nvSpPr>
          <p:spPr>
            <a:xfrm>
              <a:off x="1426650" y="1878550"/>
              <a:ext cx="91250" cy="68600"/>
            </a:xfrm>
            <a:custGeom>
              <a:avLst/>
              <a:gdLst/>
              <a:ahLst/>
              <a:cxnLst/>
              <a:rect l="l" t="t" r="r" b="b"/>
              <a:pathLst>
                <a:path w="3650" h="2744" extrusionOk="0">
                  <a:moveTo>
                    <a:pt x="3498" y="0"/>
                  </a:moveTo>
                  <a:cubicBezTo>
                    <a:pt x="3440" y="0"/>
                    <a:pt x="3383" y="41"/>
                    <a:pt x="3364" y="98"/>
                  </a:cubicBezTo>
                  <a:cubicBezTo>
                    <a:pt x="3193" y="622"/>
                    <a:pt x="3147" y="1147"/>
                    <a:pt x="3102" y="1648"/>
                  </a:cubicBezTo>
                  <a:cubicBezTo>
                    <a:pt x="3079" y="1911"/>
                    <a:pt x="3056" y="2184"/>
                    <a:pt x="3022" y="2458"/>
                  </a:cubicBezTo>
                  <a:cubicBezTo>
                    <a:pt x="1973" y="2412"/>
                    <a:pt x="616" y="1911"/>
                    <a:pt x="217" y="1751"/>
                  </a:cubicBezTo>
                  <a:cubicBezTo>
                    <a:pt x="200" y="1746"/>
                    <a:pt x="184" y="1744"/>
                    <a:pt x="167" y="1744"/>
                  </a:cubicBezTo>
                  <a:cubicBezTo>
                    <a:pt x="106" y="1744"/>
                    <a:pt x="50" y="1777"/>
                    <a:pt x="23" y="1831"/>
                  </a:cubicBezTo>
                  <a:cubicBezTo>
                    <a:pt x="0" y="1911"/>
                    <a:pt x="34" y="1990"/>
                    <a:pt x="103" y="2013"/>
                  </a:cubicBezTo>
                  <a:cubicBezTo>
                    <a:pt x="536" y="2184"/>
                    <a:pt x="2030" y="2732"/>
                    <a:pt x="3136" y="2743"/>
                  </a:cubicBezTo>
                  <a:cubicBezTo>
                    <a:pt x="3204" y="2743"/>
                    <a:pt x="3273" y="2686"/>
                    <a:pt x="3284" y="2618"/>
                  </a:cubicBezTo>
                  <a:cubicBezTo>
                    <a:pt x="3330" y="2310"/>
                    <a:pt x="3364" y="1990"/>
                    <a:pt x="3387" y="1671"/>
                  </a:cubicBezTo>
                  <a:cubicBezTo>
                    <a:pt x="3433" y="1158"/>
                    <a:pt x="3467" y="679"/>
                    <a:pt x="3626" y="189"/>
                  </a:cubicBezTo>
                  <a:cubicBezTo>
                    <a:pt x="3649" y="109"/>
                    <a:pt x="3615" y="29"/>
                    <a:pt x="3535" y="6"/>
                  </a:cubicBezTo>
                  <a:cubicBezTo>
                    <a:pt x="3523" y="2"/>
                    <a:pt x="3511" y="0"/>
                    <a:pt x="34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7"/>
            <p:cNvSpPr/>
            <p:nvPr/>
          </p:nvSpPr>
          <p:spPr>
            <a:xfrm>
              <a:off x="1453725" y="1906075"/>
              <a:ext cx="75000" cy="69575"/>
            </a:xfrm>
            <a:custGeom>
              <a:avLst/>
              <a:gdLst/>
              <a:ahLst/>
              <a:cxnLst/>
              <a:rect l="l" t="t" r="r" b="b"/>
              <a:pathLst>
                <a:path w="3000" h="2783" extrusionOk="0">
                  <a:moveTo>
                    <a:pt x="2863" y="0"/>
                  </a:moveTo>
                  <a:cubicBezTo>
                    <a:pt x="2794" y="0"/>
                    <a:pt x="2714" y="57"/>
                    <a:pt x="2703" y="125"/>
                  </a:cubicBezTo>
                  <a:cubicBezTo>
                    <a:pt x="2657" y="627"/>
                    <a:pt x="2635" y="1118"/>
                    <a:pt x="2600" y="1608"/>
                  </a:cubicBezTo>
                  <a:cubicBezTo>
                    <a:pt x="2578" y="1881"/>
                    <a:pt x="2566" y="2167"/>
                    <a:pt x="2543" y="2452"/>
                  </a:cubicBezTo>
                  <a:cubicBezTo>
                    <a:pt x="2270" y="2372"/>
                    <a:pt x="1996" y="2315"/>
                    <a:pt x="1722" y="2258"/>
                  </a:cubicBezTo>
                  <a:cubicBezTo>
                    <a:pt x="1209" y="2144"/>
                    <a:pt x="685" y="2030"/>
                    <a:pt x="229" y="1824"/>
                  </a:cubicBezTo>
                  <a:cubicBezTo>
                    <a:pt x="208" y="1814"/>
                    <a:pt x="185" y="1809"/>
                    <a:pt x="163" y="1809"/>
                  </a:cubicBezTo>
                  <a:cubicBezTo>
                    <a:pt x="111" y="1809"/>
                    <a:pt x="59" y="1837"/>
                    <a:pt x="35" y="1893"/>
                  </a:cubicBezTo>
                  <a:cubicBezTo>
                    <a:pt x="1" y="1961"/>
                    <a:pt x="35" y="2041"/>
                    <a:pt x="103" y="2075"/>
                  </a:cubicBezTo>
                  <a:cubicBezTo>
                    <a:pt x="593" y="2303"/>
                    <a:pt x="1141" y="2429"/>
                    <a:pt x="1665" y="2531"/>
                  </a:cubicBezTo>
                  <a:cubicBezTo>
                    <a:pt x="1985" y="2600"/>
                    <a:pt x="2327" y="2680"/>
                    <a:pt x="2635" y="2771"/>
                  </a:cubicBezTo>
                  <a:cubicBezTo>
                    <a:pt x="2646" y="2771"/>
                    <a:pt x="2657" y="2782"/>
                    <a:pt x="2669" y="2782"/>
                  </a:cubicBezTo>
                  <a:cubicBezTo>
                    <a:pt x="2703" y="2782"/>
                    <a:pt x="2726" y="2771"/>
                    <a:pt x="2749" y="2748"/>
                  </a:cubicBezTo>
                  <a:cubicBezTo>
                    <a:pt x="2783" y="2725"/>
                    <a:pt x="2806" y="2691"/>
                    <a:pt x="2817" y="2645"/>
                  </a:cubicBezTo>
                  <a:cubicBezTo>
                    <a:pt x="2840" y="2303"/>
                    <a:pt x="2863" y="1961"/>
                    <a:pt x="2885" y="1619"/>
                  </a:cubicBezTo>
                  <a:cubicBezTo>
                    <a:pt x="2908" y="1140"/>
                    <a:pt x="2942" y="650"/>
                    <a:pt x="2988" y="160"/>
                  </a:cubicBezTo>
                  <a:cubicBezTo>
                    <a:pt x="2999" y="80"/>
                    <a:pt x="2942" y="11"/>
                    <a:pt x="28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7"/>
            <p:cNvSpPr/>
            <p:nvPr/>
          </p:nvSpPr>
          <p:spPr>
            <a:xfrm>
              <a:off x="1471675" y="1937125"/>
              <a:ext cx="74725" cy="69600"/>
            </a:xfrm>
            <a:custGeom>
              <a:avLst/>
              <a:gdLst/>
              <a:ahLst/>
              <a:cxnLst/>
              <a:rect l="l" t="t" r="r" b="b"/>
              <a:pathLst>
                <a:path w="2989" h="2784" extrusionOk="0">
                  <a:moveTo>
                    <a:pt x="2852" y="1"/>
                  </a:moveTo>
                  <a:cubicBezTo>
                    <a:pt x="2783" y="1"/>
                    <a:pt x="2703" y="58"/>
                    <a:pt x="2703" y="138"/>
                  </a:cubicBezTo>
                  <a:cubicBezTo>
                    <a:pt x="2646" y="628"/>
                    <a:pt x="2624" y="1130"/>
                    <a:pt x="2589" y="1609"/>
                  </a:cubicBezTo>
                  <a:cubicBezTo>
                    <a:pt x="2578" y="1894"/>
                    <a:pt x="2555" y="2167"/>
                    <a:pt x="2532" y="2453"/>
                  </a:cubicBezTo>
                  <a:cubicBezTo>
                    <a:pt x="2270" y="2373"/>
                    <a:pt x="1985" y="2316"/>
                    <a:pt x="1723" y="2259"/>
                  </a:cubicBezTo>
                  <a:cubicBezTo>
                    <a:pt x="1210" y="2156"/>
                    <a:pt x="674" y="2042"/>
                    <a:pt x="218" y="1825"/>
                  </a:cubicBezTo>
                  <a:cubicBezTo>
                    <a:pt x="197" y="1815"/>
                    <a:pt x="174" y="1810"/>
                    <a:pt x="152" y="1810"/>
                  </a:cubicBezTo>
                  <a:cubicBezTo>
                    <a:pt x="100" y="1810"/>
                    <a:pt x="48" y="1838"/>
                    <a:pt x="24" y="1894"/>
                  </a:cubicBezTo>
                  <a:cubicBezTo>
                    <a:pt x="1" y="1962"/>
                    <a:pt x="24" y="2042"/>
                    <a:pt x="92" y="2076"/>
                  </a:cubicBezTo>
                  <a:cubicBezTo>
                    <a:pt x="582" y="2304"/>
                    <a:pt x="1130" y="2430"/>
                    <a:pt x="1654" y="2544"/>
                  </a:cubicBezTo>
                  <a:cubicBezTo>
                    <a:pt x="1985" y="2612"/>
                    <a:pt x="2316" y="2681"/>
                    <a:pt x="2624" y="2772"/>
                  </a:cubicBezTo>
                  <a:cubicBezTo>
                    <a:pt x="2635" y="2783"/>
                    <a:pt x="2646" y="2783"/>
                    <a:pt x="2669" y="2783"/>
                  </a:cubicBezTo>
                  <a:cubicBezTo>
                    <a:pt x="2692" y="2783"/>
                    <a:pt x="2715" y="2772"/>
                    <a:pt x="2749" y="2760"/>
                  </a:cubicBezTo>
                  <a:cubicBezTo>
                    <a:pt x="2783" y="2738"/>
                    <a:pt x="2806" y="2692"/>
                    <a:pt x="2806" y="2646"/>
                  </a:cubicBezTo>
                  <a:cubicBezTo>
                    <a:pt x="2829" y="2304"/>
                    <a:pt x="2852" y="1962"/>
                    <a:pt x="2874" y="1620"/>
                  </a:cubicBezTo>
                  <a:cubicBezTo>
                    <a:pt x="2909" y="1141"/>
                    <a:pt x="2931" y="651"/>
                    <a:pt x="2988" y="161"/>
                  </a:cubicBezTo>
                  <a:cubicBezTo>
                    <a:pt x="2988" y="81"/>
                    <a:pt x="2931" y="12"/>
                    <a:pt x="28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7"/>
            <p:cNvSpPr/>
            <p:nvPr/>
          </p:nvSpPr>
          <p:spPr>
            <a:xfrm>
              <a:off x="1435775" y="1859550"/>
              <a:ext cx="40500" cy="28875"/>
            </a:xfrm>
            <a:custGeom>
              <a:avLst/>
              <a:gdLst/>
              <a:ahLst/>
              <a:cxnLst/>
              <a:rect l="l" t="t" r="r" b="b"/>
              <a:pathLst>
                <a:path w="1620" h="1155" extrusionOk="0">
                  <a:moveTo>
                    <a:pt x="1470" y="1"/>
                  </a:moveTo>
                  <a:cubicBezTo>
                    <a:pt x="1399" y="1"/>
                    <a:pt x="1333" y="45"/>
                    <a:pt x="1323" y="116"/>
                  </a:cubicBezTo>
                  <a:cubicBezTo>
                    <a:pt x="1323" y="116"/>
                    <a:pt x="1243" y="550"/>
                    <a:pt x="1140" y="835"/>
                  </a:cubicBezTo>
                  <a:cubicBezTo>
                    <a:pt x="1106" y="823"/>
                    <a:pt x="1072" y="812"/>
                    <a:pt x="1038" y="801"/>
                  </a:cubicBezTo>
                  <a:cubicBezTo>
                    <a:pt x="787" y="721"/>
                    <a:pt x="388" y="595"/>
                    <a:pt x="262" y="481"/>
                  </a:cubicBezTo>
                  <a:cubicBezTo>
                    <a:pt x="234" y="453"/>
                    <a:pt x="197" y="439"/>
                    <a:pt x="160" y="439"/>
                  </a:cubicBezTo>
                  <a:cubicBezTo>
                    <a:pt x="123" y="439"/>
                    <a:pt x="86" y="453"/>
                    <a:pt x="57" y="481"/>
                  </a:cubicBezTo>
                  <a:cubicBezTo>
                    <a:pt x="0" y="538"/>
                    <a:pt x="0" y="618"/>
                    <a:pt x="57" y="675"/>
                  </a:cubicBezTo>
                  <a:cubicBezTo>
                    <a:pt x="240" y="846"/>
                    <a:pt x="639" y="972"/>
                    <a:pt x="958" y="1074"/>
                  </a:cubicBezTo>
                  <a:cubicBezTo>
                    <a:pt x="1038" y="1097"/>
                    <a:pt x="1118" y="1120"/>
                    <a:pt x="1175" y="1143"/>
                  </a:cubicBezTo>
                  <a:cubicBezTo>
                    <a:pt x="1186" y="1143"/>
                    <a:pt x="1209" y="1154"/>
                    <a:pt x="1220" y="1154"/>
                  </a:cubicBezTo>
                  <a:cubicBezTo>
                    <a:pt x="1277" y="1154"/>
                    <a:pt x="1323" y="1120"/>
                    <a:pt x="1346" y="1063"/>
                  </a:cubicBezTo>
                  <a:cubicBezTo>
                    <a:pt x="1483" y="766"/>
                    <a:pt x="1597" y="196"/>
                    <a:pt x="1608" y="173"/>
                  </a:cubicBezTo>
                  <a:cubicBezTo>
                    <a:pt x="1619" y="94"/>
                    <a:pt x="1562" y="14"/>
                    <a:pt x="1494" y="2"/>
                  </a:cubicBezTo>
                  <a:cubicBezTo>
                    <a:pt x="1486" y="1"/>
                    <a:pt x="1478" y="1"/>
                    <a:pt x="14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7"/>
            <p:cNvSpPr/>
            <p:nvPr/>
          </p:nvSpPr>
          <p:spPr>
            <a:xfrm>
              <a:off x="1418100" y="2009225"/>
              <a:ext cx="145975" cy="188775"/>
            </a:xfrm>
            <a:custGeom>
              <a:avLst/>
              <a:gdLst/>
              <a:ahLst/>
              <a:cxnLst/>
              <a:rect l="l" t="t" r="r" b="b"/>
              <a:pathLst>
                <a:path w="5839" h="7551" extrusionOk="0">
                  <a:moveTo>
                    <a:pt x="169" y="0"/>
                  </a:moveTo>
                  <a:cubicBezTo>
                    <a:pt x="162" y="0"/>
                    <a:pt x="155" y="1"/>
                    <a:pt x="148" y="2"/>
                  </a:cubicBezTo>
                  <a:cubicBezTo>
                    <a:pt x="57" y="13"/>
                    <a:pt x="0" y="93"/>
                    <a:pt x="12" y="184"/>
                  </a:cubicBezTo>
                  <a:cubicBezTo>
                    <a:pt x="148" y="1085"/>
                    <a:pt x="1072" y="2123"/>
                    <a:pt x="1870" y="3035"/>
                  </a:cubicBezTo>
                  <a:cubicBezTo>
                    <a:pt x="2167" y="3366"/>
                    <a:pt x="2440" y="3674"/>
                    <a:pt x="2646" y="3936"/>
                  </a:cubicBezTo>
                  <a:cubicBezTo>
                    <a:pt x="2919" y="4289"/>
                    <a:pt x="3170" y="4654"/>
                    <a:pt x="3421" y="5019"/>
                  </a:cubicBezTo>
                  <a:cubicBezTo>
                    <a:pt x="3626" y="5293"/>
                    <a:pt x="3820" y="5578"/>
                    <a:pt x="4025" y="5852"/>
                  </a:cubicBezTo>
                  <a:cubicBezTo>
                    <a:pt x="4117" y="5966"/>
                    <a:pt x="4208" y="6102"/>
                    <a:pt x="4288" y="6228"/>
                  </a:cubicBezTo>
                  <a:cubicBezTo>
                    <a:pt x="4618" y="6718"/>
                    <a:pt x="4995" y="7277"/>
                    <a:pt x="5599" y="7539"/>
                  </a:cubicBezTo>
                  <a:cubicBezTo>
                    <a:pt x="5622" y="7539"/>
                    <a:pt x="5633" y="7551"/>
                    <a:pt x="5656" y="7551"/>
                  </a:cubicBezTo>
                  <a:cubicBezTo>
                    <a:pt x="5724" y="7551"/>
                    <a:pt x="5781" y="7516"/>
                    <a:pt x="5804" y="7448"/>
                  </a:cubicBezTo>
                  <a:cubicBezTo>
                    <a:pt x="5838" y="7368"/>
                    <a:pt x="5804" y="7277"/>
                    <a:pt x="5724" y="7243"/>
                  </a:cubicBezTo>
                  <a:cubicBezTo>
                    <a:pt x="5211" y="7026"/>
                    <a:pt x="4881" y="6524"/>
                    <a:pt x="4561" y="6057"/>
                  </a:cubicBezTo>
                  <a:cubicBezTo>
                    <a:pt x="4470" y="5909"/>
                    <a:pt x="4379" y="5783"/>
                    <a:pt x="4288" y="5658"/>
                  </a:cubicBezTo>
                  <a:cubicBezTo>
                    <a:pt x="4082" y="5384"/>
                    <a:pt x="3889" y="5110"/>
                    <a:pt x="3683" y="4825"/>
                  </a:cubicBezTo>
                  <a:cubicBezTo>
                    <a:pt x="3432" y="4472"/>
                    <a:pt x="3170" y="4095"/>
                    <a:pt x="2896" y="3742"/>
                  </a:cubicBezTo>
                  <a:cubicBezTo>
                    <a:pt x="2691" y="3468"/>
                    <a:pt x="2406" y="3149"/>
                    <a:pt x="2121" y="2818"/>
                  </a:cubicBezTo>
                  <a:cubicBezTo>
                    <a:pt x="1334" y="1940"/>
                    <a:pt x="456" y="948"/>
                    <a:pt x="331" y="139"/>
                  </a:cubicBezTo>
                  <a:cubicBezTo>
                    <a:pt x="320" y="55"/>
                    <a:pt x="24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7"/>
            <p:cNvSpPr/>
            <p:nvPr/>
          </p:nvSpPr>
          <p:spPr>
            <a:xfrm>
              <a:off x="1394725" y="2016375"/>
              <a:ext cx="88675" cy="67300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3355" y="1"/>
                  </a:moveTo>
                  <a:cubicBezTo>
                    <a:pt x="3292" y="1"/>
                    <a:pt x="3231" y="44"/>
                    <a:pt x="3204" y="115"/>
                  </a:cubicBezTo>
                  <a:cubicBezTo>
                    <a:pt x="2965" y="765"/>
                    <a:pt x="2862" y="1643"/>
                    <a:pt x="2931" y="2361"/>
                  </a:cubicBezTo>
                  <a:cubicBezTo>
                    <a:pt x="2121" y="2327"/>
                    <a:pt x="969" y="2053"/>
                    <a:pt x="240" y="1791"/>
                  </a:cubicBezTo>
                  <a:cubicBezTo>
                    <a:pt x="224" y="1787"/>
                    <a:pt x="208" y="1785"/>
                    <a:pt x="192" y="1785"/>
                  </a:cubicBezTo>
                  <a:cubicBezTo>
                    <a:pt x="119" y="1785"/>
                    <a:pt x="53" y="1828"/>
                    <a:pt x="34" y="1894"/>
                  </a:cubicBezTo>
                  <a:cubicBezTo>
                    <a:pt x="0" y="1974"/>
                    <a:pt x="46" y="2065"/>
                    <a:pt x="126" y="2099"/>
                  </a:cubicBezTo>
                  <a:cubicBezTo>
                    <a:pt x="947" y="2384"/>
                    <a:pt x="2269" y="2692"/>
                    <a:pt x="3102" y="2692"/>
                  </a:cubicBezTo>
                  <a:cubicBezTo>
                    <a:pt x="3159" y="2692"/>
                    <a:pt x="3193" y="2669"/>
                    <a:pt x="3227" y="2635"/>
                  </a:cubicBezTo>
                  <a:cubicBezTo>
                    <a:pt x="3261" y="2601"/>
                    <a:pt x="3273" y="2555"/>
                    <a:pt x="3273" y="2498"/>
                  </a:cubicBezTo>
                  <a:cubicBezTo>
                    <a:pt x="3170" y="1803"/>
                    <a:pt x="3273" y="890"/>
                    <a:pt x="3512" y="218"/>
                  </a:cubicBezTo>
                  <a:cubicBezTo>
                    <a:pt x="3546" y="138"/>
                    <a:pt x="3501" y="47"/>
                    <a:pt x="3410" y="12"/>
                  </a:cubicBezTo>
                  <a:cubicBezTo>
                    <a:pt x="3392" y="5"/>
                    <a:pt x="3373" y="1"/>
                    <a:pt x="3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7"/>
            <p:cNvSpPr/>
            <p:nvPr/>
          </p:nvSpPr>
          <p:spPr>
            <a:xfrm>
              <a:off x="1398700" y="2033375"/>
              <a:ext cx="98675" cy="78825"/>
            </a:xfrm>
            <a:custGeom>
              <a:avLst/>
              <a:gdLst/>
              <a:ahLst/>
              <a:cxnLst/>
              <a:rect l="l" t="t" r="r" b="b"/>
              <a:pathLst>
                <a:path w="3947" h="3153" extrusionOk="0">
                  <a:moveTo>
                    <a:pt x="3769" y="0"/>
                  </a:moveTo>
                  <a:cubicBezTo>
                    <a:pt x="3695" y="0"/>
                    <a:pt x="3635" y="51"/>
                    <a:pt x="3615" y="119"/>
                  </a:cubicBezTo>
                  <a:cubicBezTo>
                    <a:pt x="3479" y="735"/>
                    <a:pt x="3479" y="1328"/>
                    <a:pt x="3490" y="1909"/>
                  </a:cubicBezTo>
                  <a:cubicBezTo>
                    <a:pt x="3490" y="2206"/>
                    <a:pt x="3490" y="2514"/>
                    <a:pt x="3479" y="2822"/>
                  </a:cubicBezTo>
                  <a:cubicBezTo>
                    <a:pt x="3404" y="2825"/>
                    <a:pt x="3327" y="2827"/>
                    <a:pt x="3249" y="2827"/>
                  </a:cubicBezTo>
                  <a:cubicBezTo>
                    <a:pt x="2087" y="2827"/>
                    <a:pt x="667" y="2448"/>
                    <a:pt x="229" y="2320"/>
                  </a:cubicBezTo>
                  <a:cubicBezTo>
                    <a:pt x="213" y="2316"/>
                    <a:pt x="198" y="2314"/>
                    <a:pt x="183" y="2314"/>
                  </a:cubicBezTo>
                  <a:cubicBezTo>
                    <a:pt x="112" y="2314"/>
                    <a:pt x="52" y="2358"/>
                    <a:pt x="24" y="2434"/>
                  </a:cubicBezTo>
                  <a:cubicBezTo>
                    <a:pt x="1" y="2514"/>
                    <a:pt x="58" y="2605"/>
                    <a:pt x="138" y="2628"/>
                  </a:cubicBezTo>
                  <a:cubicBezTo>
                    <a:pt x="594" y="2765"/>
                    <a:pt x="2042" y="3152"/>
                    <a:pt x="3239" y="3152"/>
                  </a:cubicBezTo>
                  <a:cubicBezTo>
                    <a:pt x="3376" y="3152"/>
                    <a:pt x="3513" y="3141"/>
                    <a:pt x="3638" y="3129"/>
                  </a:cubicBezTo>
                  <a:cubicBezTo>
                    <a:pt x="3718" y="3129"/>
                    <a:pt x="3775" y="3061"/>
                    <a:pt x="3787" y="2981"/>
                  </a:cubicBezTo>
                  <a:cubicBezTo>
                    <a:pt x="3821" y="2616"/>
                    <a:pt x="3809" y="2251"/>
                    <a:pt x="3809" y="1898"/>
                  </a:cubicBezTo>
                  <a:cubicBezTo>
                    <a:pt x="3809" y="1316"/>
                    <a:pt x="3798" y="769"/>
                    <a:pt x="3935" y="199"/>
                  </a:cubicBezTo>
                  <a:cubicBezTo>
                    <a:pt x="3946" y="108"/>
                    <a:pt x="3901" y="16"/>
                    <a:pt x="3809" y="5"/>
                  </a:cubicBezTo>
                  <a:cubicBezTo>
                    <a:pt x="3796" y="2"/>
                    <a:pt x="3782" y="0"/>
                    <a:pt x="37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7"/>
            <p:cNvSpPr/>
            <p:nvPr/>
          </p:nvSpPr>
          <p:spPr>
            <a:xfrm>
              <a:off x="1432625" y="2063425"/>
              <a:ext cx="81275" cy="78975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3022" y="0"/>
                  </a:moveTo>
                  <a:cubicBezTo>
                    <a:pt x="2931" y="0"/>
                    <a:pt x="2863" y="69"/>
                    <a:pt x="2863" y="160"/>
                  </a:cubicBezTo>
                  <a:cubicBezTo>
                    <a:pt x="2863" y="719"/>
                    <a:pt x="2874" y="1289"/>
                    <a:pt x="2897" y="1836"/>
                  </a:cubicBezTo>
                  <a:cubicBezTo>
                    <a:pt x="2908" y="2156"/>
                    <a:pt x="2908" y="2475"/>
                    <a:pt x="2920" y="2794"/>
                  </a:cubicBezTo>
                  <a:cubicBezTo>
                    <a:pt x="2612" y="2737"/>
                    <a:pt x="2281" y="2703"/>
                    <a:pt x="1973" y="2669"/>
                  </a:cubicBezTo>
                  <a:cubicBezTo>
                    <a:pt x="1380" y="2589"/>
                    <a:pt x="776" y="2520"/>
                    <a:pt x="229" y="2327"/>
                  </a:cubicBezTo>
                  <a:cubicBezTo>
                    <a:pt x="210" y="2319"/>
                    <a:pt x="192" y="2315"/>
                    <a:pt x="173" y="2315"/>
                  </a:cubicBezTo>
                  <a:cubicBezTo>
                    <a:pt x="110" y="2315"/>
                    <a:pt x="50" y="2356"/>
                    <a:pt x="24" y="2418"/>
                  </a:cubicBezTo>
                  <a:cubicBezTo>
                    <a:pt x="1" y="2509"/>
                    <a:pt x="35" y="2600"/>
                    <a:pt x="126" y="2634"/>
                  </a:cubicBezTo>
                  <a:cubicBezTo>
                    <a:pt x="696" y="2840"/>
                    <a:pt x="1323" y="2908"/>
                    <a:pt x="1939" y="2988"/>
                  </a:cubicBezTo>
                  <a:cubicBezTo>
                    <a:pt x="2304" y="3034"/>
                    <a:pt x="2692" y="3079"/>
                    <a:pt x="3045" y="3148"/>
                  </a:cubicBezTo>
                  <a:cubicBezTo>
                    <a:pt x="3057" y="3159"/>
                    <a:pt x="3068" y="3159"/>
                    <a:pt x="3079" y="3159"/>
                  </a:cubicBezTo>
                  <a:cubicBezTo>
                    <a:pt x="3125" y="3159"/>
                    <a:pt x="3159" y="3148"/>
                    <a:pt x="3182" y="3113"/>
                  </a:cubicBezTo>
                  <a:cubicBezTo>
                    <a:pt x="3228" y="3091"/>
                    <a:pt x="3251" y="3045"/>
                    <a:pt x="3251" y="2988"/>
                  </a:cubicBezTo>
                  <a:cubicBezTo>
                    <a:pt x="3239" y="2600"/>
                    <a:pt x="3228" y="2213"/>
                    <a:pt x="3216" y="1825"/>
                  </a:cubicBezTo>
                  <a:cubicBezTo>
                    <a:pt x="3205" y="1278"/>
                    <a:pt x="3182" y="719"/>
                    <a:pt x="3182" y="160"/>
                  </a:cubicBezTo>
                  <a:cubicBezTo>
                    <a:pt x="3182" y="69"/>
                    <a:pt x="3114" y="0"/>
                    <a:pt x="3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7"/>
            <p:cNvSpPr/>
            <p:nvPr/>
          </p:nvSpPr>
          <p:spPr>
            <a:xfrm>
              <a:off x="1455725" y="2096775"/>
              <a:ext cx="81275" cy="79000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3034" y="1"/>
                  </a:moveTo>
                  <a:cubicBezTo>
                    <a:pt x="2942" y="1"/>
                    <a:pt x="2874" y="69"/>
                    <a:pt x="2874" y="160"/>
                  </a:cubicBezTo>
                  <a:cubicBezTo>
                    <a:pt x="2874" y="719"/>
                    <a:pt x="2885" y="1289"/>
                    <a:pt x="2897" y="1836"/>
                  </a:cubicBezTo>
                  <a:cubicBezTo>
                    <a:pt x="2908" y="2156"/>
                    <a:pt x="2919" y="2475"/>
                    <a:pt x="2931" y="2794"/>
                  </a:cubicBezTo>
                  <a:cubicBezTo>
                    <a:pt x="2612" y="2737"/>
                    <a:pt x="2292" y="2703"/>
                    <a:pt x="1984" y="2669"/>
                  </a:cubicBezTo>
                  <a:cubicBezTo>
                    <a:pt x="1391" y="2589"/>
                    <a:pt x="776" y="2521"/>
                    <a:pt x="240" y="2327"/>
                  </a:cubicBezTo>
                  <a:cubicBezTo>
                    <a:pt x="222" y="2319"/>
                    <a:pt x="203" y="2315"/>
                    <a:pt x="184" y="2315"/>
                  </a:cubicBezTo>
                  <a:cubicBezTo>
                    <a:pt x="121" y="2315"/>
                    <a:pt x="61" y="2356"/>
                    <a:pt x="35" y="2418"/>
                  </a:cubicBezTo>
                  <a:cubicBezTo>
                    <a:pt x="0" y="2509"/>
                    <a:pt x="46" y="2600"/>
                    <a:pt x="126" y="2635"/>
                  </a:cubicBezTo>
                  <a:cubicBezTo>
                    <a:pt x="707" y="2840"/>
                    <a:pt x="1334" y="2908"/>
                    <a:pt x="1939" y="2988"/>
                  </a:cubicBezTo>
                  <a:cubicBezTo>
                    <a:pt x="2315" y="3034"/>
                    <a:pt x="2703" y="3079"/>
                    <a:pt x="3056" y="3148"/>
                  </a:cubicBezTo>
                  <a:cubicBezTo>
                    <a:pt x="3068" y="3159"/>
                    <a:pt x="3079" y="3159"/>
                    <a:pt x="3091" y="3159"/>
                  </a:cubicBezTo>
                  <a:cubicBezTo>
                    <a:pt x="3125" y="3159"/>
                    <a:pt x="3170" y="3148"/>
                    <a:pt x="3193" y="3113"/>
                  </a:cubicBezTo>
                  <a:cubicBezTo>
                    <a:pt x="3227" y="3091"/>
                    <a:pt x="3250" y="3045"/>
                    <a:pt x="3250" y="2988"/>
                  </a:cubicBezTo>
                  <a:cubicBezTo>
                    <a:pt x="3250" y="2600"/>
                    <a:pt x="3239" y="2213"/>
                    <a:pt x="3227" y="1825"/>
                  </a:cubicBezTo>
                  <a:cubicBezTo>
                    <a:pt x="3205" y="1278"/>
                    <a:pt x="3193" y="719"/>
                    <a:pt x="3193" y="160"/>
                  </a:cubicBezTo>
                  <a:cubicBezTo>
                    <a:pt x="3193" y="69"/>
                    <a:pt x="3125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7"/>
            <p:cNvSpPr/>
            <p:nvPr/>
          </p:nvSpPr>
          <p:spPr>
            <a:xfrm>
              <a:off x="1403550" y="2016075"/>
              <a:ext cx="44500" cy="33125"/>
            </a:xfrm>
            <a:custGeom>
              <a:avLst/>
              <a:gdLst/>
              <a:ahLst/>
              <a:cxnLst/>
              <a:rect l="l" t="t" r="r" b="b"/>
              <a:pathLst>
                <a:path w="1780" h="1325" extrusionOk="0">
                  <a:moveTo>
                    <a:pt x="1611" y="0"/>
                  </a:moveTo>
                  <a:cubicBezTo>
                    <a:pt x="1529" y="0"/>
                    <a:pt x="1459" y="65"/>
                    <a:pt x="1449" y="150"/>
                  </a:cubicBezTo>
                  <a:cubicBezTo>
                    <a:pt x="1449" y="150"/>
                    <a:pt x="1403" y="640"/>
                    <a:pt x="1312" y="982"/>
                  </a:cubicBezTo>
                  <a:cubicBezTo>
                    <a:pt x="1278" y="971"/>
                    <a:pt x="1244" y="959"/>
                    <a:pt x="1209" y="948"/>
                  </a:cubicBezTo>
                  <a:cubicBezTo>
                    <a:pt x="901" y="891"/>
                    <a:pt x="445" y="788"/>
                    <a:pt x="286" y="663"/>
                  </a:cubicBezTo>
                  <a:cubicBezTo>
                    <a:pt x="256" y="638"/>
                    <a:pt x="220" y="626"/>
                    <a:pt x="184" y="626"/>
                  </a:cubicBezTo>
                  <a:cubicBezTo>
                    <a:pt x="137" y="626"/>
                    <a:pt x="90" y="647"/>
                    <a:pt x="58" y="686"/>
                  </a:cubicBezTo>
                  <a:cubicBezTo>
                    <a:pt x="1" y="754"/>
                    <a:pt x="12" y="857"/>
                    <a:pt x="80" y="914"/>
                  </a:cubicBezTo>
                  <a:cubicBezTo>
                    <a:pt x="297" y="1096"/>
                    <a:pt x="765" y="1187"/>
                    <a:pt x="1141" y="1267"/>
                  </a:cubicBezTo>
                  <a:cubicBezTo>
                    <a:pt x="1232" y="1290"/>
                    <a:pt x="1323" y="1313"/>
                    <a:pt x="1392" y="1324"/>
                  </a:cubicBezTo>
                  <a:lnTo>
                    <a:pt x="1426" y="1324"/>
                  </a:lnTo>
                  <a:cubicBezTo>
                    <a:pt x="1494" y="1324"/>
                    <a:pt x="1551" y="1290"/>
                    <a:pt x="1586" y="1222"/>
                  </a:cubicBezTo>
                  <a:cubicBezTo>
                    <a:pt x="1711" y="868"/>
                    <a:pt x="1768" y="207"/>
                    <a:pt x="1779" y="184"/>
                  </a:cubicBezTo>
                  <a:cubicBezTo>
                    <a:pt x="1779" y="93"/>
                    <a:pt x="1722" y="13"/>
                    <a:pt x="1631" y="2"/>
                  </a:cubicBezTo>
                  <a:cubicBezTo>
                    <a:pt x="1625" y="1"/>
                    <a:pt x="1618" y="0"/>
                    <a:pt x="1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7"/>
            <p:cNvSpPr/>
            <p:nvPr/>
          </p:nvSpPr>
          <p:spPr>
            <a:xfrm>
              <a:off x="1486800" y="1745275"/>
              <a:ext cx="79550" cy="123750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103" y="1"/>
                  </a:moveTo>
                  <a:cubicBezTo>
                    <a:pt x="46" y="1"/>
                    <a:pt x="0" y="46"/>
                    <a:pt x="0" y="103"/>
                  </a:cubicBezTo>
                  <a:cubicBezTo>
                    <a:pt x="34" y="674"/>
                    <a:pt x="548" y="1358"/>
                    <a:pt x="992" y="1962"/>
                  </a:cubicBezTo>
                  <a:cubicBezTo>
                    <a:pt x="1152" y="2179"/>
                    <a:pt x="1300" y="2384"/>
                    <a:pt x="1403" y="2555"/>
                  </a:cubicBezTo>
                  <a:cubicBezTo>
                    <a:pt x="1551" y="2795"/>
                    <a:pt x="1699" y="3034"/>
                    <a:pt x="1825" y="3262"/>
                  </a:cubicBezTo>
                  <a:cubicBezTo>
                    <a:pt x="1939" y="3444"/>
                    <a:pt x="2041" y="3627"/>
                    <a:pt x="2155" y="3809"/>
                  </a:cubicBezTo>
                  <a:cubicBezTo>
                    <a:pt x="2201" y="3889"/>
                    <a:pt x="2247" y="3969"/>
                    <a:pt x="2292" y="4060"/>
                  </a:cubicBezTo>
                  <a:cubicBezTo>
                    <a:pt x="2463" y="4380"/>
                    <a:pt x="2669" y="4744"/>
                    <a:pt x="3022" y="4938"/>
                  </a:cubicBezTo>
                  <a:cubicBezTo>
                    <a:pt x="3033" y="4938"/>
                    <a:pt x="3045" y="4950"/>
                    <a:pt x="3068" y="4950"/>
                  </a:cubicBezTo>
                  <a:cubicBezTo>
                    <a:pt x="3102" y="4950"/>
                    <a:pt x="3136" y="4927"/>
                    <a:pt x="3147" y="4893"/>
                  </a:cubicBezTo>
                  <a:cubicBezTo>
                    <a:pt x="3182" y="4847"/>
                    <a:pt x="3159" y="4779"/>
                    <a:pt x="3113" y="4756"/>
                  </a:cubicBezTo>
                  <a:cubicBezTo>
                    <a:pt x="2805" y="4596"/>
                    <a:pt x="2634" y="4277"/>
                    <a:pt x="2463" y="3958"/>
                  </a:cubicBezTo>
                  <a:cubicBezTo>
                    <a:pt x="2418" y="3878"/>
                    <a:pt x="2372" y="3787"/>
                    <a:pt x="2315" y="3707"/>
                  </a:cubicBezTo>
                  <a:cubicBezTo>
                    <a:pt x="2212" y="3524"/>
                    <a:pt x="2110" y="3342"/>
                    <a:pt x="1996" y="3159"/>
                  </a:cubicBezTo>
                  <a:cubicBezTo>
                    <a:pt x="1870" y="2931"/>
                    <a:pt x="1722" y="2692"/>
                    <a:pt x="1574" y="2452"/>
                  </a:cubicBezTo>
                  <a:cubicBezTo>
                    <a:pt x="1460" y="2270"/>
                    <a:pt x="1312" y="2065"/>
                    <a:pt x="1152" y="1848"/>
                  </a:cubicBezTo>
                  <a:cubicBezTo>
                    <a:pt x="719" y="1255"/>
                    <a:pt x="240" y="594"/>
                    <a:pt x="206" y="92"/>
                  </a:cubicBezTo>
                  <a:cubicBezTo>
                    <a:pt x="206" y="35"/>
                    <a:pt x="16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7"/>
            <p:cNvSpPr/>
            <p:nvPr/>
          </p:nvSpPr>
          <p:spPr>
            <a:xfrm>
              <a:off x="1469400" y="1752875"/>
              <a:ext cx="57050" cy="40900"/>
            </a:xfrm>
            <a:custGeom>
              <a:avLst/>
              <a:gdLst/>
              <a:ahLst/>
              <a:cxnLst/>
              <a:rect l="l" t="t" r="r" b="b"/>
              <a:pathLst>
                <a:path w="2282" h="1636" extrusionOk="0">
                  <a:moveTo>
                    <a:pt x="2159" y="0"/>
                  </a:moveTo>
                  <a:cubicBezTo>
                    <a:pt x="2123" y="0"/>
                    <a:pt x="2091" y="23"/>
                    <a:pt x="2076" y="62"/>
                  </a:cubicBezTo>
                  <a:cubicBezTo>
                    <a:pt x="1894" y="449"/>
                    <a:pt x="1780" y="985"/>
                    <a:pt x="1780" y="1419"/>
                  </a:cubicBezTo>
                  <a:cubicBezTo>
                    <a:pt x="1289" y="1350"/>
                    <a:pt x="594" y="1122"/>
                    <a:pt x="160" y="928"/>
                  </a:cubicBezTo>
                  <a:cubicBezTo>
                    <a:pt x="148" y="922"/>
                    <a:pt x="134" y="919"/>
                    <a:pt x="120" y="919"/>
                  </a:cubicBezTo>
                  <a:cubicBezTo>
                    <a:pt x="81" y="919"/>
                    <a:pt x="40" y="941"/>
                    <a:pt x="23" y="974"/>
                  </a:cubicBezTo>
                  <a:cubicBezTo>
                    <a:pt x="1" y="1020"/>
                    <a:pt x="23" y="1088"/>
                    <a:pt x="81" y="1111"/>
                  </a:cubicBezTo>
                  <a:cubicBezTo>
                    <a:pt x="559" y="1327"/>
                    <a:pt x="1358" y="1590"/>
                    <a:pt x="1871" y="1635"/>
                  </a:cubicBezTo>
                  <a:lnTo>
                    <a:pt x="1882" y="1635"/>
                  </a:lnTo>
                  <a:cubicBezTo>
                    <a:pt x="1905" y="1635"/>
                    <a:pt x="1928" y="1624"/>
                    <a:pt x="1951" y="1612"/>
                  </a:cubicBezTo>
                  <a:cubicBezTo>
                    <a:pt x="1973" y="1590"/>
                    <a:pt x="1985" y="1555"/>
                    <a:pt x="1973" y="1533"/>
                  </a:cubicBezTo>
                  <a:cubicBezTo>
                    <a:pt x="1962" y="1099"/>
                    <a:pt x="2065" y="541"/>
                    <a:pt x="2258" y="142"/>
                  </a:cubicBezTo>
                  <a:cubicBezTo>
                    <a:pt x="2281" y="96"/>
                    <a:pt x="2258" y="39"/>
                    <a:pt x="2213" y="16"/>
                  </a:cubicBezTo>
                  <a:cubicBezTo>
                    <a:pt x="2195" y="5"/>
                    <a:pt x="2176" y="0"/>
                    <a:pt x="2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7"/>
            <p:cNvSpPr/>
            <p:nvPr/>
          </p:nvSpPr>
          <p:spPr>
            <a:xfrm>
              <a:off x="1470250" y="1764025"/>
              <a:ext cx="63900" cy="48000"/>
            </a:xfrm>
            <a:custGeom>
              <a:avLst/>
              <a:gdLst/>
              <a:ahLst/>
              <a:cxnLst/>
              <a:rect l="l" t="t" r="r" b="b"/>
              <a:pathLst>
                <a:path w="2556" h="1920" extrusionOk="0">
                  <a:moveTo>
                    <a:pt x="2452" y="1"/>
                  </a:moveTo>
                  <a:cubicBezTo>
                    <a:pt x="2412" y="1"/>
                    <a:pt x="2369" y="24"/>
                    <a:pt x="2350" y="72"/>
                  </a:cubicBezTo>
                  <a:cubicBezTo>
                    <a:pt x="2236" y="437"/>
                    <a:pt x="2202" y="802"/>
                    <a:pt x="2167" y="1155"/>
                  </a:cubicBezTo>
                  <a:cubicBezTo>
                    <a:pt x="2156" y="1338"/>
                    <a:pt x="2145" y="1531"/>
                    <a:pt x="2110" y="1714"/>
                  </a:cubicBezTo>
                  <a:cubicBezTo>
                    <a:pt x="1381" y="1691"/>
                    <a:pt x="434" y="1338"/>
                    <a:pt x="149" y="1224"/>
                  </a:cubicBezTo>
                  <a:cubicBezTo>
                    <a:pt x="141" y="1222"/>
                    <a:pt x="133" y="1221"/>
                    <a:pt x="124" y="1221"/>
                  </a:cubicBezTo>
                  <a:cubicBezTo>
                    <a:pt x="82" y="1221"/>
                    <a:pt x="33" y="1243"/>
                    <a:pt x="24" y="1281"/>
                  </a:cubicBezTo>
                  <a:cubicBezTo>
                    <a:pt x="1" y="1338"/>
                    <a:pt x="24" y="1395"/>
                    <a:pt x="81" y="1417"/>
                  </a:cubicBezTo>
                  <a:cubicBezTo>
                    <a:pt x="377" y="1531"/>
                    <a:pt x="1415" y="1919"/>
                    <a:pt x="2202" y="1919"/>
                  </a:cubicBezTo>
                  <a:cubicBezTo>
                    <a:pt x="2247" y="1919"/>
                    <a:pt x="2281" y="1885"/>
                    <a:pt x="2293" y="1839"/>
                  </a:cubicBezTo>
                  <a:cubicBezTo>
                    <a:pt x="2338" y="1611"/>
                    <a:pt x="2350" y="1395"/>
                    <a:pt x="2373" y="1178"/>
                  </a:cubicBezTo>
                  <a:cubicBezTo>
                    <a:pt x="2407" y="813"/>
                    <a:pt x="2430" y="471"/>
                    <a:pt x="2544" y="129"/>
                  </a:cubicBezTo>
                  <a:cubicBezTo>
                    <a:pt x="2555" y="83"/>
                    <a:pt x="2532" y="26"/>
                    <a:pt x="2475" y="3"/>
                  </a:cubicBezTo>
                  <a:cubicBezTo>
                    <a:pt x="2468" y="2"/>
                    <a:pt x="2460" y="1"/>
                    <a:pt x="2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7"/>
            <p:cNvSpPr/>
            <p:nvPr/>
          </p:nvSpPr>
          <p:spPr>
            <a:xfrm>
              <a:off x="1489350" y="1783450"/>
              <a:ext cx="52200" cy="48525"/>
            </a:xfrm>
            <a:custGeom>
              <a:avLst/>
              <a:gdLst/>
              <a:ahLst/>
              <a:cxnLst/>
              <a:rect l="l" t="t" r="r" b="b"/>
              <a:pathLst>
                <a:path w="2088" h="1941" extrusionOk="0">
                  <a:moveTo>
                    <a:pt x="1979" y="0"/>
                  </a:moveTo>
                  <a:cubicBezTo>
                    <a:pt x="1930" y="0"/>
                    <a:pt x="1894" y="41"/>
                    <a:pt x="1894" y="82"/>
                  </a:cubicBezTo>
                  <a:cubicBezTo>
                    <a:pt x="1860" y="435"/>
                    <a:pt x="1837" y="777"/>
                    <a:pt x="1814" y="1119"/>
                  </a:cubicBezTo>
                  <a:cubicBezTo>
                    <a:pt x="1803" y="1313"/>
                    <a:pt x="1791" y="1507"/>
                    <a:pt x="1780" y="1712"/>
                  </a:cubicBezTo>
                  <a:cubicBezTo>
                    <a:pt x="1586" y="1655"/>
                    <a:pt x="1392" y="1610"/>
                    <a:pt x="1198" y="1575"/>
                  </a:cubicBezTo>
                  <a:cubicBezTo>
                    <a:pt x="845" y="1496"/>
                    <a:pt x="468" y="1416"/>
                    <a:pt x="149" y="1268"/>
                  </a:cubicBezTo>
                  <a:cubicBezTo>
                    <a:pt x="137" y="1261"/>
                    <a:pt x="124" y="1259"/>
                    <a:pt x="111" y="1259"/>
                  </a:cubicBezTo>
                  <a:cubicBezTo>
                    <a:pt x="75" y="1259"/>
                    <a:pt x="40" y="1280"/>
                    <a:pt x="24" y="1313"/>
                  </a:cubicBezTo>
                  <a:cubicBezTo>
                    <a:pt x="1" y="1370"/>
                    <a:pt x="12" y="1427"/>
                    <a:pt x="69" y="1450"/>
                  </a:cubicBezTo>
                  <a:cubicBezTo>
                    <a:pt x="411" y="1610"/>
                    <a:pt x="788" y="1689"/>
                    <a:pt x="1164" y="1769"/>
                  </a:cubicBezTo>
                  <a:cubicBezTo>
                    <a:pt x="1381" y="1815"/>
                    <a:pt x="1620" y="1872"/>
                    <a:pt x="1837" y="1929"/>
                  </a:cubicBezTo>
                  <a:cubicBezTo>
                    <a:pt x="1848" y="1940"/>
                    <a:pt x="1860" y="1940"/>
                    <a:pt x="1860" y="1940"/>
                  </a:cubicBezTo>
                  <a:cubicBezTo>
                    <a:pt x="1882" y="1940"/>
                    <a:pt x="1905" y="1929"/>
                    <a:pt x="1917" y="1917"/>
                  </a:cubicBezTo>
                  <a:cubicBezTo>
                    <a:pt x="1951" y="1906"/>
                    <a:pt x="1962" y="1872"/>
                    <a:pt x="1962" y="1849"/>
                  </a:cubicBezTo>
                  <a:cubicBezTo>
                    <a:pt x="1985" y="1610"/>
                    <a:pt x="1996" y="1370"/>
                    <a:pt x="2008" y="1131"/>
                  </a:cubicBezTo>
                  <a:cubicBezTo>
                    <a:pt x="2031" y="789"/>
                    <a:pt x="2053" y="447"/>
                    <a:pt x="2088" y="104"/>
                  </a:cubicBezTo>
                  <a:cubicBezTo>
                    <a:pt x="2088" y="47"/>
                    <a:pt x="2053" y="2"/>
                    <a:pt x="1996" y="2"/>
                  </a:cubicBezTo>
                  <a:cubicBezTo>
                    <a:pt x="1990" y="1"/>
                    <a:pt x="1984" y="0"/>
                    <a:pt x="1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7"/>
            <p:cNvSpPr/>
            <p:nvPr/>
          </p:nvSpPr>
          <p:spPr>
            <a:xfrm>
              <a:off x="1501625" y="1805150"/>
              <a:ext cx="52475" cy="4847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2007" y="0"/>
                  </a:moveTo>
                  <a:cubicBezTo>
                    <a:pt x="1950" y="0"/>
                    <a:pt x="1904" y="35"/>
                    <a:pt x="1893" y="92"/>
                  </a:cubicBezTo>
                  <a:cubicBezTo>
                    <a:pt x="1859" y="434"/>
                    <a:pt x="1836" y="787"/>
                    <a:pt x="1825" y="1118"/>
                  </a:cubicBezTo>
                  <a:cubicBezTo>
                    <a:pt x="1802" y="1323"/>
                    <a:pt x="1790" y="1517"/>
                    <a:pt x="1779" y="1711"/>
                  </a:cubicBezTo>
                  <a:cubicBezTo>
                    <a:pt x="1597" y="1665"/>
                    <a:pt x="1403" y="1620"/>
                    <a:pt x="1209" y="1574"/>
                  </a:cubicBezTo>
                  <a:cubicBezTo>
                    <a:pt x="844" y="1506"/>
                    <a:pt x="479" y="1426"/>
                    <a:pt x="160" y="1266"/>
                  </a:cubicBezTo>
                  <a:cubicBezTo>
                    <a:pt x="148" y="1260"/>
                    <a:pt x="135" y="1257"/>
                    <a:pt x="121" y="1257"/>
                  </a:cubicBezTo>
                  <a:cubicBezTo>
                    <a:pt x="82" y="1257"/>
                    <a:pt x="40" y="1281"/>
                    <a:pt x="23" y="1323"/>
                  </a:cubicBezTo>
                  <a:cubicBezTo>
                    <a:pt x="0" y="1369"/>
                    <a:pt x="23" y="1426"/>
                    <a:pt x="69" y="1449"/>
                  </a:cubicBezTo>
                  <a:cubicBezTo>
                    <a:pt x="411" y="1608"/>
                    <a:pt x="798" y="1699"/>
                    <a:pt x="1163" y="1768"/>
                  </a:cubicBezTo>
                  <a:cubicBezTo>
                    <a:pt x="1391" y="1825"/>
                    <a:pt x="1619" y="1870"/>
                    <a:pt x="1836" y="1939"/>
                  </a:cubicBezTo>
                  <a:lnTo>
                    <a:pt x="1870" y="1939"/>
                  </a:lnTo>
                  <a:cubicBezTo>
                    <a:pt x="1893" y="1939"/>
                    <a:pt x="1904" y="1939"/>
                    <a:pt x="1927" y="1927"/>
                  </a:cubicBezTo>
                  <a:cubicBezTo>
                    <a:pt x="1950" y="1905"/>
                    <a:pt x="1961" y="1882"/>
                    <a:pt x="1973" y="1848"/>
                  </a:cubicBezTo>
                  <a:cubicBezTo>
                    <a:pt x="1984" y="1608"/>
                    <a:pt x="2007" y="1369"/>
                    <a:pt x="2019" y="1141"/>
                  </a:cubicBezTo>
                  <a:cubicBezTo>
                    <a:pt x="2041" y="799"/>
                    <a:pt x="2064" y="445"/>
                    <a:pt x="2098" y="114"/>
                  </a:cubicBezTo>
                  <a:cubicBezTo>
                    <a:pt x="2098" y="57"/>
                    <a:pt x="2064" y="0"/>
                    <a:pt x="20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7"/>
            <p:cNvSpPr/>
            <p:nvPr/>
          </p:nvSpPr>
          <p:spPr>
            <a:xfrm>
              <a:off x="1476825" y="1750650"/>
              <a:ext cx="28250" cy="20325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016" y="0"/>
                  </a:moveTo>
                  <a:cubicBezTo>
                    <a:pt x="967" y="0"/>
                    <a:pt x="924" y="33"/>
                    <a:pt x="924" y="82"/>
                  </a:cubicBezTo>
                  <a:cubicBezTo>
                    <a:pt x="912" y="82"/>
                    <a:pt x="855" y="390"/>
                    <a:pt x="787" y="584"/>
                  </a:cubicBezTo>
                  <a:cubicBezTo>
                    <a:pt x="764" y="584"/>
                    <a:pt x="741" y="573"/>
                    <a:pt x="719" y="561"/>
                  </a:cubicBezTo>
                  <a:cubicBezTo>
                    <a:pt x="536" y="504"/>
                    <a:pt x="262" y="424"/>
                    <a:pt x="171" y="333"/>
                  </a:cubicBezTo>
                  <a:cubicBezTo>
                    <a:pt x="154" y="316"/>
                    <a:pt x="128" y="308"/>
                    <a:pt x="103" y="308"/>
                  </a:cubicBezTo>
                  <a:cubicBezTo>
                    <a:pt x="77" y="308"/>
                    <a:pt x="51" y="316"/>
                    <a:pt x="34" y="333"/>
                  </a:cubicBezTo>
                  <a:cubicBezTo>
                    <a:pt x="0" y="379"/>
                    <a:pt x="0" y="436"/>
                    <a:pt x="34" y="481"/>
                  </a:cubicBezTo>
                  <a:cubicBezTo>
                    <a:pt x="160" y="595"/>
                    <a:pt x="433" y="687"/>
                    <a:pt x="662" y="755"/>
                  </a:cubicBezTo>
                  <a:cubicBezTo>
                    <a:pt x="719" y="778"/>
                    <a:pt x="776" y="789"/>
                    <a:pt x="810" y="801"/>
                  </a:cubicBezTo>
                  <a:cubicBezTo>
                    <a:pt x="821" y="812"/>
                    <a:pt x="833" y="812"/>
                    <a:pt x="844" y="812"/>
                  </a:cubicBezTo>
                  <a:cubicBezTo>
                    <a:pt x="878" y="812"/>
                    <a:pt x="924" y="789"/>
                    <a:pt x="935" y="755"/>
                  </a:cubicBezTo>
                  <a:cubicBezTo>
                    <a:pt x="1038" y="538"/>
                    <a:pt x="1106" y="139"/>
                    <a:pt x="1118" y="117"/>
                  </a:cubicBezTo>
                  <a:cubicBezTo>
                    <a:pt x="1129" y="71"/>
                    <a:pt x="1083" y="14"/>
                    <a:pt x="1038" y="2"/>
                  </a:cubicBezTo>
                  <a:cubicBezTo>
                    <a:pt x="1030" y="1"/>
                    <a:pt x="1023" y="0"/>
                    <a:pt x="1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7"/>
            <p:cNvSpPr/>
            <p:nvPr/>
          </p:nvSpPr>
          <p:spPr>
            <a:xfrm>
              <a:off x="1559475" y="1621625"/>
              <a:ext cx="16575" cy="144775"/>
            </a:xfrm>
            <a:custGeom>
              <a:avLst/>
              <a:gdLst/>
              <a:ahLst/>
              <a:cxnLst/>
              <a:rect l="l" t="t" r="r" b="b"/>
              <a:pathLst>
                <a:path w="663" h="5791" extrusionOk="0">
                  <a:moveTo>
                    <a:pt x="344" y="0"/>
                  </a:moveTo>
                  <a:cubicBezTo>
                    <a:pt x="304" y="0"/>
                    <a:pt x="269" y="22"/>
                    <a:pt x="252" y="55"/>
                  </a:cubicBezTo>
                  <a:cubicBezTo>
                    <a:pt x="1" y="557"/>
                    <a:pt x="92" y="1401"/>
                    <a:pt x="183" y="2153"/>
                  </a:cubicBezTo>
                  <a:cubicBezTo>
                    <a:pt x="206" y="2415"/>
                    <a:pt x="240" y="2666"/>
                    <a:pt x="252" y="2883"/>
                  </a:cubicBezTo>
                  <a:cubicBezTo>
                    <a:pt x="263" y="3157"/>
                    <a:pt x="263" y="3430"/>
                    <a:pt x="263" y="3704"/>
                  </a:cubicBezTo>
                  <a:cubicBezTo>
                    <a:pt x="263" y="3909"/>
                    <a:pt x="263" y="4126"/>
                    <a:pt x="275" y="4331"/>
                  </a:cubicBezTo>
                  <a:cubicBezTo>
                    <a:pt x="275" y="4422"/>
                    <a:pt x="275" y="4525"/>
                    <a:pt x="263" y="4616"/>
                  </a:cubicBezTo>
                  <a:cubicBezTo>
                    <a:pt x="263" y="4981"/>
                    <a:pt x="252" y="5403"/>
                    <a:pt x="468" y="5745"/>
                  </a:cubicBezTo>
                  <a:cubicBezTo>
                    <a:pt x="480" y="5768"/>
                    <a:pt x="514" y="5791"/>
                    <a:pt x="548" y="5791"/>
                  </a:cubicBezTo>
                  <a:cubicBezTo>
                    <a:pt x="571" y="5791"/>
                    <a:pt x="583" y="5779"/>
                    <a:pt x="605" y="5768"/>
                  </a:cubicBezTo>
                  <a:cubicBezTo>
                    <a:pt x="651" y="5745"/>
                    <a:pt x="662" y="5677"/>
                    <a:pt x="628" y="5631"/>
                  </a:cubicBezTo>
                  <a:cubicBezTo>
                    <a:pt x="446" y="5346"/>
                    <a:pt x="457" y="4981"/>
                    <a:pt x="468" y="4628"/>
                  </a:cubicBezTo>
                  <a:cubicBezTo>
                    <a:pt x="468" y="4525"/>
                    <a:pt x="468" y="4422"/>
                    <a:pt x="468" y="4331"/>
                  </a:cubicBezTo>
                  <a:cubicBezTo>
                    <a:pt x="457" y="4114"/>
                    <a:pt x="457" y="3909"/>
                    <a:pt x="457" y="3693"/>
                  </a:cubicBezTo>
                  <a:cubicBezTo>
                    <a:pt x="457" y="3430"/>
                    <a:pt x="457" y="3145"/>
                    <a:pt x="446" y="2872"/>
                  </a:cubicBezTo>
                  <a:cubicBezTo>
                    <a:pt x="434" y="2655"/>
                    <a:pt x="411" y="2404"/>
                    <a:pt x="377" y="2130"/>
                  </a:cubicBezTo>
                  <a:cubicBezTo>
                    <a:pt x="297" y="1412"/>
                    <a:pt x="206" y="591"/>
                    <a:pt x="423" y="146"/>
                  </a:cubicBezTo>
                  <a:cubicBezTo>
                    <a:pt x="457" y="89"/>
                    <a:pt x="434" y="32"/>
                    <a:pt x="389" y="9"/>
                  </a:cubicBezTo>
                  <a:cubicBezTo>
                    <a:pt x="373" y="3"/>
                    <a:pt x="358" y="0"/>
                    <a:pt x="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7"/>
            <p:cNvSpPr/>
            <p:nvPr/>
          </p:nvSpPr>
          <p:spPr>
            <a:xfrm>
              <a:off x="1535250" y="1639600"/>
              <a:ext cx="61325" cy="38150"/>
            </a:xfrm>
            <a:custGeom>
              <a:avLst/>
              <a:gdLst/>
              <a:ahLst/>
              <a:cxnLst/>
              <a:rect l="l" t="t" r="r" b="b"/>
              <a:pathLst>
                <a:path w="2453" h="1526" extrusionOk="0">
                  <a:moveTo>
                    <a:pt x="107" y="0"/>
                  </a:moveTo>
                  <a:cubicBezTo>
                    <a:pt x="86" y="0"/>
                    <a:pt x="64" y="7"/>
                    <a:pt x="46" y="20"/>
                  </a:cubicBezTo>
                  <a:cubicBezTo>
                    <a:pt x="12" y="43"/>
                    <a:pt x="1" y="111"/>
                    <a:pt x="24" y="157"/>
                  </a:cubicBezTo>
                  <a:cubicBezTo>
                    <a:pt x="343" y="590"/>
                    <a:pt x="902" y="1206"/>
                    <a:pt x="1323" y="1503"/>
                  </a:cubicBezTo>
                  <a:cubicBezTo>
                    <a:pt x="1335" y="1514"/>
                    <a:pt x="1358" y="1525"/>
                    <a:pt x="1380" y="1525"/>
                  </a:cubicBezTo>
                  <a:lnTo>
                    <a:pt x="1403" y="1525"/>
                  </a:lnTo>
                  <a:cubicBezTo>
                    <a:pt x="1426" y="1514"/>
                    <a:pt x="1449" y="1491"/>
                    <a:pt x="1472" y="1468"/>
                  </a:cubicBezTo>
                  <a:cubicBezTo>
                    <a:pt x="1666" y="1081"/>
                    <a:pt x="2042" y="659"/>
                    <a:pt x="2395" y="408"/>
                  </a:cubicBezTo>
                  <a:cubicBezTo>
                    <a:pt x="2441" y="374"/>
                    <a:pt x="2452" y="317"/>
                    <a:pt x="2418" y="271"/>
                  </a:cubicBezTo>
                  <a:cubicBezTo>
                    <a:pt x="2403" y="241"/>
                    <a:pt x="2367" y="225"/>
                    <a:pt x="2332" y="225"/>
                  </a:cubicBezTo>
                  <a:cubicBezTo>
                    <a:pt x="2314" y="225"/>
                    <a:pt x="2297" y="229"/>
                    <a:pt x="2281" y="237"/>
                  </a:cubicBezTo>
                  <a:cubicBezTo>
                    <a:pt x="1928" y="488"/>
                    <a:pt x="1563" y="898"/>
                    <a:pt x="1346" y="1274"/>
                  </a:cubicBezTo>
                  <a:cubicBezTo>
                    <a:pt x="959" y="978"/>
                    <a:pt x="468" y="431"/>
                    <a:pt x="195" y="43"/>
                  </a:cubicBezTo>
                  <a:cubicBezTo>
                    <a:pt x="174" y="15"/>
                    <a:pt x="141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7"/>
            <p:cNvSpPr/>
            <p:nvPr/>
          </p:nvSpPr>
          <p:spPr>
            <a:xfrm>
              <a:off x="1526425" y="1656125"/>
              <a:ext cx="71275" cy="41850"/>
            </a:xfrm>
            <a:custGeom>
              <a:avLst/>
              <a:gdLst/>
              <a:ahLst/>
              <a:cxnLst/>
              <a:rect l="l" t="t" r="r" b="b"/>
              <a:pathLst>
                <a:path w="2851" h="1674" extrusionOk="0">
                  <a:moveTo>
                    <a:pt x="107" y="1"/>
                  </a:moveTo>
                  <a:cubicBezTo>
                    <a:pt x="85" y="1"/>
                    <a:pt x="64" y="7"/>
                    <a:pt x="46" y="21"/>
                  </a:cubicBezTo>
                  <a:cubicBezTo>
                    <a:pt x="12" y="55"/>
                    <a:pt x="0" y="123"/>
                    <a:pt x="34" y="169"/>
                  </a:cubicBezTo>
                  <a:cubicBezTo>
                    <a:pt x="240" y="420"/>
                    <a:pt x="947" y="1263"/>
                    <a:pt x="1619" y="1663"/>
                  </a:cubicBezTo>
                  <a:cubicBezTo>
                    <a:pt x="1642" y="1663"/>
                    <a:pt x="1654" y="1674"/>
                    <a:pt x="1676" y="1674"/>
                  </a:cubicBezTo>
                  <a:cubicBezTo>
                    <a:pt x="1699" y="1674"/>
                    <a:pt x="1733" y="1663"/>
                    <a:pt x="1745" y="1640"/>
                  </a:cubicBezTo>
                  <a:cubicBezTo>
                    <a:pt x="1893" y="1457"/>
                    <a:pt x="2019" y="1275"/>
                    <a:pt x="2144" y="1092"/>
                  </a:cubicBezTo>
                  <a:cubicBezTo>
                    <a:pt x="2349" y="796"/>
                    <a:pt x="2543" y="522"/>
                    <a:pt x="2817" y="283"/>
                  </a:cubicBezTo>
                  <a:cubicBezTo>
                    <a:pt x="2851" y="237"/>
                    <a:pt x="2851" y="180"/>
                    <a:pt x="2817" y="135"/>
                  </a:cubicBezTo>
                  <a:cubicBezTo>
                    <a:pt x="2798" y="116"/>
                    <a:pt x="2770" y="104"/>
                    <a:pt x="2743" y="104"/>
                  </a:cubicBezTo>
                  <a:cubicBezTo>
                    <a:pt x="2719" y="104"/>
                    <a:pt x="2696" y="113"/>
                    <a:pt x="2680" y="135"/>
                  </a:cubicBezTo>
                  <a:cubicBezTo>
                    <a:pt x="2395" y="385"/>
                    <a:pt x="2190" y="693"/>
                    <a:pt x="1984" y="990"/>
                  </a:cubicBezTo>
                  <a:cubicBezTo>
                    <a:pt x="1882" y="1138"/>
                    <a:pt x="1768" y="1298"/>
                    <a:pt x="1654" y="1446"/>
                  </a:cubicBezTo>
                  <a:cubicBezTo>
                    <a:pt x="1027" y="1047"/>
                    <a:pt x="377" y="271"/>
                    <a:pt x="194" y="43"/>
                  </a:cubicBezTo>
                  <a:cubicBezTo>
                    <a:pt x="173" y="16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7"/>
            <p:cNvSpPr/>
            <p:nvPr/>
          </p:nvSpPr>
          <p:spPr>
            <a:xfrm>
              <a:off x="1532700" y="1679225"/>
              <a:ext cx="62150" cy="41275"/>
            </a:xfrm>
            <a:custGeom>
              <a:avLst/>
              <a:gdLst/>
              <a:ahLst/>
              <a:cxnLst/>
              <a:rect l="l" t="t" r="r" b="b"/>
              <a:pathLst>
                <a:path w="2486" h="1651" extrusionOk="0">
                  <a:moveTo>
                    <a:pt x="2372" y="0"/>
                  </a:moveTo>
                  <a:cubicBezTo>
                    <a:pt x="2342" y="0"/>
                    <a:pt x="2313" y="15"/>
                    <a:pt x="2292" y="43"/>
                  </a:cubicBezTo>
                  <a:cubicBezTo>
                    <a:pt x="2098" y="328"/>
                    <a:pt x="1904" y="625"/>
                    <a:pt x="1711" y="898"/>
                  </a:cubicBezTo>
                  <a:cubicBezTo>
                    <a:pt x="1608" y="1069"/>
                    <a:pt x="1494" y="1229"/>
                    <a:pt x="1391" y="1400"/>
                  </a:cubicBezTo>
                  <a:cubicBezTo>
                    <a:pt x="1254" y="1252"/>
                    <a:pt x="1106" y="1126"/>
                    <a:pt x="958" y="989"/>
                  </a:cubicBezTo>
                  <a:cubicBezTo>
                    <a:pt x="684" y="750"/>
                    <a:pt x="399" y="499"/>
                    <a:pt x="205" y="203"/>
                  </a:cubicBezTo>
                  <a:cubicBezTo>
                    <a:pt x="185" y="175"/>
                    <a:pt x="151" y="160"/>
                    <a:pt x="118" y="160"/>
                  </a:cubicBezTo>
                  <a:cubicBezTo>
                    <a:pt x="97" y="160"/>
                    <a:pt x="75" y="166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47" y="887"/>
                    <a:pt x="821" y="1138"/>
                  </a:cubicBezTo>
                  <a:cubicBezTo>
                    <a:pt x="992" y="1297"/>
                    <a:pt x="1175" y="1457"/>
                    <a:pt x="1323" y="1617"/>
                  </a:cubicBezTo>
                  <a:cubicBezTo>
                    <a:pt x="1346" y="1639"/>
                    <a:pt x="1368" y="1651"/>
                    <a:pt x="1403" y="1651"/>
                  </a:cubicBezTo>
                  <a:lnTo>
                    <a:pt x="1414" y="1651"/>
                  </a:lnTo>
                  <a:cubicBezTo>
                    <a:pt x="1437" y="1651"/>
                    <a:pt x="1471" y="1639"/>
                    <a:pt x="1482" y="1605"/>
                  </a:cubicBezTo>
                  <a:cubicBezTo>
                    <a:pt x="1619" y="1411"/>
                    <a:pt x="1745" y="1217"/>
                    <a:pt x="1882" y="1012"/>
                  </a:cubicBezTo>
                  <a:cubicBezTo>
                    <a:pt x="2064" y="727"/>
                    <a:pt x="2258" y="442"/>
                    <a:pt x="2452" y="157"/>
                  </a:cubicBezTo>
                  <a:cubicBezTo>
                    <a:pt x="2486" y="111"/>
                    <a:pt x="2475" y="54"/>
                    <a:pt x="2429" y="20"/>
                  </a:cubicBezTo>
                  <a:cubicBezTo>
                    <a:pt x="2411" y="7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7"/>
            <p:cNvSpPr/>
            <p:nvPr/>
          </p:nvSpPr>
          <p:spPr>
            <a:xfrm>
              <a:off x="1532700" y="1704300"/>
              <a:ext cx="62150" cy="41300"/>
            </a:xfrm>
            <a:custGeom>
              <a:avLst/>
              <a:gdLst/>
              <a:ahLst/>
              <a:cxnLst/>
              <a:rect l="l" t="t" r="r" b="b"/>
              <a:pathLst>
                <a:path w="2486" h="1652" extrusionOk="0">
                  <a:moveTo>
                    <a:pt x="2372" y="1"/>
                  </a:moveTo>
                  <a:cubicBezTo>
                    <a:pt x="2342" y="1"/>
                    <a:pt x="2313" y="16"/>
                    <a:pt x="2292" y="43"/>
                  </a:cubicBezTo>
                  <a:cubicBezTo>
                    <a:pt x="2087" y="328"/>
                    <a:pt x="1904" y="614"/>
                    <a:pt x="1711" y="899"/>
                  </a:cubicBezTo>
                  <a:cubicBezTo>
                    <a:pt x="1608" y="1070"/>
                    <a:pt x="1494" y="1229"/>
                    <a:pt x="1380" y="1400"/>
                  </a:cubicBezTo>
                  <a:cubicBezTo>
                    <a:pt x="1243" y="1252"/>
                    <a:pt x="1095" y="1127"/>
                    <a:pt x="958" y="990"/>
                  </a:cubicBezTo>
                  <a:cubicBezTo>
                    <a:pt x="684" y="750"/>
                    <a:pt x="399" y="500"/>
                    <a:pt x="194" y="203"/>
                  </a:cubicBezTo>
                  <a:cubicBezTo>
                    <a:pt x="180" y="175"/>
                    <a:pt x="150" y="160"/>
                    <a:pt x="118" y="160"/>
                  </a:cubicBezTo>
                  <a:cubicBezTo>
                    <a:pt x="97" y="160"/>
                    <a:pt x="75" y="167"/>
                    <a:pt x="57" y="180"/>
                  </a:cubicBezTo>
                  <a:cubicBezTo>
                    <a:pt x="12" y="214"/>
                    <a:pt x="0" y="271"/>
                    <a:pt x="34" y="317"/>
                  </a:cubicBezTo>
                  <a:cubicBezTo>
                    <a:pt x="251" y="625"/>
                    <a:pt x="536" y="887"/>
                    <a:pt x="821" y="1138"/>
                  </a:cubicBezTo>
                  <a:cubicBezTo>
                    <a:pt x="992" y="1298"/>
                    <a:pt x="1175" y="1457"/>
                    <a:pt x="1323" y="1617"/>
                  </a:cubicBezTo>
                  <a:cubicBezTo>
                    <a:pt x="1346" y="1640"/>
                    <a:pt x="1368" y="1651"/>
                    <a:pt x="1403" y="1651"/>
                  </a:cubicBezTo>
                  <a:cubicBezTo>
                    <a:pt x="1437" y="1651"/>
                    <a:pt x="1460" y="1640"/>
                    <a:pt x="1482" y="1606"/>
                  </a:cubicBezTo>
                  <a:cubicBezTo>
                    <a:pt x="1619" y="1412"/>
                    <a:pt x="1745" y="1207"/>
                    <a:pt x="1882" y="1013"/>
                  </a:cubicBezTo>
                  <a:cubicBezTo>
                    <a:pt x="2064" y="728"/>
                    <a:pt x="2258" y="443"/>
                    <a:pt x="2452" y="157"/>
                  </a:cubicBezTo>
                  <a:cubicBezTo>
                    <a:pt x="2486" y="112"/>
                    <a:pt x="2475" y="55"/>
                    <a:pt x="2429" y="21"/>
                  </a:cubicBezTo>
                  <a:cubicBezTo>
                    <a:pt x="2411" y="7"/>
                    <a:pt x="2391" y="1"/>
                    <a:pt x="2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7"/>
            <p:cNvSpPr/>
            <p:nvPr/>
          </p:nvSpPr>
          <p:spPr>
            <a:xfrm>
              <a:off x="1550075" y="1627950"/>
              <a:ext cx="29100" cy="20725"/>
            </a:xfrm>
            <a:custGeom>
              <a:avLst/>
              <a:gdLst/>
              <a:ahLst/>
              <a:cxnLst/>
              <a:rect l="l" t="t" r="r" b="b"/>
              <a:pathLst>
                <a:path w="1164" h="829" extrusionOk="0">
                  <a:moveTo>
                    <a:pt x="117" y="0"/>
                  </a:moveTo>
                  <a:cubicBezTo>
                    <a:pt x="105" y="0"/>
                    <a:pt x="93" y="2"/>
                    <a:pt x="81" y="7"/>
                  </a:cubicBezTo>
                  <a:cubicBezTo>
                    <a:pt x="35" y="19"/>
                    <a:pt x="1" y="76"/>
                    <a:pt x="12" y="133"/>
                  </a:cubicBezTo>
                  <a:cubicBezTo>
                    <a:pt x="58" y="292"/>
                    <a:pt x="263" y="509"/>
                    <a:pt x="423" y="680"/>
                  </a:cubicBezTo>
                  <a:cubicBezTo>
                    <a:pt x="457" y="726"/>
                    <a:pt x="502" y="760"/>
                    <a:pt x="525" y="794"/>
                  </a:cubicBezTo>
                  <a:cubicBezTo>
                    <a:pt x="548" y="817"/>
                    <a:pt x="571" y="828"/>
                    <a:pt x="605" y="828"/>
                  </a:cubicBezTo>
                  <a:cubicBezTo>
                    <a:pt x="616" y="828"/>
                    <a:pt x="639" y="828"/>
                    <a:pt x="662" y="805"/>
                  </a:cubicBezTo>
                  <a:cubicBezTo>
                    <a:pt x="844" y="680"/>
                    <a:pt x="1118" y="372"/>
                    <a:pt x="1130" y="349"/>
                  </a:cubicBezTo>
                  <a:cubicBezTo>
                    <a:pt x="1164" y="315"/>
                    <a:pt x="1152" y="247"/>
                    <a:pt x="1118" y="213"/>
                  </a:cubicBezTo>
                  <a:cubicBezTo>
                    <a:pt x="1097" y="197"/>
                    <a:pt x="1073" y="188"/>
                    <a:pt x="1050" y="188"/>
                  </a:cubicBezTo>
                  <a:cubicBezTo>
                    <a:pt x="1022" y="188"/>
                    <a:pt x="994" y="199"/>
                    <a:pt x="970" y="224"/>
                  </a:cubicBezTo>
                  <a:cubicBezTo>
                    <a:pt x="970" y="224"/>
                    <a:pt x="776" y="452"/>
                    <a:pt x="616" y="589"/>
                  </a:cubicBezTo>
                  <a:cubicBezTo>
                    <a:pt x="594" y="577"/>
                    <a:pt x="582" y="566"/>
                    <a:pt x="571" y="543"/>
                  </a:cubicBezTo>
                  <a:cubicBezTo>
                    <a:pt x="434" y="406"/>
                    <a:pt x="240" y="190"/>
                    <a:pt x="206" y="76"/>
                  </a:cubicBezTo>
                  <a:cubicBezTo>
                    <a:pt x="197" y="31"/>
                    <a:pt x="160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7"/>
            <p:cNvSpPr/>
            <p:nvPr/>
          </p:nvSpPr>
          <p:spPr>
            <a:xfrm>
              <a:off x="1451450" y="2195375"/>
              <a:ext cx="108625" cy="133200"/>
            </a:xfrm>
            <a:custGeom>
              <a:avLst/>
              <a:gdLst/>
              <a:ahLst/>
              <a:cxnLst/>
              <a:rect l="l" t="t" r="r" b="b"/>
              <a:pathLst>
                <a:path w="4345" h="5328" extrusionOk="0">
                  <a:moveTo>
                    <a:pt x="124" y="0"/>
                  </a:moveTo>
                  <a:cubicBezTo>
                    <a:pt x="117" y="0"/>
                    <a:pt x="110" y="1"/>
                    <a:pt x="103" y="2"/>
                  </a:cubicBezTo>
                  <a:cubicBezTo>
                    <a:pt x="46" y="13"/>
                    <a:pt x="0" y="82"/>
                    <a:pt x="12" y="139"/>
                  </a:cubicBezTo>
                  <a:cubicBezTo>
                    <a:pt x="137" y="789"/>
                    <a:pt x="810" y="1507"/>
                    <a:pt x="1414" y="2157"/>
                  </a:cubicBezTo>
                  <a:cubicBezTo>
                    <a:pt x="1620" y="2385"/>
                    <a:pt x="1825" y="2602"/>
                    <a:pt x="1984" y="2784"/>
                  </a:cubicBezTo>
                  <a:cubicBezTo>
                    <a:pt x="2178" y="3035"/>
                    <a:pt x="2372" y="3297"/>
                    <a:pt x="2566" y="3548"/>
                  </a:cubicBezTo>
                  <a:cubicBezTo>
                    <a:pt x="2714" y="3742"/>
                    <a:pt x="2862" y="3936"/>
                    <a:pt x="3011" y="4130"/>
                  </a:cubicBezTo>
                  <a:cubicBezTo>
                    <a:pt x="3079" y="4221"/>
                    <a:pt x="3147" y="4312"/>
                    <a:pt x="3216" y="4403"/>
                  </a:cubicBezTo>
                  <a:cubicBezTo>
                    <a:pt x="3455" y="4745"/>
                    <a:pt x="3740" y="5145"/>
                    <a:pt x="4174" y="5316"/>
                  </a:cubicBezTo>
                  <a:cubicBezTo>
                    <a:pt x="4185" y="5327"/>
                    <a:pt x="4208" y="5327"/>
                    <a:pt x="4219" y="5327"/>
                  </a:cubicBezTo>
                  <a:cubicBezTo>
                    <a:pt x="4265" y="5327"/>
                    <a:pt x="4311" y="5293"/>
                    <a:pt x="4322" y="5247"/>
                  </a:cubicBezTo>
                  <a:cubicBezTo>
                    <a:pt x="4345" y="5190"/>
                    <a:pt x="4322" y="5122"/>
                    <a:pt x="4265" y="5099"/>
                  </a:cubicBezTo>
                  <a:cubicBezTo>
                    <a:pt x="3889" y="4951"/>
                    <a:pt x="3638" y="4609"/>
                    <a:pt x="3398" y="4267"/>
                  </a:cubicBezTo>
                  <a:cubicBezTo>
                    <a:pt x="3330" y="4175"/>
                    <a:pt x="3262" y="4073"/>
                    <a:pt x="3193" y="3993"/>
                  </a:cubicBezTo>
                  <a:cubicBezTo>
                    <a:pt x="3045" y="3799"/>
                    <a:pt x="2897" y="3605"/>
                    <a:pt x="2748" y="3400"/>
                  </a:cubicBezTo>
                  <a:cubicBezTo>
                    <a:pt x="2566" y="3149"/>
                    <a:pt x="2361" y="2898"/>
                    <a:pt x="2155" y="2636"/>
                  </a:cubicBezTo>
                  <a:cubicBezTo>
                    <a:pt x="2007" y="2442"/>
                    <a:pt x="1802" y="2225"/>
                    <a:pt x="1585" y="1997"/>
                  </a:cubicBezTo>
                  <a:cubicBezTo>
                    <a:pt x="1004" y="1382"/>
                    <a:pt x="354" y="675"/>
                    <a:pt x="240" y="93"/>
                  </a:cubicBezTo>
                  <a:cubicBezTo>
                    <a:pt x="230" y="42"/>
                    <a:pt x="183" y="0"/>
                    <a:pt x="124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7"/>
            <p:cNvSpPr/>
            <p:nvPr/>
          </p:nvSpPr>
          <p:spPr>
            <a:xfrm>
              <a:off x="1435775" y="2199500"/>
              <a:ext cx="62725" cy="48400"/>
            </a:xfrm>
            <a:custGeom>
              <a:avLst/>
              <a:gdLst/>
              <a:ahLst/>
              <a:cxnLst/>
              <a:rect l="l" t="t" r="r" b="b"/>
              <a:pathLst>
                <a:path w="2509" h="1936" extrusionOk="0">
                  <a:moveTo>
                    <a:pt x="2380" y="1"/>
                  </a:moveTo>
                  <a:cubicBezTo>
                    <a:pt x="2333" y="1"/>
                    <a:pt x="2287" y="32"/>
                    <a:pt x="2269" y="76"/>
                  </a:cubicBezTo>
                  <a:cubicBezTo>
                    <a:pt x="2110" y="555"/>
                    <a:pt x="2053" y="1194"/>
                    <a:pt x="2110" y="1707"/>
                  </a:cubicBezTo>
                  <a:cubicBezTo>
                    <a:pt x="1540" y="1696"/>
                    <a:pt x="707" y="1525"/>
                    <a:pt x="171" y="1353"/>
                  </a:cubicBezTo>
                  <a:cubicBezTo>
                    <a:pt x="157" y="1349"/>
                    <a:pt x="142" y="1346"/>
                    <a:pt x="129" y="1346"/>
                  </a:cubicBezTo>
                  <a:cubicBezTo>
                    <a:pt x="80" y="1346"/>
                    <a:pt x="41" y="1377"/>
                    <a:pt x="23" y="1422"/>
                  </a:cubicBezTo>
                  <a:cubicBezTo>
                    <a:pt x="0" y="1490"/>
                    <a:pt x="34" y="1547"/>
                    <a:pt x="103" y="1570"/>
                  </a:cubicBezTo>
                  <a:cubicBezTo>
                    <a:pt x="673" y="1753"/>
                    <a:pt x="1574" y="1935"/>
                    <a:pt x="2178" y="1935"/>
                  </a:cubicBezTo>
                  <a:lnTo>
                    <a:pt x="2247" y="1935"/>
                  </a:lnTo>
                  <a:cubicBezTo>
                    <a:pt x="2281" y="1935"/>
                    <a:pt x="2315" y="1924"/>
                    <a:pt x="2338" y="1889"/>
                  </a:cubicBezTo>
                  <a:cubicBezTo>
                    <a:pt x="2361" y="1867"/>
                    <a:pt x="2372" y="1832"/>
                    <a:pt x="2361" y="1798"/>
                  </a:cubicBezTo>
                  <a:cubicBezTo>
                    <a:pt x="2281" y="1296"/>
                    <a:pt x="2326" y="635"/>
                    <a:pt x="2497" y="156"/>
                  </a:cubicBezTo>
                  <a:cubicBezTo>
                    <a:pt x="2509" y="88"/>
                    <a:pt x="2475" y="31"/>
                    <a:pt x="2418" y="8"/>
                  </a:cubicBezTo>
                  <a:cubicBezTo>
                    <a:pt x="2405" y="3"/>
                    <a:pt x="2393" y="1"/>
                    <a:pt x="2380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7"/>
            <p:cNvSpPr/>
            <p:nvPr/>
          </p:nvSpPr>
          <p:spPr>
            <a:xfrm>
              <a:off x="1439175" y="2211325"/>
              <a:ext cx="69875" cy="57100"/>
            </a:xfrm>
            <a:custGeom>
              <a:avLst/>
              <a:gdLst/>
              <a:ahLst/>
              <a:cxnLst/>
              <a:rect l="l" t="t" r="r" b="b"/>
              <a:pathLst>
                <a:path w="2795" h="2284" extrusionOk="0">
                  <a:moveTo>
                    <a:pt x="2674" y="1"/>
                  </a:moveTo>
                  <a:cubicBezTo>
                    <a:pt x="2621" y="1"/>
                    <a:pt x="2565" y="43"/>
                    <a:pt x="2555" y="94"/>
                  </a:cubicBezTo>
                  <a:cubicBezTo>
                    <a:pt x="2475" y="538"/>
                    <a:pt x="2487" y="960"/>
                    <a:pt x="2498" y="1382"/>
                  </a:cubicBezTo>
                  <a:cubicBezTo>
                    <a:pt x="2510" y="1599"/>
                    <a:pt x="2521" y="1816"/>
                    <a:pt x="2510" y="2044"/>
                  </a:cubicBezTo>
                  <a:cubicBezTo>
                    <a:pt x="2419" y="2051"/>
                    <a:pt x="2326" y="2054"/>
                    <a:pt x="2231" y="2054"/>
                  </a:cubicBezTo>
                  <a:cubicBezTo>
                    <a:pt x="1421" y="2054"/>
                    <a:pt x="467" y="1817"/>
                    <a:pt x="161" y="1736"/>
                  </a:cubicBezTo>
                  <a:cubicBezTo>
                    <a:pt x="153" y="1734"/>
                    <a:pt x="146" y="1734"/>
                    <a:pt x="138" y="1734"/>
                  </a:cubicBezTo>
                  <a:cubicBezTo>
                    <a:pt x="87" y="1734"/>
                    <a:pt x="34" y="1767"/>
                    <a:pt x="24" y="1827"/>
                  </a:cubicBezTo>
                  <a:cubicBezTo>
                    <a:pt x="1" y="1884"/>
                    <a:pt x="47" y="1952"/>
                    <a:pt x="104" y="1964"/>
                  </a:cubicBezTo>
                  <a:cubicBezTo>
                    <a:pt x="423" y="2044"/>
                    <a:pt x="1392" y="2283"/>
                    <a:pt x="2225" y="2283"/>
                  </a:cubicBezTo>
                  <a:cubicBezTo>
                    <a:pt x="2373" y="2283"/>
                    <a:pt x="2510" y="2272"/>
                    <a:pt x="2635" y="2260"/>
                  </a:cubicBezTo>
                  <a:cubicBezTo>
                    <a:pt x="2692" y="2249"/>
                    <a:pt x="2738" y="2203"/>
                    <a:pt x="2738" y="2146"/>
                  </a:cubicBezTo>
                  <a:cubicBezTo>
                    <a:pt x="2749" y="1884"/>
                    <a:pt x="2738" y="1622"/>
                    <a:pt x="2738" y="1371"/>
                  </a:cubicBezTo>
                  <a:cubicBezTo>
                    <a:pt x="2715" y="949"/>
                    <a:pt x="2703" y="550"/>
                    <a:pt x="2783" y="139"/>
                  </a:cubicBezTo>
                  <a:cubicBezTo>
                    <a:pt x="2795" y="82"/>
                    <a:pt x="2760" y="14"/>
                    <a:pt x="2692" y="2"/>
                  </a:cubicBezTo>
                  <a:cubicBezTo>
                    <a:pt x="2686" y="1"/>
                    <a:pt x="2680" y="1"/>
                    <a:pt x="2674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7"/>
            <p:cNvSpPr/>
            <p:nvPr/>
          </p:nvSpPr>
          <p:spPr>
            <a:xfrm>
              <a:off x="1464275" y="2232750"/>
              <a:ext cx="58475" cy="56750"/>
            </a:xfrm>
            <a:custGeom>
              <a:avLst/>
              <a:gdLst/>
              <a:ahLst/>
              <a:cxnLst/>
              <a:rect l="l" t="t" r="r" b="b"/>
              <a:pathLst>
                <a:path w="2339" h="2270" extrusionOk="0">
                  <a:moveTo>
                    <a:pt x="2121" y="1"/>
                  </a:moveTo>
                  <a:cubicBezTo>
                    <a:pt x="2064" y="1"/>
                    <a:pt x="2007" y="46"/>
                    <a:pt x="2007" y="115"/>
                  </a:cubicBezTo>
                  <a:cubicBezTo>
                    <a:pt x="2019" y="514"/>
                    <a:pt x="2042" y="924"/>
                    <a:pt x="2064" y="1323"/>
                  </a:cubicBezTo>
                  <a:cubicBezTo>
                    <a:pt x="2076" y="1551"/>
                    <a:pt x="2099" y="1780"/>
                    <a:pt x="2099" y="2008"/>
                  </a:cubicBezTo>
                  <a:cubicBezTo>
                    <a:pt x="1882" y="1973"/>
                    <a:pt x="1642" y="1962"/>
                    <a:pt x="1426" y="1939"/>
                  </a:cubicBezTo>
                  <a:cubicBezTo>
                    <a:pt x="992" y="1894"/>
                    <a:pt x="559" y="1859"/>
                    <a:pt x="160" y="1723"/>
                  </a:cubicBezTo>
                  <a:cubicBezTo>
                    <a:pt x="151" y="1721"/>
                    <a:pt x="141" y="1720"/>
                    <a:pt x="132" y="1720"/>
                  </a:cubicBezTo>
                  <a:cubicBezTo>
                    <a:pt x="82" y="1720"/>
                    <a:pt x="31" y="1745"/>
                    <a:pt x="12" y="1802"/>
                  </a:cubicBezTo>
                  <a:cubicBezTo>
                    <a:pt x="0" y="1859"/>
                    <a:pt x="23" y="1928"/>
                    <a:pt x="92" y="1951"/>
                  </a:cubicBezTo>
                  <a:cubicBezTo>
                    <a:pt x="502" y="2087"/>
                    <a:pt x="958" y="2133"/>
                    <a:pt x="1403" y="2167"/>
                  </a:cubicBezTo>
                  <a:cubicBezTo>
                    <a:pt x="1665" y="2190"/>
                    <a:pt x="1950" y="2213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4" y="2236"/>
                  </a:cubicBezTo>
                  <a:cubicBezTo>
                    <a:pt x="2327" y="2213"/>
                    <a:pt x="2338" y="2179"/>
                    <a:pt x="2338" y="2144"/>
                  </a:cubicBezTo>
                  <a:cubicBezTo>
                    <a:pt x="2327" y="1871"/>
                    <a:pt x="2315" y="1586"/>
                    <a:pt x="2304" y="1312"/>
                  </a:cubicBezTo>
                  <a:cubicBezTo>
                    <a:pt x="2281" y="913"/>
                    <a:pt x="2258" y="514"/>
                    <a:pt x="2247" y="115"/>
                  </a:cubicBezTo>
                  <a:cubicBezTo>
                    <a:pt x="2247" y="46"/>
                    <a:pt x="2190" y="1"/>
                    <a:pt x="2133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7"/>
            <p:cNvSpPr/>
            <p:nvPr/>
          </p:nvSpPr>
          <p:spPr>
            <a:xfrm>
              <a:off x="1481675" y="2256125"/>
              <a:ext cx="58725" cy="56750"/>
            </a:xfrm>
            <a:custGeom>
              <a:avLst/>
              <a:gdLst/>
              <a:ahLst/>
              <a:cxnLst/>
              <a:rect l="l" t="t" r="r" b="b"/>
              <a:pathLst>
                <a:path w="2349" h="2270" extrusionOk="0">
                  <a:moveTo>
                    <a:pt x="2132" y="1"/>
                  </a:moveTo>
                  <a:cubicBezTo>
                    <a:pt x="2064" y="1"/>
                    <a:pt x="2007" y="58"/>
                    <a:pt x="2018" y="126"/>
                  </a:cubicBezTo>
                  <a:cubicBezTo>
                    <a:pt x="2018" y="525"/>
                    <a:pt x="2041" y="936"/>
                    <a:pt x="2064" y="1323"/>
                  </a:cubicBezTo>
                  <a:cubicBezTo>
                    <a:pt x="2087" y="1563"/>
                    <a:pt x="2098" y="1791"/>
                    <a:pt x="2110" y="2019"/>
                  </a:cubicBezTo>
                  <a:cubicBezTo>
                    <a:pt x="1881" y="1985"/>
                    <a:pt x="1653" y="1962"/>
                    <a:pt x="1425" y="1939"/>
                  </a:cubicBezTo>
                  <a:cubicBezTo>
                    <a:pt x="992" y="1905"/>
                    <a:pt x="559" y="1859"/>
                    <a:pt x="160" y="1734"/>
                  </a:cubicBezTo>
                  <a:cubicBezTo>
                    <a:pt x="147" y="1729"/>
                    <a:pt x="135" y="1727"/>
                    <a:pt x="122" y="1727"/>
                  </a:cubicBezTo>
                  <a:cubicBezTo>
                    <a:pt x="75" y="1727"/>
                    <a:pt x="29" y="1758"/>
                    <a:pt x="11" y="1802"/>
                  </a:cubicBezTo>
                  <a:cubicBezTo>
                    <a:pt x="0" y="1871"/>
                    <a:pt x="34" y="1928"/>
                    <a:pt x="91" y="1951"/>
                  </a:cubicBezTo>
                  <a:cubicBezTo>
                    <a:pt x="513" y="2087"/>
                    <a:pt x="958" y="2133"/>
                    <a:pt x="1403" y="2179"/>
                  </a:cubicBezTo>
                  <a:cubicBezTo>
                    <a:pt x="1665" y="2201"/>
                    <a:pt x="1950" y="2224"/>
                    <a:pt x="2201" y="2270"/>
                  </a:cubicBezTo>
                  <a:lnTo>
                    <a:pt x="2224" y="2270"/>
                  </a:lnTo>
                  <a:cubicBezTo>
                    <a:pt x="2258" y="2270"/>
                    <a:pt x="2281" y="2258"/>
                    <a:pt x="2303" y="2247"/>
                  </a:cubicBezTo>
                  <a:cubicBezTo>
                    <a:pt x="2326" y="2224"/>
                    <a:pt x="2349" y="2190"/>
                    <a:pt x="2338" y="2156"/>
                  </a:cubicBezTo>
                  <a:cubicBezTo>
                    <a:pt x="2326" y="1871"/>
                    <a:pt x="2315" y="1597"/>
                    <a:pt x="2303" y="1312"/>
                  </a:cubicBezTo>
                  <a:cubicBezTo>
                    <a:pt x="2281" y="924"/>
                    <a:pt x="2258" y="514"/>
                    <a:pt x="2246" y="115"/>
                  </a:cubicBezTo>
                  <a:cubicBezTo>
                    <a:pt x="2246" y="58"/>
                    <a:pt x="2189" y="1"/>
                    <a:pt x="2132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7"/>
            <p:cNvSpPr/>
            <p:nvPr/>
          </p:nvSpPr>
          <p:spPr>
            <a:xfrm>
              <a:off x="1441750" y="2199975"/>
              <a:ext cx="31675" cy="23975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2" y="0"/>
                  </a:moveTo>
                  <a:cubicBezTo>
                    <a:pt x="1095" y="0"/>
                    <a:pt x="1027" y="46"/>
                    <a:pt x="1027" y="103"/>
                  </a:cubicBezTo>
                  <a:cubicBezTo>
                    <a:pt x="1027" y="114"/>
                    <a:pt x="1004" y="468"/>
                    <a:pt x="947" y="707"/>
                  </a:cubicBezTo>
                  <a:cubicBezTo>
                    <a:pt x="913" y="707"/>
                    <a:pt x="890" y="696"/>
                    <a:pt x="867" y="696"/>
                  </a:cubicBezTo>
                  <a:cubicBezTo>
                    <a:pt x="639" y="650"/>
                    <a:pt x="308" y="593"/>
                    <a:pt x="194" y="502"/>
                  </a:cubicBezTo>
                  <a:cubicBezTo>
                    <a:pt x="175" y="487"/>
                    <a:pt x="150" y="479"/>
                    <a:pt x="125" y="479"/>
                  </a:cubicBezTo>
                  <a:cubicBezTo>
                    <a:pt x="93" y="479"/>
                    <a:pt x="61" y="493"/>
                    <a:pt x="35" y="525"/>
                  </a:cubicBezTo>
                  <a:cubicBezTo>
                    <a:pt x="1" y="570"/>
                    <a:pt x="1" y="650"/>
                    <a:pt x="58" y="685"/>
                  </a:cubicBezTo>
                  <a:cubicBezTo>
                    <a:pt x="217" y="810"/>
                    <a:pt x="548" y="867"/>
                    <a:pt x="822" y="924"/>
                  </a:cubicBezTo>
                  <a:cubicBezTo>
                    <a:pt x="890" y="935"/>
                    <a:pt x="958" y="947"/>
                    <a:pt x="1004" y="958"/>
                  </a:cubicBezTo>
                  <a:lnTo>
                    <a:pt x="1027" y="958"/>
                  </a:lnTo>
                  <a:cubicBezTo>
                    <a:pt x="1072" y="958"/>
                    <a:pt x="1118" y="924"/>
                    <a:pt x="1141" y="878"/>
                  </a:cubicBezTo>
                  <a:cubicBezTo>
                    <a:pt x="1221" y="628"/>
                    <a:pt x="1255" y="149"/>
                    <a:pt x="1255" y="126"/>
                  </a:cubicBezTo>
                  <a:cubicBezTo>
                    <a:pt x="1266" y="57"/>
                    <a:pt x="1209" y="0"/>
                    <a:pt x="1152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7"/>
            <p:cNvSpPr/>
            <p:nvPr/>
          </p:nvSpPr>
          <p:spPr>
            <a:xfrm>
              <a:off x="1572875" y="1851625"/>
              <a:ext cx="113500" cy="176750"/>
            </a:xfrm>
            <a:custGeom>
              <a:avLst/>
              <a:gdLst/>
              <a:ahLst/>
              <a:cxnLst/>
              <a:rect l="l" t="t" r="r" b="b"/>
              <a:pathLst>
                <a:path w="4540" h="7070" extrusionOk="0">
                  <a:moveTo>
                    <a:pt x="4391" y="0"/>
                  </a:moveTo>
                  <a:cubicBezTo>
                    <a:pt x="4323" y="0"/>
                    <a:pt x="4254" y="57"/>
                    <a:pt x="4243" y="137"/>
                  </a:cubicBezTo>
                  <a:cubicBezTo>
                    <a:pt x="4197" y="855"/>
                    <a:pt x="3513" y="1802"/>
                    <a:pt x="2897" y="2634"/>
                  </a:cubicBezTo>
                  <a:cubicBezTo>
                    <a:pt x="2669" y="2953"/>
                    <a:pt x="2453" y="3250"/>
                    <a:pt x="2281" y="3512"/>
                  </a:cubicBezTo>
                  <a:cubicBezTo>
                    <a:pt x="2076" y="3843"/>
                    <a:pt x="1871" y="4185"/>
                    <a:pt x="1677" y="4516"/>
                  </a:cubicBezTo>
                  <a:cubicBezTo>
                    <a:pt x="1529" y="4778"/>
                    <a:pt x="1381" y="5040"/>
                    <a:pt x="1221" y="5302"/>
                  </a:cubicBezTo>
                  <a:cubicBezTo>
                    <a:pt x="1153" y="5416"/>
                    <a:pt x="1084" y="5542"/>
                    <a:pt x="1016" y="5667"/>
                  </a:cubicBezTo>
                  <a:cubicBezTo>
                    <a:pt x="776" y="6112"/>
                    <a:pt x="525" y="6568"/>
                    <a:pt x="92" y="6796"/>
                  </a:cubicBezTo>
                  <a:cubicBezTo>
                    <a:pt x="24" y="6842"/>
                    <a:pt x="1" y="6922"/>
                    <a:pt x="35" y="6990"/>
                  </a:cubicBezTo>
                  <a:cubicBezTo>
                    <a:pt x="58" y="7047"/>
                    <a:pt x="104" y="7070"/>
                    <a:pt x="161" y="7070"/>
                  </a:cubicBezTo>
                  <a:cubicBezTo>
                    <a:pt x="183" y="7070"/>
                    <a:pt x="206" y="7058"/>
                    <a:pt x="229" y="7047"/>
                  </a:cubicBezTo>
                  <a:cubicBezTo>
                    <a:pt x="731" y="6785"/>
                    <a:pt x="1016" y="6260"/>
                    <a:pt x="1267" y="5804"/>
                  </a:cubicBezTo>
                  <a:cubicBezTo>
                    <a:pt x="1335" y="5679"/>
                    <a:pt x="1392" y="5553"/>
                    <a:pt x="1460" y="5451"/>
                  </a:cubicBezTo>
                  <a:cubicBezTo>
                    <a:pt x="1620" y="5188"/>
                    <a:pt x="1780" y="4926"/>
                    <a:pt x="1928" y="4664"/>
                  </a:cubicBezTo>
                  <a:cubicBezTo>
                    <a:pt x="2122" y="4333"/>
                    <a:pt x="2316" y="3991"/>
                    <a:pt x="2521" y="3660"/>
                  </a:cubicBezTo>
                  <a:cubicBezTo>
                    <a:pt x="2681" y="3410"/>
                    <a:pt x="2897" y="3113"/>
                    <a:pt x="3125" y="2805"/>
                  </a:cubicBezTo>
                  <a:cubicBezTo>
                    <a:pt x="3764" y="1939"/>
                    <a:pt x="4482" y="958"/>
                    <a:pt x="4528" y="160"/>
                  </a:cubicBezTo>
                  <a:cubicBezTo>
                    <a:pt x="4539" y="80"/>
                    <a:pt x="4471" y="11"/>
                    <a:pt x="4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7"/>
            <p:cNvSpPr/>
            <p:nvPr/>
          </p:nvSpPr>
          <p:spPr>
            <a:xfrm>
              <a:off x="1629625" y="1862675"/>
              <a:ext cx="81250" cy="58225"/>
            </a:xfrm>
            <a:custGeom>
              <a:avLst/>
              <a:gdLst/>
              <a:ahLst/>
              <a:cxnLst/>
              <a:rect l="l" t="t" r="r" b="b"/>
              <a:pathLst>
                <a:path w="3250" h="2329" extrusionOk="0">
                  <a:moveTo>
                    <a:pt x="161" y="1"/>
                  </a:moveTo>
                  <a:cubicBezTo>
                    <a:pt x="141" y="1"/>
                    <a:pt x="121" y="5"/>
                    <a:pt x="103" y="14"/>
                  </a:cubicBezTo>
                  <a:cubicBezTo>
                    <a:pt x="34" y="48"/>
                    <a:pt x="0" y="128"/>
                    <a:pt x="34" y="197"/>
                  </a:cubicBezTo>
                  <a:cubicBezTo>
                    <a:pt x="308" y="767"/>
                    <a:pt x="468" y="1565"/>
                    <a:pt x="433" y="2181"/>
                  </a:cubicBezTo>
                  <a:cubicBezTo>
                    <a:pt x="433" y="2226"/>
                    <a:pt x="445" y="2261"/>
                    <a:pt x="479" y="2295"/>
                  </a:cubicBezTo>
                  <a:cubicBezTo>
                    <a:pt x="502" y="2318"/>
                    <a:pt x="536" y="2329"/>
                    <a:pt x="582" y="2329"/>
                  </a:cubicBezTo>
                  <a:lnTo>
                    <a:pt x="593" y="2329"/>
                  </a:lnTo>
                  <a:cubicBezTo>
                    <a:pt x="1323" y="2261"/>
                    <a:pt x="2463" y="1896"/>
                    <a:pt x="3147" y="1576"/>
                  </a:cubicBezTo>
                  <a:cubicBezTo>
                    <a:pt x="3227" y="1542"/>
                    <a:pt x="3250" y="1462"/>
                    <a:pt x="3227" y="1383"/>
                  </a:cubicBezTo>
                  <a:cubicBezTo>
                    <a:pt x="3202" y="1332"/>
                    <a:pt x="3146" y="1301"/>
                    <a:pt x="3092" y="1301"/>
                  </a:cubicBezTo>
                  <a:cubicBezTo>
                    <a:pt x="3072" y="1301"/>
                    <a:pt x="3052" y="1305"/>
                    <a:pt x="3033" y="1314"/>
                  </a:cubicBezTo>
                  <a:cubicBezTo>
                    <a:pt x="2406" y="1599"/>
                    <a:pt x="1425" y="1930"/>
                    <a:pt x="718" y="2032"/>
                  </a:cubicBezTo>
                  <a:cubicBezTo>
                    <a:pt x="718" y="1394"/>
                    <a:pt x="559" y="630"/>
                    <a:pt x="297" y="83"/>
                  </a:cubicBezTo>
                  <a:cubicBezTo>
                    <a:pt x="272" y="33"/>
                    <a:pt x="216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7"/>
            <p:cNvSpPr/>
            <p:nvPr/>
          </p:nvSpPr>
          <p:spPr>
            <a:xfrm>
              <a:off x="1618500" y="1878550"/>
              <a:ext cx="91525" cy="68600"/>
            </a:xfrm>
            <a:custGeom>
              <a:avLst/>
              <a:gdLst/>
              <a:ahLst/>
              <a:cxnLst/>
              <a:rect l="l" t="t" r="r" b="b"/>
              <a:pathLst>
                <a:path w="3661" h="2744" extrusionOk="0">
                  <a:moveTo>
                    <a:pt x="156" y="0"/>
                  </a:moveTo>
                  <a:cubicBezTo>
                    <a:pt x="143" y="0"/>
                    <a:pt x="129" y="2"/>
                    <a:pt x="114" y="6"/>
                  </a:cubicBezTo>
                  <a:cubicBezTo>
                    <a:pt x="46" y="29"/>
                    <a:pt x="0" y="109"/>
                    <a:pt x="23" y="189"/>
                  </a:cubicBezTo>
                  <a:cubicBezTo>
                    <a:pt x="183" y="679"/>
                    <a:pt x="228" y="1158"/>
                    <a:pt x="274" y="1671"/>
                  </a:cubicBezTo>
                  <a:cubicBezTo>
                    <a:pt x="297" y="1990"/>
                    <a:pt x="320" y="2310"/>
                    <a:pt x="377" y="2618"/>
                  </a:cubicBezTo>
                  <a:cubicBezTo>
                    <a:pt x="388" y="2686"/>
                    <a:pt x="445" y="2743"/>
                    <a:pt x="513" y="2743"/>
                  </a:cubicBezTo>
                  <a:cubicBezTo>
                    <a:pt x="1631" y="2732"/>
                    <a:pt x="3125" y="2184"/>
                    <a:pt x="3547" y="2013"/>
                  </a:cubicBezTo>
                  <a:cubicBezTo>
                    <a:pt x="3626" y="1990"/>
                    <a:pt x="3661" y="1911"/>
                    <a:pt x="3626" y="1831"/>
                  </a:cubicBezTo>
                  <a:cubicBezTo>
                    <a:pt x="3608" y="1777"/>
                    <a:pt x="3555" y="1744"/>
                    <a:pt x="3493" y="1744"/>
                  </a:cubicBezTo>
                  <a:cubicBezTo>
                    <a:pt x="3477" y="1744"/>
                    <a:pt x="3461" y="1746"/>
                    <a:pt x="3444" y="1751"/>
                  </a:cubicBezTo>
                  <a:cubicBezTo>
                    <a:pt x="3045" y="1911"/>
                    <a:pt x="1688" y="2412"/>
                    <a:pt x="639" y="2458"/>
                  </a:cubicBezTo>
                  <a:cubicBezTo>
                    <a:pt x="593" y="2184"/>
                    <a:pt x="571" y="1911"/>
                    <a:pt x="559" y="1648"/>
                  </a:cubicBezTo>
                  <a:cubicBezTo>
                    <a:pt x="513" y="1147"/>
                    <a:pt x="468" y="622"/>
                    <a:pt x="297" y="98"/>
                  </a:cubicBezTo>
                  <a:cubicBezTo>
                    <a:pt x="278" y="41"/>
                    <a:pt x="221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7"/>
            <p:cNvSpPr/>
            <p:nvPr/>
          </p:nvSpPr>
          <p:spPr>
            <a:xfrm>
              <a:off x="1607950" y="1906075"/>
              <a:ext cx="74700" cy="69575"/>
            </a:xfrm>
            <a:custGeom>
              <a:avLst/>
              <a:gdLst/>
              <a:ahLst/>
              <a:cxnLst/>
              <a:rect l="l" t="t" r="r" b="b"/>
              <a:pathLst>
                <a:path w="2988" h="2783" extrusionOk="0">
                  <a:moveTo>
                    <a:pt x="137" y="0"/>
                  </a:moveTo>
                  <a:cubicBezTo>
                    <a:pt x="57" y="11"/>
                    <a:pt x="0" y="80"/>
                    <a:pt x="0" y="160"/>
                  </a:cubicBezTo>
                  <a:cubicBezTo>
                    <a:pt x="57" y="650"/>
                    <a:pt x="80" y="1140"/>
                    <a:pt x="114" y="1619"/>
                  </a:cubicBezTo>
                  <a:cubicBezTo>
                    <a:pt x="137" y="1961"/>
                    <a:pt x="160" y="2303"/>
                    <a:pt x="183" y="2645"/>
                  </a:cubicBezTo>
                  <a:cubicBezTo>
                    <a:pt x="183" y="2691"/>
                    <a:pt x="206" y="2725"/>
                    <a:pt x="240" y="2748"/>
                  </a:cubicBezTo>
                  <a:cubicBezTo>
                    <a:pt x="274" y="2771"/>
                    <a:pt x="297" y="2782"/>
                    <a:pt x="320" y="2782"/>
                  </a:cubicBezTo>
                  <a:cubicBezTo>
                    <a:pt x="343" y="2782"/>
                    <a:pt x="354" y="2771"/>
                    <a:pt x="365" y="2771"/>
                  </a:cubicBezTo>
                  <a:cubicBezTo>
                    <a:pt x="673" y="2680"/>
                    <a:pt x="1004" y="2600"/>
                    <a:pt x="1335" y="2531"/>
                  </a:cubicBezTo>
                  <a:cubicBezTo>
                    <a:pt x="1859" y="2429"/>
                    <a:pt x="2406" y="2303"/>
                    <a:pt x="2897" y="2075"/>
                  </a:cubicBezTo>
                  <a:cubicBezTo>
                    <a:pt x="2965" y="2041"/>
                    <a:pt x="2988" y="1961"/>
                    <a:pt x="2965" y="1893"/>
                  </a:cubicBezTo>
                  <a:cubicBezTo>
                    <a:pt x="2941" y="1837"/>
                    <a:pt x="2889" y="1809"/>
                    <a:pt x="2837" y="1809"/>
                  </a:cubicBezTo>
                  <a:cubicBezTo>
                    <a:pt x="2814" y="1809"/>
                    <a:pt x="2792" y="1814"/>
                    <a:pt x="2771" y="1824"/>
                  </a:cubicBezTo>
                  <a:cubicBezTo>
                    <a:pt x="2315" y="2030"/>
                    <a:pt x="1779" y="2144"/>
                    <a:pt x="1266" y="2258"/>
                  </a:cubicBezTo>
                  <a:cubicBezTo>
                    <a:pt x="1004" y="2315"/>
                    <a:pt x="719" y="2372"/>
                    <a:pt x="457" y="2452"/>
                  </a:cubicBezTo>
                  <a:cubicBezTo>
                    <a:pt x="434" y="2167"/>
                    <a:pt x="411" y="1881"/>
                    <a:pt x="400" y="1608"/>
                  </a:cubicBezTo>
                  <a:cubicBezTo>
                    <a:pt x="365" y="1118"/>
                    <a:pt x="343" y="627"/>
                    <a:pt x="286" y="125"/>
                  </a:cubicBezTo>
                  <a:cubicBezTo>
                    <a:pt x="286" y="57"/>
                    <a:pt x="20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7"/>
            <p:cNvSpPr/>
            <p:nvPr/>
          </p:nvSpPr>
          <p:spPr>
            <a:xfrm>
              <a:off x="1590000" y="1937125"/>
              <a:ext cx="75000" cy="69600"/>
            </a:xfrm>
            <a:custGeom>
              <a:avLst/>
              <a:gdLst/>
              <a:ahLst/>
              <a:cxnLst/>
              <a:rect l="l" t="t" r="r" b="b"/>
              <a:pathLst>
                <a:path w="3000" h="2784" extrusionOk="0">
                  <a:moveTo>
                    <a:pt x="137" y="1"/>
                  </a:moveTo>
                  <a:cubicBezTo>
                    <a:pt x="68" y="12"/>
                    <a:pt x="0" y="81"/>
                    <a:pt x="11" y="161"/>
                  </a:cubicBezTo>
                  <a:cubicBezTo>
                    <a:pt x="57" y="651"/>
                    <a:pt x="91" y="1141"/>
                    <a:pt x="126" y="1620"/>
                  </a:cubicBezTo>
                  <a:cubicBezTo>
                    <a:pt x="148" y="1962"/>
                    <a:pt x="160" y="2304"/>
                    <a:pt x="194" y="2646"/>
                  </a:cubicBezTo>
                  <a:cubicBezTo>
                    <a:pt x="194" y="2692"/>
                    <a:pt x="217" y="2738"/>
                    <a:pt x="251" y="2760"/>
                  </a:cubicBezTo>
                  <a:cubicBezTo>
                    <a:pt x="274" y="2772"/>
                    <a:pt x="308" y="2783"/>
                    <a:pt x="331" y="2783"/>
                  </a:cubicBezTo>
                  <a:cubicBezTo>
                    <a:pt x="342" y="2783"/>
                    <a:pt x="365" y="2783"/>
                    <a:pt x="376" y="2772"/>
                  </a:cubicBezTo>
                  <a:cubicBezTo>
                    <a:pt x="684" y="2681"/>
                    <a:pt x="1015" y="2612"/>
                    <a:pt x="1334" y="2544"/>
                  </a:cubicBezTo>
                  <a:cubicBezTo>
                    <a:pt x="1870" y="2430"/>
                    <a:pt x="2417" y="2304"/>
                    <a:pt x="2896" y="2076"/>
                  </a:cubicBezTo>
                  <a:cubicBezTo>
                    <a:pt x="2976" y="2042"/>
                    <a:pt x="2999" y="1962"/>
                    <a:pt x="2965" y="1894"/>
                  </a:cubicBezTo>
                  <a:cubicBezTo>
                    <a:pt x="2940" y="1844"/>
                    <a:pt x="2890" y="1812"/>
                    <a:pt x="2839" y="1812"/>
                  </a:cubicBezTo>
                  <a:cubicBezTo>
                    <a:pt x="2820" y="1812"/>
                    <a:pt x="2801" y="1816"/>
                    <a:pt x="2782" y="1825"/>
                  </a:cubicBezTo>
                  <a:cubicBezTo>
                    <a:pt x="2326" y="2042"/>
                    <a:pt x="1790" y="2156"/>
                    <a:pt x="1277" y="2259"/>
                  </a:cubicBezTo>
                  <a:cubicBezTo>
                    <a:pt x="1004" y="2316"/>
                    <a:pt x="730" y="2373"/>
                    <a:pt x="456" y="2453"/>
                  </a:cubicBezTo>
                  <a:cubicBezTo>
                    <a:pt x="445" y="2167"/>
                    <a:pt x="422" y="1894"/>
                    <a:pt x="411" y="1609"/>
                  </a:cubicBezTo>
                  <a:cubicBezTo>
                    <a:pt x="376" y="1130"/>
                    <a:pt x="342" y="628"/>
                    <a:pt x="297" y="138"/>
                  </a:cubicBezTo>
                  <a:cubicBezTo>
                    <a:pt x="285" y="58"/>
                    <a:pt x="21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7"/>
            <p:cNvSpPr/>
            <p:nvPr/>
          </p:nvSpPr>
          <p:spPr>
            <a:xfrm>
              <a:off x="1660400" y="1859550"/>
              <a:ext cx="40225" cy="28875"/>
            </a:xfrm>
            <a:custGeom>
              <a:avLst/>
              <a:gdLst/>
              <a:ahLst/>
              <a:cxnLst/>
              <a:rect l="l" t="t" r="r" b="b"/>
              <a:pathLst>
                <a:path w="1609" h="1155" extrusionOk="0">
                  <a:moveTo>
                    <a:pt x="150" y="1"/>
                  </a:moveTo>
                  <a:cubicBezTo>
                    <a:pt x="142" y="1"/>
                    <a:pt x="134" y="1"/>
                    <a:pt x="126" y="2"/>
                  </a:cubicBezTo>
                  <a:cubicBezTo>
                    <a:pt x="46" y="14"/>
                    <a:pt x="1" y="94"/>
                    <a:pt x="12" y="173"/>
                  </a:cubicBezTo>
                  <a:cubicBezTo>
                    <a:pt x="23" y="196"/>
                    <a:pt x="126" y="766"/>
                    <a:pt x="274" y="1063"/>
                  </a:cubicBezTo>
                  <a:cubicBezTo>
                    <a:pt x="297" y="1120"/>
                    <a:pt x="343" y="1154"/>
                    <a:pt x="400" y="1154"/>
                  </a:cubicBezTo>
                  <a:cubicBezTo>
                    <a:pt x="411" y="1154"/>
                    <a:pt x="434" y="1143"/>
                    <a:pt x="445" y="1143"/>
                  </a:cubicBezTo>
                  <a:cubicBezTo>
                    <a:pt x="502" y="1120"/>
                    <a:pt x="571" y="1097"/>
                    <a:pt x="662" y="1074"/>
                  </a:cubicBezTo>
                  <a:cubicBezTo>
                    <a:pt x="981" y="972"/>
                    <a:pt x="1380" y="846"/>
                    <a:pt x="1551" y="675"/>
                  </a:cubicBezTo>
                  <a:cubicBezTo>
                    <a:pt x="1608" y="618"/>
                    <a:pt x="1608" y="538"/>
                    <a:pt x="1551" y="481"/>
                  </a:cubicBezTo>
                  <a:cubicBezTo>
                    <a:pt x="1529" y="453"/>
                    <a:pt x="1494" y="439"/>
                    <a:pt x="1459" y="439"/>
                  </a:cubicBezTo>
                  <a:cubicBezTo>
                    <a:pt x="1423" y="439"/>
                    <a:pt x="1386" y="453"/>
                    <a:pt x="1358" y="481"/>
                  </a:cubicBezTo>
                  <a:cubicBezTo>
                    <a:pt x="1232" y="595"/>
                    <a:pt x="833" y="721"/>
                    <a:pt x="571" y="801"/>
                  </a:cubicBezTo>
                  <a:cubicBezTo>
                    <a:pt x="537" y="812"/>
                    <a:pt x="514" y="823"/>
                    <a:pt x="479" y="835"/>
                  </a:cubicBezTo>
                  <a:cubicBezTo>
                    <a:pt x="377" y="550"/>
                    <a:pt x="297" y="116"/>
                    <a:pt x="297" y="116"/>
                  </a:cubicBezTo>
                  <a:cubicBezTo>
                    <a:pt x="277" y="45"/>
                    <a:pt x="219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7"/>
            <p:cNvSpPr/>
            <p:nvPr/>
          </p:nvSpPr>
          <p:spPr>
            <a:xfrm>
              <a:off x="1572325" y="2009225"/>
              <a:ext cx="146250" cy="188775"/>
            </a:xfrm>
            <a:custGeom>
              <a:avLst/>
              <a:gdLst/>
              <a:ahLst/>
              <a:cxnLst/>
              <a:rect l="l" t="t" r="r" b="b"/>
              <a:pathLst>
                <a:path w="5850" h="7551" extrusionOk="0">
                  <a:moveTo>
                    <a:pt x="5678" y="0"/>
                  </a:moveTo>
                  <a:cubicBezTo>
                    <a:pt x="5597" y="0"/>
                    <a:pt x="5530" y="55"/>
                    <a:pt x="5519" y="139"/>
                  </a:cubicBezTo>
                  <a:cubicBezTo>
                    <a:pt x="5394" y="948"/>
                    <a:pt x="4504" y="1940"/>
                    <a:pt x="3729" y="2818"/>
                  </a:cubicBezTo>
                  <a:cubicBezTo>
                    <a:pt x="3432" y="3149"/>
                    <a:pt x="3159" y="3468"/>
                    <a:pt x="2953" y="3742"/>
                  </a:cubicBezTo>
                  <a:cubicBezTo>
                    <a:pt x="2668" y="4095"/>
                    <a:pt x="2406" y="4472"/>
                    <a:pt x="2155" y="4825"/>
                  </a:cubicBezTo>
                  <a:cubicBezTo>
                    <a:pt x="1961" y="5110"/>
                    <a:pt x="1768" y="5384"/>
                    <a:pt x="1562" y="5658"/>
                  </a:cubicBezTo>
                  <a:cubicBezTo>
                    <a:pt x="1471" y="5783"/>
                    <a:pt x="1380" y="5909"/>
                    <a:pt x="1289" y="6057"/>
                  </a:cubicBezTo>
                  <a:cubicBezTo>
                    <a:pt x="969" y="6524"/>
                    <a:pt x="639" y="7026"/>
                    <a:pt x="126" y="7243"/>
                  </a:cubicBezTo>
                  <a:cubicBezTo>
                    <a:pt x="46" y="7277"/>
                    <a:pt x="0" y="7368"/>
                    <a:pt x="34" y="7448"/>
                  </a:cubicBezTo>
                  <a:cubicBezTo>
                    <a:pt x="69" y="7516"/>
                    <a:pt x="126" y="7551"/>
                    <a:pt x="183" y="7551"/>
                  </a:cubicBezTo>
                  <a:cubicBezTo>
                    <a:pt x="205" y="7551"/>
                    <a:pt x="228" y="7539"/>
                    <a:pt x="251" y="7539"/>
                  </a:cubicBezTo>
                  <a:cubicBezTo>
                    <a:pt x="855" y="7277"/>
                    <a:pt x="1220" y="6718"/>
                    <a:pt x="1551" y="6228"/>
                  </a:cubicBezTo>
                  <a:cubicBezTo>
                    <a:pt x="1642" y="6102"/>
                    <a:pt x="1733" y="5966"/>
                    <a:pt x="1813" y="5852"/>
                  </a:cubicBezTo>
                  <a:cubicBezTo>
                    <a:pt x="2030" y="5578"/>
                    <a:pt x="2224" y="5293"/>
                    <a:pt x="2418" y="5019"/>
                  </a:cubicBezTo>
                  <a:cubicBezTo>
                    <a:pt x="2668" y="4654"/>
                    <a:pt x="2931" y="4289"/>
                    <a:pt x="3204" y="3936"/>
                  </a:cubicBezTo>
                  <a:cubicBezTo>
                    <a:pt x="3410" y="3674"/>
                    <a:pt x="3683" y="3366"/>
                    <a:pt x="3968" y="3035"/>
                  </a:cubicBezTo>
                  <a:cubicBezTo>
                    <a:pt x="4778" y="2123"/>
                    <a:pt x="5702" y="1085"/>
                    <a:pt x="5838" y="184"/>
                  </a:cubicBezTo>
                  <a:cubicBezTo>
                    <a:pt x="5850" y="93"/>
                    <a:pt x="5793" y="13"/>
                    <a:pt x="5702" y="2"/>
                  </a:cubicBezTo>
                  <a:cubicBezTo>
                    <a:pt x="5694" y="1"/>
                    <a:pt x="5686" y="0"/>
                    <a:pt x="5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7"/>
            <p:cNvSpPr/>
            <p:nvPr/>
          </p:nvSpPr>
          <p:spPr>
            <a:xfrm>
              <a:off x="1653275" y="2016375"/>
              <a:ext cx="88675" cy="67300"/>
            </a:xfrm>
            <a:custGeom>
              <a:avLst/>
              <a:gdLst/>
              <a:ahLst/>
              <a:cxnLst/>
              <a:rect l="l" t="t" r="r" b="b"/>
              <a:pathLst>
                <a:path w="3547" h="2692" extrusionOk="0">
                  <a:moveTo>
                    <a:pt x="187" y="1"/>
                  </a:moveTo>
                  <a:cubicBezTo>
                    <a:pt x="167" y="1"/>
                    <a:pt x="146" y="5"/>
                    <a:pt x="126" y="12"/>
                  </a:cubicBezTo>
                  <a:cubicBezTo>
                    <a:pt x="46" y="47"/>
                    <a:pt x="1" y="138"/>
                    <a:pt x="35" y="218"/>
                  </a:cubicBezTo>
                  <a:cubicBezTo>
                    <a:pt x="274" y="890"/>
                    <a:pt x="377" y="1803"/>
                    <a:pt x="274" y="2498"/>
                  </a:cubicBezTo>
                  <a:cubicBezTo>
                    <a:pt x="274" y="2555"/>
                    <a:pt x="286" y="2601"/>
                    <a:pt x="320" y="2635"/>
                  </a:cubicBezTo>
                  <a:cubicBezTo>
                    <a:pt x="343" y="2669"/>
                    <a:pt x="400" y="2681"/>
                    <a:pt x="434" y="2692"/>
                  </a:cubicBezTo>
                  <a:cubicBezTo>
                    <a:pt x="1278" y="2692"/>
                    <a:pt x="2600" y="2384"/>
                    <a:pt x="3410" y="2099"/>
                  </a:cubicBezTo>
                  <a:cubicBezTo>
                    <a:pt x="3501" y="2065"/>
                    <a:pt x="3547" y="1974"/>
                    <a:pt x="3513" y="1894"/>
                  </a:cubicBezTo>
                  <a:cubicBezTo>
                    <a:pt x="3484" y="1828"/>
                    <a:pt x="3417" y="1785"/>
                    <a:pt x="3350" y="1785"/>
                  </a:cubicBezTo>
                  <a:cubicBezTo>
                    <a:pt x="3335" y="1785"/>
                    <a:pt x="3321" y="1787"/>
                    <a:pt x="3307" y="1791"/>
                  </a:cubicBezTo>
                  <a:cubicBezTo>
                    <a:pt x="2566" y="2053"/>
                    <a:pt x="1426" y="2327"/>
                    <a:pt x="616" y="2361"/>
                  </a:cubicBezTo>
                  <a:cubicBezTo>
                    <a:pt x="685" y="1643"/>
                    <a:pt x="571" y="765"/>
                    <a:pt x="331" y="115"/>
                  </a:cubicBezTo>
                  <a:cubicBezTo>
                    <a:pt x="314" y="44"/>
                    <a:pt x="255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7"/>
            <p:cNvSpPr/>
            <p:nvPr/>
          </p:nvSpPr>
          <p:spPr>
            <a:xfrm>
              <a:off x="1639025" y="2033375"/>
              <a:ext cx="98950" cy="78825"/>
            </a:xfrm>
            <a:custGeom>
              <a:avLst/>
              <a:gdLst/>
              <a:ahLst/>
              <a:cxnLst/>
              <a:rect l="l" t="t" r="r" b="b"/>
              <a:pathLst>
                <a:path w="3958" h="3153" extrusionOk="0">
                  <a:moveTo>
                    <a:pt x="185" y="0"/>
                  </a:moveTo>
                  <a:cubicBezTo>
                    <a:pt x="173" y="0"/>
                    <a:pt x="161" y="2"/>
                    <a:pt x="149" y="5"/>
                  </a:cubicBezTo>
                  <a:cubicBezTo>
                    <a:pt x="57" y="16"/>
                    <a:pt x="0" y="108"/>
                    <a:pt x="23" y="199"/>
                  </a:cubicBezTo>
                  <a:cubicBezTo>
                    <a:pt x="149" y="769"/>
                    <a:pt x="149" y="1316"/>
                    <a:pt x="149" y="1898"/>
                  </a:cubicBezTo>
                  <a:cubicBezTo>
                    <a:pt x="137" y="2251"/>
                    <a:pt x="137" y="2616"/>
                    <a:pt x="171" y="2981"/>
                  </a:cubicBezTo>
                  <a:cubicBezTo>
                    <a:pt x="171" y="3061"/>
                    <a:pt x="240" y="3129"/>
                    <a:pt x="320" y="3129"/>
                  </a:cubicBezTo>
                  <a:cubicBezTo>
                    <a:pt x="445" y="3141"/>
                    <a:pt x="582" y="3152"/>
                    <a:pt x="719" y="3152"/>
                  </a:cubicBezTo>
                  <a:cubicBezTo>
                    <a:pt x="1916" y="3152"/>
                    <a:pt x="3364" y="2765"/>
                    <a:pt x="3820" y="2628"/>
                  </a:cubicBezTo>
                  <a:cubicBezTo>
                    <a:pt x="3900" y="2605"/>
                    <a:pt x="3957" y="2514"/>
                    <a:pt x="3923" y="2434"/>
                  </a:cubicBezTo>
                  <a:cubicBezTo>
                    <a:pt x="3904" y="2358"/>
                    <a:pt x="3838" y="2314"/>
                    <a:pt x="3771" y="2314"/>
                  </a:cubicBezTo>
                  <a:cubicBezTo>
                    <a:pt x="3757" y="2314"/>
                    <a:pt x="3743" y="2316"/>
                    <a:pt x="3729" y="2320"/>
                  </a:cubicBezTo>
                  <a:cubicBezTo>
                    <a:pt x="3280" y="2448"/>
                    <a:pt x="1869" y="2827"/>
                    <a:pt x="708" y="2827"/>
                  </a:cubicBezTo>
                  <a:cubicBezTo>
                    <a:pt x="631" y="2827"/>
                    <a:pt x="554" y="2825"/>
                    <a:pt x="479" y="2822"/>
                  </a:cubicBezTo>
                  <a:cubicBezTo>
                    <a:pt x="468" y="2514"/>
                    <a:pt x="468" y="2206"/>
                    <a:pt x="468" y="1909"/>
                  </a:cubicBezTo>
                  <a:cubicBezTo>
                    <a:pt x="468" y="1328"/>
                    <a:pt x="479" y="735"/>
                    <a:pt x="342" y="119"/>
                  </a:cubicBezTo>
                  <a:cubicBezTo>
                    <a:pt x="323" y="51"/>
                    <a:pt x="25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7"/>
            <p:cNvSpPr/>
            <p:nvPr/>
          </p:nvSpPr>
          <p:spPr>
            <a:xfrm>
              <a:off x="1622775" y="2063425"/>
              <a:ext cx="81275" cy="78975"/>
            </a:xfrm>
            <a:custGeom>
              <a:avLst/>
              <a:gdLst/>
              <a:ahLst/>
              <a:cxnLst/>
              <a:rect l="l" t="t" r="r" b="b"/>
              <a:pathLst>
                <a:path w="3251" h="3159" extrusionOk="0">
                  <a:moveTo>
                    <a:pt x="217" y="0"/>
                  </a:moveTo>
                  <a:cubicBezTo>
                    <a:pt x="137" y="0"/>
                    <a:pt x="57" y="69"/>
                    <a:pt x="57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57" y="3113"/>
                  </a:cubicBezTo>
                  <a:cubicBezTo>
                    <a:pt x="92" y="3148"/>
                    <a:pt x="126" y="3159"/>
                    <a:pt x="160" y="3159"/>
                  </a:cubicBezTo>
                  <a:cubicBezTo>
                    <a:pt x="171" y="3159"/>
                    <a:pt x="183" y="3159"/>
                    <a:pt x="194" y="3148"/>
                  </a:cubicBezTo>
                  <a:cubicBezTo>
                    <a:pt x="559" y="3079"/>
                    <a:pt x="935" y="3034"/>
                    <a:pt x="1312" y="2988"/>
                  </a:cubicBezTo>
                  <a:cubicBezTo>
                    <a:pt x="1916" y="2908"/>
                    <a:pt x="2555" y="2840"/>
                    <a:pt x="3125" y="2634"/>
                  </a:cubicBezTo>
                  <a:cubicBezTo>
                    <a:pt x="3205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3" y="2315"/>
                  </a:cubicBezTo>
                  <a:cubicBezTo>
                    <a:pt x="3053" y="2315"/>
                    <a:pt x="3032" y="2319"/>
                    <a:pt x="3011" y="2327"/>
                  </a:cubicBezTo>
                  <a:cubicBezTo>
                    <a:pt x="2475" y="2520"/>
                    <a:pt x="1859" y="2589"/>
                    <a:pt x="1278" y="2669"/>
                  </a:cubicBezTo>
                  <a:cubicBezTo>
                    <a:pt x="958" y="2703"/>
                    <a:pt x="639" y="2737"/>
                    <a:pt x="331" y="2794"/>
                  </a:cubicBezTo>
                  <a:cubicBezTo>
                    <a:pt x="331" y="2475"/>
                    <a:pt x="342" y="2156"/>
                    <a:pt x="354" y="1836"/>
                  </a:cubicBezTo>
                  <a:cubicBezTo>
                    <a:pt x="365" y="1289"/>
                    <a:pt x="388" y="719"/>
                    <a:pt x="388" y="160"/>
                  </a:cubicBezTo>
                  <a:cubicBezTo>
                    <a:pt x="388" y="69"/>
                    <a:pt x="308" y="0"/>
                    <a:pt x="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7"/>
            <p:cNvSpPr/>
            <p:nvPr/>
          </p:nvSpPr>
          <p:spPr>
            <a:xfrm>
              <a:off x="1599400" y="2096775"/>
              <a:ext cx="81275" cy="79000"/>
            </a:xfrm>
            <a:custGeom>
              <a:avLst/>
              <a:gdLst/>
              <a:ahLst/>
              <a:cxnLst/>
              <a:rect l="l" t="t" r="r" b="b"/>
              <a:pathLst>
                <a:path w="3251" h="3160" extrusionOk="0">
                  <a:moveTo>
                    <a:pt x="228" y="1"/>
                  </a:moveTo>
                  <a:cubicBezTo>
                    <a:pt x="137" y="1"/>
                    <a:pt x="69" y="69"/>
                    <a:pt x="69" y="160"/>
                  </a:cubicBezTo>
                  <a:cubicBezTo>
                    <a:pt x="69" y="719"/>
                    <a:pt x="46" y="1278"/>
                    <a:pt x="35" y="1825"/>
                  </a:cubicBezTo>
                  <a:cubicBezTo>
                    <a:pt x="23" y="2213"/>
                    <a:pt x="12" y="2600"/>
                    <a:pt x="0" y="2988"/>
                  </a:cubicBezTo>
                  <a:cubicBezTo>
                    <a:pt x="0" y="3045"/>
                    <a:pt x="23" y="3091"/>
                    <a:pt x="69" y="3113"/>
                  </a:cubicBezTo>
                  <a:cubicBezTo>
                    <a:pt x="92" y="3148"/>
                    <a:pt x="126" y="3159"/>
                    <a:pt x="171" y="3159"/>
                  </a:cubicBezTo>
                  <a:cubicBezTo>
                    <a:pt x="183" y="3159"/>
                    <a:pt x="194" y="3159"/>
                    <a:pt x="206" y="3148"/>
                  </a:cubicBezTo>
                  <a:cubicBezTo>
                    <a:pt x="559" y="3079"/>
                    <a:pt x="947" y="3034"/>
                    <a:pt x="1312" y="2988"/>
                  </a:cubicBezTo>
                  <a:cubicBezTo>
                    <a:pt x="1927" y="2908"/>
                    <a:pt x="2555" y="2840"/>
                    <a:pt x="3125" y="2635"/>
                  </a:cubicBezTo>
                  <a:cubicBezTo>
                    <a:pt x="3216" y="2600"/>
                    <a:pt x="3250" y="2509"/>
                    <a:pt x="3227" y="2418"/>
                  </a:cubicBezTo>
                  <a:cubicBezTo>
                    <a:pt x="3201" y="2356"/>
                    <a:pt x="3141" y="2315"/>
                    <a:pt x="3078" y="2315"/>
                  </a:cubicBezTo>
                  <a:cubicBezTo>
                    <a:pt x="3059" y="2315"/>
                    <a:pt x="3040" y="2319"/>
                    <a:pt x="3022" y="2327"/>
                  </a:cubicBezTo>
                  <a:cubicBezTo>
                    <a:pt x="2475" y="2521"/>
                    <a:pt x="1870" y="2589"/>
                    <a:pt x="1277" y="2669"/>
                  </a:cubicBezTo>
                  <a:cubicBezTo>
                    <a:pt x="970" y="2703"/>
                    <a:pt x="639" y="2737"/>
                    <a:pt x="331" y="2794"/>
                  </a:cubicBezTo>
                  <a:cubicBezTo>
                    <a:pt x="342" y="2475"/>
                    <a:pt x="342" y="2156"/>
                    <a:pt x="354" y="1836"/>
                  </a:cubicBezTo>
                  <a:cubicBezTo>
                    <a:pt x="377" y="1289"/>
                    <a:pt x="388" y="719"/>
                    <a:pt x="388" y="160"/>
                  </a:cubicBezTo>
                  <a:cubicBezTo>
                    <a:pt x="388" y="69"/>
                    <a:pt x="320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7"/>
            <p:cNvSpPr/>
            <p:nvPr/>
          </p:nvSpPr>
          <p:spPr>
            <a:xfrm>
              <a:off x="1688350" y="2016075"/>
              <a:ext cx="44475" cy="33125"/>
            </a:xfrm>
            <a:custGeom>
              <a:avLst/>
              <a:gdLst/>
              <a:ahLst/>
              <a:cxnLst/>
              <a:rect l="l" t="t" r="r" b="b"/>
              <a:pathLst>
                <a:path w="1779" h="1325" extrusionOk="0">
                  <a:moveTo>
                    <a:pt x="180" y="0"/>
                  </a:moveTo>
                  <a:cubicBezTo>
                    <a:pt x="173" y="0"/>
                    <a:pt x="166" y="1"/>
                    <a:pt x="160" y="2"/>
                  </a:cubicBezTo>
                  <a:cubicBezTo>
                    <a:pt x="68" y="13"/>
                    <a:pt x="0" y="93"/>
                    <a:pt x="11" y="184"/>
                  </a:cubicBezTo>
                  <a:cubicBezTo>
                    <a:pt x="11" y="207"/>
                    <a:pt x="80" y="868"/>
                    <a:pt x="205" y="1222"/>
                  </a:cubicBezTo>
                  <a:cubicBezTo>
                    <a:pt x="228" y="1290"/>
                    <a:pt x="297" y="1324"/>
                    <a:pt x="365" y="1324"/>
                  </a:cubicBezTo>
                  <a:lnTo>
                    <a:pt x="399" y="1324"/>
                  </a:lnTo>
                  <a:cubicBezTo>
                    <a:pt x="468" y="1313"/>
                    <a:pt x="547" y="1290"/>
                    <a:pt x="650" y="1267"/>
                  </a:cubicBezTo>
                  <a:cubicBezTo>
                    <a:pt x="1026" y="1187"/>
                    <a:pt x="1482" y="1096"/>
                    <a:pt x="1699" y="914"/>
                  </a:cubicBezTo>
                  <a:cubicBezTo>
                    <a:pt x="1767" y="857"/>
                    <a:pt x="1779" y="754"/>
                    <a:pt x="1722" y="686"/>
                  </a:cubicBezTo>
                  <a:cubicBezTo>
                    <a:pt x="1690" y="647"/>
                    <a:pt x="1642" y="626"/>
                    <a:pt x="1595" y="626"/>
                  </a:cubicBezTo>
                  <a:cubicBezTo>
                    <a:pt x="1559" y="626"/>
                    <a:pt x="1523" y="638"/>
                    <a:pt x="1494" y="663"/>
                  </a:cubicBezTo>
                  <a:cubicBezTo>
                    <a:pt x="1346" y="788"/>
                    <a:pt x="889" y="891"/>
                    <a:pt x="582" y="948"/>
                  </a:cubicBezTo>
                  <a:cubicBezTo>
                    <a:pt x="547" y="959"/>
                    <a:pt x="502" y="971"/>
                    <a:pt x="468" y="982"/>
                  </a:cubicBezTo>
                  <a:cubicBezTo>
                    <a:pt x="388" y="640"/>
                    <a:pt x="331" y="150"/>
                    <a:pt x="331" y="150"/>
                  </a:cubicBezTo>
                  <a:cubicBezTo>
                    <a:pt x="331" y="65"/>
                    <a:pt x="262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7"/>
            <p:cNvSpPr/>
            <p:nvPr/>
          </p:nvSpPr>
          <p:spPr>
            <a:xfrm>
              <a:off x="1570325" y="1745275"/>
              <a:ext cx="79550" cy="123750"/>
            </a:xfrm>
            <a:custGeom>
              <a:avLst/>
              <a:gdLst/>
              <a:ahLst/>
              <a:cxnLst/>
              <a:rect l="l" t="t" r="r" b="b"/>
              <a:pathLst>
                <a:path w="3182" h="4950" extrusionOk="0">
                  <a:moveTo>
                    <a:pt x="3079" y="1"/>
                  </a:moveTo>
                  <a:cubicBezTo>
                    <a:pt x="3022" y="1"/>
                    <a:pt x="2976" y="35"/>
                    <a:pt x="2976" y="92"/>
                  </a:cubicBezTo>
                  <a:cubicBezTo>
                    <a:pt x="2942" y="594"/>
                    <a:pt x="2463" y="1255"/>
                    <a:pt x="2030" y="1848"/>
                  </a:cubicBezTo>
                  <a:cubicBezTo>
                    <a:pt x="1870" y="2065"/>
                    <a:pt x="1722" y="2270"/>
                    <a:pt x="1608" y="2452"/>
                  </a:cubicBezTo>
                  <a:cubicBezTo>
                    <a:pt x="1448" y="2692"/>
                    <a:pt x="1312" y="2931"/>
                    <a:pt x="1175" y="3159"/>
                  </a:cubicBezTo>
                  <a:cubicBezTo>
                    <a:pt x="1072" y="3342"/>
                    <a:pt x="970" y="3524"/>
                    <a:pt x="855" y="3707"/>
                  </a:cubicBezTo>
                  <a:cubicBezTo>
                    <a:pt x="810" y="3787"/>
                    <a:pt x="764" y="3878"/>
                    <a:pt x="719" y="3958"/>
                  </a:cubicBezTo>
                  <a:cubicBezTo>
                    <a:pt x="548" y="4277"/>
                    <a:pt x="365" y="4596"/>
                    <a:pt x="69" y="4756"/>
                  </a:cubicBezTo>
                  <a:cubicBezTo>
                    <a:pt x="23" y="4779"/>
                    <a:pt x="0" y="4847"/>
                    <a:pt x="23" y="4893"/>
                  </a:cubicBezTo>
                  <a:cubicBezTo>
                    <a:pt x="46" y="4927"/>
                    <a:pt x="80" y="4950"/>
                    <a:pt x="114" y="4950"/>
                  </a:cubicBezTo>
                  <a:cubicBezTo>
                    <a:pt x="126" y="4950"/>
                    <a:pt x="149" y="4938"/>
                    <a:pt x="160" y="4938"/>
                  </a:cubicBezTo>
                  <a:cubicBezTo>
                    <a:pt x="513" y="4744"/>
                    <a:pt x="719" y="4380"/>
                    <a:pt x="890" y="4060"/>
                  </a:cubicBezTo>
                  <a:cubicBezTo>
                    <a:pt x="935" y="3969"/>
                    <a:pt x="981" y="3889"/>
                    <a:pt x="1027" y="3809"/>
                  </a:cubicBezTo>
                  <a:cubicBezTo>
                    <a:pt x="1141" y="3627"/>
                    <a:pt x="1243" y="3444"/>
                    <a:pt x="1346" y="3262"/>
                  </a:cubicBezTo>
                  <a:cubicBezTo>
                    <a:pt x="1483" y="3034"/>
                    <a:pt x="1619" y="2795"/>
                    <a:pt x="1768" y="2555"/>
                  </a:cubicBezTo>
                  <a:cubicBezTo>
                    <a:pt x="1882" y="2384"/>
                    <a:pt x="2030" y="2179"/>
                    <a:pt x="2190" y="1962"/>
                  </a:cubicBezTo>
                  <a:cubicBezTo>
                    <a:pt x="2634" y="1358"/>
                    <a:pt x="3136" y="674"/>
                    <a:pt x="3170" y="103"/>
                  </a:cubicBezTo>
                  <a:cubicBezTo>
                    <a:pt x="3182" y="46"/>
                    <a:pt x="3136" y="1"/>
                    <a:pt x="3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7"/>
            <p:cNvSpPr/>
            <p:nvPr/>
          </p:nvSpPr>
          <p:spPr>
            <a:xfrm>
              <a:off x="1610225" y="1752875"/>
              <a:ext cx="56750" cy="40900"/>
            </a:xfrm>
            <a:custGeom>
              <a:avLst/>
              <a:gdLst/>
              <a:ahLst/>
              <a:cxnLst/>
              <a:rect l="l" t="t" r="r" b="b"/>
              <a:pathLst>
                <a:path w="2270" h="1636" extrusionOk="0">
                  <a:moveTo>
                    <a:pt x="118" y="0"/>
                  </a:moveTo>
                  <a:cubicBezTo>
                    <a:pt x="101" y="0"/>
                    <a:pt x="84" y="5"/>
                    <a:pt x="69" y="16"/>
                  </a:cubicBezTo>
                  <a:cubicBezTo>
                    <a:pt x="23" y="39"/>
                    <a:pt x="1" y="96"/>
                    <a:pt x="23" y="142"/>
                  </a:cubicBezTo>
                  <a:cubicBezTo>
                    <a:pt x="206" y="541"/>
                    <a:pt x="320" y="1099"/>
                    <a:pt x="297" y="1533"/>
                  </a:cubicBezTo>
                  <a:cubicBezTo>
                    <a:pt x="297" y="1555"/>
                    <a:pt x="309" y="1590"/>
                    <a:pt x="331" y="1612"/>
                  </a:cubicBezTo>
                  <a:cubicBezTo>
                    <a:pt x="354" y="1624"/>
                    <a:pt x="377" y="1635"/>
                    <a:pt x="400" y="1635"/>
                  </a:cubicBezTo>
                  <a:lnTo>
                    <a:pt x="411" y="1635"/>
                  </a:lnTo>
                  <a:cubicBezTo>
                    <a:pt x="924" y="1590"/>
                    <a:pt x="1711" y="1327"/>
                    <a:pt x="2201" y="1111"/>
                  </a:cubicBezTo>
                  <a:cubicBezTo>
                    <a:pt x="2258" y="1088"/>
                    <a:pt x="2270" y="1020"/>
                    <a:pt x="2247" y="974"/>
                  </a:cubicBezTo>
                  <a:cubicBezTo>
                    <a:pt x="2230" y="941"/>
                    <a:pt x="2195" y="919"/>
                    <a:pt x="2160" y="919"/>
                  </a:cubicBezTo>
                  <a:cubicBezTo>
                    <a:pt x="2147" y="919"/>
                    <a:pt x="2134" y="922"/>
                    <a:pt x="2122" y="928"/>
                  </a:cubicBezTo>
                  <a:cubicBezTo>
                    <a:pt x="1688" y="1122"/>
                    <a:pt x="993" y="1350"/>
                    <a:pt x="502" y="1419"/>
                  </a:cubicBezTo>
                  <a:cubicBezTo>
                    <a:pt x="502" y="985"/>
                    <a:pt x="388" y="449"/>
                    <a:pt x="206" y="62"/>
                  </a:cubicBezTo>
                  <a:cubicBezTo>
                    <a:pt x="190" y="23"/>
                    <a:pt x="15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7"/>
            <p:cNvSpPr/>
            <p:nvPr/>
          </p:nvSpPr>
          <p:spPr>
            <a:xfrm>
              <a:off x="1602250" y="1764025"/>
              <a:ext cx="64175" cy="48000"/>
            </a:xfrm>
            <a:custGeom>
              <a:avLst/>
              <a:gdLst/>
              <a:ahLst/>
              <a:cxnLst/>
              <a:rect l="l" t="t" r="r" b="b"/>
              <a:pathLst>
                <a:path w="2567" h="1920" extrusionOk="0">
                  <a:moveTo>
                    <a:pt x="115" y="1"/>
                  </a:moveTo>
                  <a:cubicBezTo>
                    <a:pt x="107" y="1"/>
                    <a:pt x="99" y="2"/>
                    <a:pt x="92" y="3"/>
                  </a:cubicBezTo>
                  <a:cubicBezTo>
                    <a:pt x="35" y="26"/>
                    <a:pt x="0" y="83"/>
                    <a:pt x="23" y="129"/>
                  </a:cubicBezTo>
                  <a:cubicBezTo>
                    <a:pt x="137" y="471"/>
                    <a:pt x="160" y="813"/>
                    <a:pt x="194" y="1178"/>
                  </a:cubicBezTo>
                  <a:cubicBezTo>
                    <a:pt x="206" y="1395"/>
                    <a:pt x="228" y="1611"/>
                    <a:pt x="274" y="1839"/>
                  </a:cubicBezTo>
                  <a:cubicBezTo>
                    <a:pt x="274" y="1885"/>
                    <a:pt x="320" y="1919"/>
                    <a:pt x="365" y="1919"/>
                  </a:cubicBezTo>
                  <a:cubicBezTo>
                    <a:pt x="1141" y="1919"/>
                    <a:pt x="2190" y="1531"/>
                    <a:pt x="2486" y="1417"/>
                  </a:cubicBezTo>
                  <a:cubicBezTo>
                    <a:pt x="2543" y="1395"/>
                    <a:pt x="2566" y="1338"/>
                    <a:pt x="2543" y="1281"/>
                  </a:cubicBezTo>
                  <a:cubicBezTo>
                    <a:pt x="2524" y="1243"/>
                    <a:pt x="2482" y="1221"/>
                    <a:pt x="2442" y="1221"/>
                  </a:cubicBezTo>
                  <a:cubicBezTo>
                    <a:pt x="2434" y="1221"/>
                    <a:pt x="2426" y="1222"/>
                    <a:pt x="2418" y="1224"/>
                  </a:cubicBezTo>
                  <a:cubicBezTo>
                    <a:pt x="2133" y="1338"/>
                    <a:pt x="1186" y="1691"/>
                    <a:pt x="457" y="1714"/>
                  </a:cubicBezTo>
                  <a:cubicBezTo>
                    <a:pt x="422" y="1531"/>
                    <a:pt x="411" y="1338"/>
                    <a:pt x="388" y="1155"/>
                  </a:cubicBezTo>
                  <a:cubicBezTo>
                    <a:pt x="365" y="802"/>
                    <a:pt x="331" y="437"/>
                    <a:pt x="217" y="72"/>
                  </a:cubicBezTo>
                  <a:cubicBezTo>
                    <a:pt x="198" y="24"/>
                    <a:pt x="155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7"/>
            <p:cNvSpPr/>
            <p:nvPr/>
          </p:nvSpPr>
          <p:spPr>
            <a:xfrm>
              <a:off x="1594825" y="1783450"/>
              <a:ext cx="52500" cy="48525"/>
            </a:xfrm>
            <a:custGeom>
              <a:avLst/>
              <a:gdLst/>
              <a:ahLst/>
              <a:cxnLst/>
              <a:rect l="l" t="t" r="r" b="b"/>
              <a:pathLst>
                <a:path w="2100" h="1941" extrusionOk="0">
                  <a:moveTo>
                    <a:pt x="121" y="0"/>
                  </a:moveTo>
                  <a:cubicBezTo>
                    <a:pt x="115" y="0"/>
                    <a:pt x="110" y="1"/>
                    <a:pt x="104" y="2"/>
                  </a:cubicBezTo>
                  <a:cubicBezTo>
                    <a:pt x="47" y="2"/>
                    <a:pt x="1" y="47"/>
                    <a:pt x="12" y="104"/>
                  </a:cubicBezTo>
                  <a:cubicBezTo>
                    <a:pt x="47" y="447"/>
                    <a:pt x="69" y="789"/>
                    <a:pt x="81" y="1131"/>
                  </a:cubicBezTo>
                  <a:cubicBezTo>
                    <a:pt x="104" y="1370"/>
                    <a:pt x="115" y="1610"/>
                    <a:pt x="138" y="1849"/>
                  </a:cubicBezTo>
                  <a:cubicBezTo>
                    <a:pt x="138" y="1872"/>
                    <a:pt x="149" y="1906"/>
                    <a:pt x="172" y="1917"/>
                  </a:cubicBezTo>
                  <a:cubicBezTo>
                    <a:pt x="195" y="1929"/>
                    <a:pt x="218" y="1940"/>
                    <a:pt x="229" y="1940"/>
                  </a:cubicBezTo>
                  <a:cubicBezTo>
                    <a:pt x="240" y="1940"/>
                    <a:pt x="252" y="1940"/>
                    <a:pt x="263" y="1929"/>
                  </a:cubicBezTo>
                  <a:cubicBezTo>
                    <a:pt x="480" y="1872"/>
                    <a:pt x="708" y="1815"/>
                    <a:pt x="936" y="1769"/>
                  </a:cubicBezTo>
                  <a:cubicBezTo>
                    <a:pt x="1301" y="1689"/>
                    <a:pt x="1689" y="1610"/>
                    <a:pt x="2031" y="1450"/>
                  </a:cubicBezTo>
                  <a:cubicBezTo>
                    <a:pt x="2076" y="1427"/>
                    <a:pt x="2099" y="1370"/>
                    <a:pt x="2076" y="1313"/>
                  </a:cubicBezTo>
                  <a:cubicBezTo>
                    <a:pt x="2060" y="1280"/>
                    <a:pt x="2025" y="1259"/>
                    <a:pt x="1985" y="1259"/>
                  </a:cubicBezTo>
                  <a:cubicBezTo>
                    <a:pt x="1970" y="1259"/>
                    <a:pt x="1955" y="1261"/>
                    <a:pt x="1939" y="1268"/>
                  </a:cubicBezTo>
                  <a:cubicBezTo>
                    <a:pt x="1620" y="1416"/>
                    <a:pt x="1255" y="1496"/>
                    <a:pt x="890" y="1575"/>
                  </a:cubicBezTo>
                  <a:cubicBezTo>
                    <a:pt x="708" y="1610"/>
                    <a:pt x="514" y="1655"/>
                    <a:pt x="320" y="1712"/>
                  </a:cubicBezTo>
                  <a:cubicBezTo>
                    <a:pt x="309" y="1507"/>
                    <a:pt x="297" y="1313"/>
                    <a:pt x="286" y="1119"/>
                  </a:cubicBezTo>
                  <a:cubicBezTo>
                    <a:pt x="263" y="777"/>
                    <a:pt x="240" y="435"/>
                    <a:pt x="206" y="82"/>
                  </a:cubicBezTo>
                  <a:cubicBezTo>
                    <a:pt x="206" y="41"/>
                    <a:pt x="17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7"/>
            <p:cNvSpPr/>
            <p:nvPr/>
          </p:nvSpPr>
          <p:spPr>
            <a:xfrm>
              <a:off x="1582575" y="1805150"/>
              <a:ext cx="52475" cy="48475"/>
            </a:xfrm>
            <a:custGeom>
              <a:avLst/>
              <a:gdLst/>
              <a:ahLst/>
              <a:cxnLst/>
              <a:rect l="l" t="t" r="r" b="b"/>
              <a:pathLst>
                <a:path w="2099" h="1939" extrusionOk="0">
                  <a:moveTo>
                    <a:pt x="92" y="0"/>
                  </a:moveTo>
                  <a:cubicBezTo>
                    <a:pt x="35" y="0"/>
                    <a:pt x="1" y="57"/>
                    <a:pt x="1" y="114"/>
                  </a:cubicBezTo>
                  <a:cubicBezTo>
                    <a:pt x="35" y="445"/>
                    <a:pt x="58" y="799"/>
                    <a:pt x="80" y="1141"/>
                  </a:cubicBezTo>
                  <a:cubicBezTo>
                    <a:pt x="92" y="1369"/>
                    <a:pt x="103" y="1608"/>
                    <a:pt x="126" y="1848"/>
                  </a:cubicBezTo>
                  <a:cubicBezTo>
                    <a:pt x="126" y="1882"/>
                    <a:pt x="149" y="1905"/>
                    <a:pt x="172" y="1927"/>
                  </a:cubicBezTo>
                  <a:cubicBezTo>
                    <a:pt x="183" y="1939"/>
                    <a:pt x="206" y="1939"/>
                    <a:pt x="229" y="1939"/>
                  </a:cubicBezTo>
                  <a:lnTo>
                    <a:pt x="251" y="1939"/>
                  </a:lnTo>
                  <a:cubicBezTo>
                    <a:pt x="468" y="1870"/>
                    <a:pt x="708" y="1825"/>
                    <a:pt x="924" y="1768"/>
                  </a:cubicBezTo>
                  <a:cubicBezTo>
                    <a:pt x="1301" y="1699"/>
                    <a:pt x="1677" y="1608"/>
                    <a:pt x="2019" y="1449"/>
                  </a:cubicBezTo>
                  <a:cubicBezTo>
                    <a:pt x="2076" y="1426"/>
                    <a:pt x="2099" y="1369"/>
                    <a:pt x="2065" y="1323"/>
                  </a:cubicBezTo>
                  <a:cubicBezTo>
                    <a:pt x="2048" y="1281"/>
                    <a:pt x="2012" y="1257"/>
                    <a:pt x="1976" y="1257"/>
                  </a:cubicBezTo>
                  <a:cubicBezTo>
                    <a:pt x="1963" y="1257"/>
                    <a:pt x="1951" y="1260"/>
                    <a:pt x="1939" y="1266"/>
                  </a:cubicBezTo>
                  <a:cubicBezTo>
                    <a:pt x="1620" y="1426"/>
                    <a:pt x="1244" y="1506"/>
                    <a:pt x="890" y="1574"/>
                  </a:cubicBezTo>
                  <a:cubicBezTo>
                    <a:pt x="696" y="1620"/>
                    <a:pt x="502" y="1665"/>
                    <a:pt x="320" y="1711"/>
                  </a:cubicBezTo>
                  <a:cubicBezTo>
                    <a:pt x="297" y="1517"/>
                    <a:pt x="286" y="1323"/>
                    <a:pt x="274" y="1118"/>
                  </a:cubicBezTo>
                  <a:cubicBezTo>
                    <a:pt x="251" y="787"/>
                    <a:pt x="240" y="434"/>
                    <a:pt x="206" y="92"/>
                  </a:cubicBezTo>
                  <a:cubicBezTo>
                    <a:pt x="194" y="35"/>
                    <a:pt x="149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7"/>
            <p:cNvSpPr/>
            <p:nvPr/>
          </p:nvSpPr>
          <p:spPr>
            <a:xfrm>
              <a:off x="1631600" y="1750650"/>
              <a:ext cx="28250" cy="20325"/>
            </a:xfrm>
            <a:custGeom>
              <a:avLst/>
              <a:gdLst/>
              <a:ahLst/>
              <a:cxnLst/>
              <a:rect l="l" t="t" r="r" b="b"/>
              <a:pathLst>
                <a:path w="1130" h="813" extrusionOk="0">
                  <a:moveTo>
                    <a:pt x="114" y="0"/>
                  </a:moveTo>
                  <a:cubicBezTo>
                    <a:pt x="107" y="0"/>
                    <a:pt x="99" y="1"/>
                    <a:pt x="92" y="2"/>
                  </a:cubicBezTo>
                  <a:cubicBezTo>
                    <a:pt x="35" y="14"/>
                    <a:pt x="1" y="71"/>
                    <a:pt x="12" y="117"/>
                  </a:cubicBezTo>
                  <a:cubicBezTo>
                    <a:pt x="12" y="139"/>
                    <a:pt x="92" y="538"/>
                    <a:pt x="195" y="755"/>
                  </a:cubicBezTo>
                  <a:cubicBezTo>
                    <a:pt x="206" y="789"/>
                    <a:pt x="240" y="812"/>
                    <a:pt x="286" y="812"/>
                  </a:cubicBezTo>
                  <a:cubicBezTo>
                    <a:pt x="297" y="812"/>
                    <a:pt x="309" y="812"/>
                    <a:pt x="309" y="801"/>
                  </a:cubicBezTo>
                  <a:cubicBezTo>
                    <a:pt x="354" y="789"/>
                    <a:pt x="400" y="778"/>
                    <a:pt x="457" y="755"/>
                  </a:cubicBezTo>
                  <a:cubicBezTo>
                    <a:pt x="685" y="687"/>
                    <a:pt x="970" y="595"/>
                    <a:pt x="1096" y="481"/>
                  </a:cubicBezTo>
                  <a:cubicBezTo>
                    <a:pt x="1130" y="436"/>
                    <a:pt x="1130" y="379"/>
                    <a:pt x="1096" y="333"/>
                  </a:cubicBezTo>
                  <a:cubicBezTo>
                    <a:pt x="1073" y="316"/>
                    <a:pt x="1047" y="308"/>
                    <a:pt x="1021" y="308"/>
                  </a:cubicBezTo>
                  <a:cubicBezTo>
                    <a:pt x="996" y="308"/>
                    <a:pt x="970" y="316"/>
                    <a:pt x="947" y="333"/>
                  </a:cubicBezTo>
                  <a:cubicBezTo>
                    <a:pt x="868" y="424"/>
                    <a:pt x="582" y="504"/>
                    <a:pt x="400" y="561"/>
                  </a:cubicBezTo>
                  <a:cubicBezTo>
                    <a:pt x="377" y="573"/>
                    <a:pt x="354" y="584"/>
                    <a:pt x="343" y="584"/>
                  </a:cubicBezTo>
                  <a:cubicBezTo>
                    <a:pt x="263" y="390"/>
                    <a:pt x="206" y="82"/>
                    <a:pt x="206" y="82"/>
                  </a:cubicBezTo>
                  <a:cubicBezTo>
                    <a:pt x="196" y="33"/>
                    <a:pt x="16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7"/>
            <p:cNvSpPr/>
            <p:nvPr/>
          </p:nvSpPr>
          <p:spPr>
            <a:xfrm>
              <a:off x="1576300" y="2195375"/>
              <a:ext cx="108650" cy="133200"/>
            </a:xfrm>
            <a:custGeom>
              <a:avLst/>
              <a:gdLst/>
              <a:ahLst/>
              <a:cxnLst/>
              <a:rect l="l" t="t" r="r" b="b"/>
              <a:pathLst>
                <a:path w="4346" h="5328" extrusionOk="0">
                  <a:moveTo>
                    <a:pt x="4224" y="0"/>
                  </a:moveTo>
                  <a:cubicBezTo>
                    <a:pt x="4172" y="0"/>
                    <a:pt x="4116" y="42"/>
                    <a:pt x="4106" y="93"/>
                  </a:cubicBezTo>
                  <a:cubicBezTo>
                    <a:pt x="4003" y="675"/>
                    <a:pt x="3353" y="1382"/>
                    <a:pt x="2772" y="1997"/>
                  </a:cubicBezTo>
                  <a:cubicBezTo>
                    <a:pt x="2555" y="2225"/>
                    <a:pt x="2350" y="2442"/>
                    <a:pt x="2190" y="2636"/>
                  </a:cubicBezTo>
                  <a:cubicBezTo>
                    <a:pt x="1985" y="2898"/>
                    <a:pt x="1791" y="3149"/>
                    <a:pt x="1597" y="3411"/>
                  </a:cubicBezTo>
                  <a:cubicBezTo>
                    <a:pt x="1460" y="3605"/>
                    <a:pt x="1312" y="3799"/>
                    <a:pt x="1152" y="3993"/>
                  </a:cubicBezTo>
                  <a:cubicBezTo>
                    <a:pt x="1084" y="4073"/>
                    <a:pt x="1027" y="4175"/>
                    <a:pt x="959" y="4267"/>
                  </a:cubicBezTo>
                  <a:cubicBezTo>
                    <a:pt x="719" y="4609"/>
                    <a:pt x="468" y="4951"/>
                    <a:pt x="92" y="5099"/>
                  </a:cubicBezTo>
                  <a:cubicBezTo>
                    <a:pt x="35" y="5122"/>
                    <a:pt x="1" y="5190"/>
                    <a:pt x="24" y="5247"/>
                  </a:cubicBezTo>
                  <a:cubicBezTo>
                    <a:pt x="46" y="5293"/>
                    <a:pt x="92" y="5327"/>
                    <a:pt x="138" y="5327"/>
                  </a:cubicBezTo>
                  <a:cubicBezTo>
                    <a:pt x="149" y="5327"/>
                    <a:pt x="160" y="5327"/>
                    <a:pt x="183" y="5316"/>
                  </a:cubicBezTo>
                  <a:cubicBezTo>
                    <a:pt x="616" y="5145"/>
                    <a:pt x="890" y="4757"/>
                    <a:pt x="1141" y="4403"/>
                  </a:cubicBezTo>
                  <a:cubicBezTo>
                    <a:pt x="1209" y="4312"/>
                    <a:pt x="1278" y="4221"/>
                    <a:pt x="1335" y="4130"/>
                  </a:cubicBezTo>
                  <a:cubicBezTo>
                    <a:pt x="1495" y="3936"/>
                    <a:pt x="1643" y="3742"/>
                    <a:pt x="1791" y="3548"/>
                  </a:cubicBezTo>
                  <a:cubicBezTo>
                    <a:pt x="1973" y="3297"/>
                    <a:pt x="2167" y="3035"/>
                    <a:pt x="2373" y="2784"/>
                  </a:cubicBezTo>
                  <a:cubicBezTo>
                    <a:pt x="2532" y="2602"/>
                    <a:pt x="2726" y="2385"/>
                    <a:pt x="2943" y="2157"/>
                  </a:cubicBezTo>
                  <a:cubicBezTo>
                    <a:pt x="3547" y="1507"/>
                    <a:pt x="4220" y="789"/>
                    <a:pt x="4334" y="139"/>
                  </a:cubicBezTo>
                  <a:cubicBezTo>
                    <a:pt x="4345" y="82"/>
                    <a:pt x="4311" y="13"/>
                    <a:pt x="4243" y="2"/>
                  </a:cubicBezTo>
                  <a:cubicBezTo>
                    <a:pt x="4237" y="1"/>
                    <a:pt x="4231" y="0"/>
                    <a:pt x="4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1637875" y="2199500"/>
              <a:ext cx="63025" cy="48400"/>
            </a:xfrm>
            <a:custGeom>
              <a:avLst/>
              <a:gdLst/>
              <a:ahLst/>
              <a:cxnLst/>
              <a:rect l="l" t="t" r="r" b="b"/>
              <a:pathLst>
                <a:path w="2521" h="1936" extrusionOk="0">
                  <a:moveTo>
                    <a:pt x="141" y="1"/>
                  </a:moveTo>
                  <a:cubicBezTo>
                    <a:pt x="128" y="1"/>
                    <a:pt x="116" y="3"/>
                    <a:pt x="103" y="8"/>
                  </a:cubicBezTo>
                  <a:cubicBezTo>
                    <a:pt x="35" y="31"/>
                    <a:pt x="1" y="88"/>
                    <a:pt x="24" y="156"/>
                  </a:cubicBezTo>
                  <a:cubicBezTo>
                    <a:pt x="183" y="635"/>
                    <a:pt x="240" y="1296"/>
                    <a:pt x="160" y="1798"/>
                  </a:cubicBezTo>
                  <a:cubicBezTo>
                    <a:pt x="149" y="1832"/>
                    <a:pt x="160" y="1867"/>
                    <a:pt x="183" y="1889"/>
                  </a:cubicBezTo>
                  <a:cubicBezTo>
                    <a:pt x="206" y="1924"/>
                    <a:pt x="229" y="1935"/>
                    <a:pt x="263" y="1935"/>
                  </a:cubicBezTo>
                  <a:lnTo>
                    <a:pt x="343" y="1935"/>
                  </a:lnTo>
                  <a:cubicBezTo>
                    <a:pt x="947" y="1935"/>
                    <a:pt x="1848" y="1753"/>
                    <a:pt x="2418" y="1570"/>
                  </a:cubicBezTo>
                  <a:cubicBezTo>
                    <a:pt x="2487" y="1547"/>
                    <a:pt x="2521" y="1490"/>
                    <a:pt x="2498" y="1422"/>
                  </a:cubicBezTo>
                  <a:cubicBezTo>
                    <a:pt x="2480" y="1377"/>
                    <a:pt x="2434" y="1346"/>
                    <a:pt x="2387" y="1346"/>
                  </a:cubicBezTo>
                  <a:cubicBezTo>
                    <a:pt x="2375" y="1346"/>
                    <a:pt x="2362" y="1349"/>
                    <a:pt x="2350" y="1353"/>
                  </a:cubicBezTo>
                  <a:cubicBezTo>
                    <a:pt x="1814" y="1525"/>
                    <a:pt x="981" y="1696"/>
                    <a:pt x="400" y="1707"/>
                  </a:cubicBezTo>
                  <a:cubicBezTo>
                    <a:pt x="468" y="1194"/>
                    <a:pt x="411" y="555"/>
                    <a:pt x="252" y="76"/>
                  </a:cubicBezTo>
                  <a:cubicBezTo>
                    <a:pt x="234" y="32"/>
                    <a:pt x="18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7"/>
            <p:cNvSpPr/>
            <p:nvPr/>
          </p:nvSpPr>
          <p:spPr>
            <a:xfrm>
              <a:off x="1627625" y="2211325"/>
              <a:ext cx="69575" cy="57100"/>
            </a:xfrm>
            <a:custGeom>
              <a:avLst/>
              <a:gdLst/>
              <a:ahLst/>
              <a:cxnLst/>
              <a:rect l="l" t="t" r="r" b="b"/>
              <a:pathLst>
                <a:path w="2783" h="2284" extrusionOk="0">
                  <a:moveTo>
                    <a:pt x="121" y="1"/>
                  </a:moveTo>
                  <a:cubicBezTo>
                    <a:pt x="115" y="1"/>
                    <a:pt x="109" y="1"/>
                    <a:pt x="103" y="2"/>
                  </a:cubicBezTo>
                  <a:cubicBezTo>
                    <a:pt x="34" y="14"/>
                    <a:pt x="0" y="82"/>
                    <a:pt x="12" y="139"/>
                  </a:cubicBezTo>
                  <a:cubicBezTo>
                    <a:pt x="91" y="550"/>
                    <a:pt x="80" y="949"/>
                    <a:pt x="57" y="1371"/>
                  </a:cubicBezTo>
                  <a:cubicBezTo>
                    <a:pt x="46" y="1622"/>
                    <a:pt x="46" y="1884"/>
                    <a:pt x="57" y="2146"/>
                  </a:cubicBezTo>
                  <a:cubicBezTo>
                    <a:pt x="57" y="2203"/>
                    <a:pt x="103" y="2249"/>
                    <a:pt x="160" y="2260"/>
                  </a:cubicBezTo>
                  <a:cubicBezTo>
                    <a:pt x="285" y="2272"/>
                    <a:pt x="422" y="2283"/>
                    <a:pt x="559" y="2283"/>
                  </a:cubicBezTo>
                  <a:cubicBezTo>
                    <a:pt x="1403" y="2283"/>
                    <a:pt x="2372" y="2044"/>
                    <a:pt x="2691" y="1964"/>
                  </a:cubicBezTo>
                  <a:cubicBezTo>
                    <a:pt x="2748" y="1952"/>
                    <a:pt x="2783" y="1884"/>
                    <a:pt x="2771" y="1827"/>
                  </a:cubicBezTo>
                  <a:cubicBezTo>
                    <a:pt x="2761" y="1767"/>
                    <a:pt x="2708" y="1734"/>
                    <a:pt x="2649" y="1734"/>
                  </a:cubicBezTo>
                  <a:cubicBezTo>
                    <a:pt x="2640" y="1734"/>
                    <a:pt x="2632" y="1734"/>
                    <a:pt x="2623" y="1736"/>
                  </a:cubicBezTo>
                  <a:cubicBezTo>
                    <a:pt x="2327" y="1817"/>
                    <a:pt x="1374" y="2054"/>
                    <a:pt x="564" y="2054"/>
                  </a:cubicBezTo>
                  <a:cubicBezTo>
                    <a:pt x="469" y="2054"/>
                    <a:pt x="375" y="2051"/>
                    <a:pt x="285" y="2044"/>
                  </a:cubicBezTo>
                  <a:cubicBezTo>
                    <a:pt x="274" y="1816"/>
                    <a:pt x="285" y="1599"/>
                    <a:pt x="297" y="1382"/>
                  </a:cubicBezTo>
                  <a:cubicBezTo>
                    <a:pt x="308" y="960"/>
                    <a:pt x="320" y="538"/>
                    <a:pt x="240" y="94"/>
                  </a:cubicBezTo>
                  <a:cubicBezTo>
                    <a:pt x="229" y="43"/>
                    <a:pt x="174" y="1"/>
                    <a:pt x="12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7"/>
            <p:cNvSpPr/>
            <p:nvPr/>
          </p:nvSpPr>
          <p:spPr>
            <a:xfrm>
              <a:off x="1613650" y="2232750"/>
              <a:ext cx="58750" cy="5675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7" y="1"/>
                  </a:moveTo>
                  <a:cubicBezTo>
                    <a:pt x="160" y="1"/>
                    <a:pt x="103" y="46"/>
                    <a:pt x="103" y="115"/>
                  </a:cubicBezTo>
                  <a:cubicBezTo>
                    <a:pt x="92" y="514"/>
                    <a:pt x="69" y="913"/>
                    <a:pt x="46" y="1312"/>
                  </a:cubicBezTo>
                  <a:cubicBezTo>
                    <a:pt x="35" y="1586"/>
                    <a:pt x="12" y="1871"/>
                    <a:pt x="1" y="2144"/>
                  </a:cubicBezTo>
                  <a:cubicBezTo>
                    <a:pt x="1" y="2179"/>
                    <a:pt x="23" y="2213"/>
                    <a:pt x="46" y="2236"/>
                  </a:cubicBezTo>
                  <a:cubicBezTo>
                    <a:pt x="69" y="2258"/>
                    <a:pt x="92" y="2270"/>
                    <a:pt x="126" y="2270"/>
                  </a:cubicBezTo>
                  <a:lnTo>
                    <a:pt x="137" y="2270"/>
                  </a:lnTo>
                  <a:cubicBezTo>
                    <a:pt x="400" y="2213"/>
                    <a:pt x="673" y="2190"/>
                    <a:pt x="947" y="2167"/>
                  </a:cubicBezTo>
                  <a:cubicBezTo>
                    <a:pt x="1380" y="2133"/>
                    <a:pt x="1836" y="2087"/>
                    <a:pt x="2258" y="1951"/>
                  </a:cubicBezTo>
                  <a:cubicBezTo>
                    <a:pt x="2315" y="1928"/>
                    <a:pt x="2349" y="1859"/>
                    <a:pt x="2327" y="1802"/>
                  </a:cubicBezTo>
                  <a:cubicBezTo>
                    <a:pt x="2317" y="1745"/>
                    <a:pt x="2268" y="1720"/>
                    <a:pt x="2212" y="1720"/>
                  </a:cubicBezTo>
                  <a:cubicBezTo>
                    <a:pt x="2201" y="1720"/>
                    <a:pt x="2190" y="1721"/>
                    <a:pt x="2178" y="1723"/>
                  </a:cubicBezTo>
                  <a:cubicBezTo>
                    <a:pt x="1791" y="1859"/>
                    <a:pt x="1346" y="1894"/>
                    <a:pt x="924" y="1939"/>
                  </a:cubicBezTo>
                  <a:cubicBezTo>
                    <a:pt x="696" y="1962"/>
                    <a:pt x="468" y="1973"/>
                    <a:pt x="240" y="2008"/>
                  </a:cubicBezTo>
                  <a:cubicBezTo>
                    <a:pt x="251" y="1780"/>
                    <a:pt x="263" y="1551"/>
                    <a:pt x="286" y="1323"/>
                  </a:cubicBezTo>
                  <a:cubicBezTo>
                    <a:pt x="297" y="924"/>
                    <a:pt x="331" y="514"/>
                    <a:pt x="331" y="115"/>
                  </a:cubicBezTo>
                  <a:cubicBezTo>
                    <a:pt x="331" y="46"/>
                    <a:pt x="286" y="1"/>
                    <a:pt x="217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1596250" y="2256125"/>
              <a:ext cx="58750" cy="56750"/>
            </a:xfrm>
            <a:custGeom>
              <a:avLst/>
              <a:gdLst/>
              <a:ahLst/>
              <a:cxnLst/>
              <a:rect l="l" t="t" r="r" b="b"/>
              <a:pathLst>
                <a:path w="2350" h="2270" extrusionOk="0">
                  <a:moveTo>
                    <a:pt x="218" y="1"/>
                  </a:moveTo>
                  <a:cubicBezTo>
                    <a:pt x="161" y="1"/>
                    <a:pt x="104" y="58"/>
                    <a:pt x="104" y="115"/>
                  </a:cubicBezTo>
                  <a:cubicBezTo>
                    <a:pt x="92" y="514"/>
                    <a:pt x="69" y="924"/>
                    <a:pt x="47" y="1312"/>
                  </a:cubicBezTo>
                  <a:cubicBezTo>
                    <a:pt x="35" y="1597"/>
                    <a:pt x="12" y="1871"/>
                    <a:pt x="1" y="2156"/>
                  </a:cubicBezTo>
                  <a:cubicBezTo>
                    <a:pt x="1" y="2190"/>
                    <a:pt x="12" y="2224"/>
                    <a:pt x="47" y="2247"/>
                  </a:cubicBezTo>
                  <a:cubicBezTo>
                    <a:pt x="69" y="2258"/>
                    <a:pt x="92" y="2270"/>
                    <a:pt x="115" y="2270"/>
                  </a:cubicBezTo>
                  <a:lnTo>
                    <a:pt x="138" y="2270"/>
                  </a:lnTo>
                  <a:cubicBezTo>
                    <a:pt x="400" y="2224"/>
                    <a:pt x="674" y="2201"/>
                    <a:pt x="947" y="2179"/>
                  </a:cubicBezTo>
                  <a:cubicBezTo>
                    <a:pt x="1381" y="2133"/>
                    <a:pt x="1837" y="2087"/>
                    <a:pt x="2259" y="1951"/>
                  </a:cubicBezTo>
                  <a:cubicBezTo>
                    <a:pt x="2316" y="1928"/>
                    <a:pt x="2350" y="1871"/>
                    <a:pt x="2327" y="1802"/>
                  </a:cubicBezTo>
                  <a:cubicBezTo>
                    <a:pt x="2318" y="1758"/>
                    <a:pt x="2274" y="1727"/>
                    <a:pt x="2222" y="1727"/>
                  </a:cubicBezTo>
                  <a:cubicBezTo>
                    <a:pt x="2208" y="1727"/>
                    <a:pt x="2194" y="1729"/>
                    <a:pt x="2179" y="1734"/>
                  </a:cubicBezTo>
                  <a:cubicBezTo>
                    <a:pt x="1791" y="1859"/>
                    <a:pt x="1346" y="1905"/>
                    <a:pt x="925" y="1939"/>
                  </a:cubicBezTo>
                  <a:cubicBezTo>
                    <a:pt x="697" y="1962"/>
                    <a:pt x="468" y="1985"/>
                    <a:pt x="240" y="2019"/>
                  </a:cubicBezTo>
                  <a:cubicBezTo>
                    <a:pt x="252" y="1791"/>
                    <a:pt x="263" y="1563"/>
                    <a:pt x="275" y="1323"/>
                  </a:cubicBezTo>
                  <a:cubicBezTo>
                    <a:pt x="297" y="936"/>
                    <a:pt x="320" y="525"/>
                    <a:pt x="332" y="126"/>
                  </a:cubicBezTo>
                  <a:cubicBezTo>
                    <a:pt x="332" y="58"/>
                    <a:pt x="286" y="1"/>
                    <a:pt x="218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1663250" y="2199975"/>
              <a:ext cx="31675" cy="23975"/>
            </a:xfrm>
            <a:custGeom>
              <a:avLst/>
              <a:gdLst/>
              <a:ahLst/>
              <a:cxnLst/>
              <a:rect l="l" t="t" r="r" b="b"/>
              <a:pathLst>
                <a:path w="1267" h="959" extrusionOk="0">
                  <a:moveTo>
                    <a:pt x="115" y="0"/>
                  </a:moveTo>
                  <a:cubicBezTo>
                    <a:pt x="46" y="0"/>
                    <a:pt x="1" y="57"/>
                    <a:pt x="12" y="126"/>
                  </a:cubicBezTo>
                  <a:cubicBezTo>
                    <a:pt x="12" y="149"/>
                    <a:pt x="46" y="628"/>
                    <a:pt x="126" y="878"/>
                  </a:cubicBezTo>
                  <a:cubicBezTo>
                    <a:pt x="137" y="924"/>
                    <a:pt x="183" y="958"/>
                    <a:pt x="240" y="958"/>
                  </a:cubicBezTo>
                  <a:lnTo>
                    <a:pt x="263" y="958"/>
                  </a:lnTo>
                  <a:cubicBezTo>
                    <a:pt x="308" y="947"/>
                    <a:pt x="377" y="935"/>
                    <a:pt x="445" y="924"/>
                  </a:cubicBezTo>
                  <a:cubicBezTo>
                    <a:pt x="708" y="867"/>
                    <a:pt x="1050" y="810"/>
                    <a:pt x="1209" y="685"/>
                  </a:cubicBezTo>
                  <a:cubicBezTo>
                    <a:pt x="1255" y="650"/>
                    <a:pt x="1266" y="570"/>
                    <a:pt x="1232" y="525"/>
                  </a:cubicBezTo>
                  <a:cubicBezTo>
                    <a:pt x="1206" y="493"/>
                    <a:pt x="1173" y="479"/>
                    <a:pt x="1139" y="479"/>
                  </a:cubicBezTo>
                  <a:cubicBezTo>
                    <a:pt x="1113" y="479"/>
                    <a:pt x="1086" y="487"/>
                    <a:pt x="1061" y="502"/>
                  </a:cubicBezTo>
                  <a:cubicBezTo>
                    <a:pt x="947" y="593"/>
                    <a:pt x="616" y="650"/>
                    <a:pt x="400" y="696"/>
                  </a:cubicBezTo>
                  <a:cubicBezTo>
                    <a:pt x="377" y="696"/>
                    <a:pt x="343" y="707"/>
                    <a:pt x="320" y="707"/>
                  </a:cubicBezTo>
                  <a:cubicBezTo>
                    <a:pt x="263" y="468"/>
                    <a:pt x="240" y="114"/>
                    <a:pt x="240" y="103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1346550" y="1603325"/>
              <a:ext cx="408225" cy="760850"/>
            </a:xfrm>
            <a:custGeom>
              <a:avLst/>
              <a:gdLst/>
              <a:ahLst/>
              <a:cxnLst/>
              <a:rect l="l" t="t" r="r" b="b"/>
              <a:pathLst>
                <a:path w="16329" h="30434" extrusionOk="0">
                  <a:moveTo>
                    <a:pt x="5063" y="0"/>
                  </a:moveTo>
                  <a:lnTo>
                    <a:pt x="5063" y="0"/>
                  </a:lnTo>
                  <a:cubicBezTo>
                    <a:pt x="3569" y="3204"/>
                    <a:pt x="1904" y="6990"/>
                    <a:pt x="1471" y="8963"/>
                  </a:cubicBezTo>
                  <a:cubicBezTo>
                    <a:pt x="490" y="13353"/>
                    <a:pt x="0" y="18108"/>
                    <a:pt x="502" y="22601"/>
                  </a:cubicBezTo>
                  <a:cubicBezTo>
                    <a:pt x="798" y="25257"/>
                    <a:pt x="2053" y="27869"/>
                    <a:pt x="4162" y="29613"/>
                  </a:cubicBezTo>
                  <a:cubicBezTo>
                    <a:pt x="5293" y="30232"/>
                    <a:pt x="6668" y="30434"/>
                    <a:pt x="7920" y="30434"/>
                  </a:cubicBezTo>
                  <a:cubicBezTo>
                    <a:pt x="9091" y="30434"/>
                    <a:pt x="10154" y="30257"/>
                    <a:pt x="10810" y="30081"/>
                  </a:cubicBezTo>
                  <a:cubicBezTo>
                    <a:pt x="13923" y="29248"/>
                    <a:pt x="15531" y="26979"/>
                    <a:pt x="16329" y="24265"/>
                  </a:cubicBezTo>
                  <a:cubicBezTo>
                    <a:pt x="16096" y="24065"/>
                    <a:pt x="15772" y="24001"/>
                    <a:pt x="15367" y="24001"/>
                  </a:cubicBezTo>
                  <a:cubicBezTo>
                    <a:pt x="14918" y="24001"/>
                    <a:pt x="14370" y="24080"/>
                    <a:pt x="13740" y="24140"/>
                  </a:cubicBezTo>
                  <a:cubicBezTo>
                    <a:pt x="12952" y="24214"/>
                    <a:pt x="12251" y="24325"/>
                    <a:pt x="11615" y="24325"/>
                  </a:cubicBezTo>
                  <a:cubicBezTo>
                    <a:pt x="10772" y="24325"/>
                    <a:pt x="10043" y="24129"/>
                    <a:pt x="9373" y="23387"/>
                  </a:cubicBezTo>
                  <a:cubicBezTo>
                    <a:pt x="8199" y="22110"/>
                    <a:pt x="7868" y="22065"/>
                    <a:pt x="6180" y="22053"/>
                  </a:cubicBezTo>
                  <a:cubicBezTo>
                    <a:pt x="4322" y="22053"/>
                    <a:pt x="3181" y="20879"/>
                    <a:pt x="2680" y="19123"/>
                  </a:cubicBezTo>
                  <a:cubicBezTo>
                    <a:pt x="2338" y="17903"/>
                    <a:pt x="2543" y="16455"/>
                    <a:pt x="2543" y="15200"/>
                  </a:cubicBezTo>
                  <a:cubicBezTo>
                    <a:pt x="2554" y="13296"/>
                    <a:pt x="3113" y="12007"/>
                    <a:pt x="3592" y="10217"/>
                  </a:cubicBezTo>
                  <a:cubicBezTo>
                    <a:pt x="4128" y="8256"/>
                    <a:pt x="4618" y="6067"/>
                    <a:pt x="4858" y="4048"/>
                  </a:cubicBezTo>
                  <a:cubicBezTo>
                    <a:pt x="5006" y="2840"/>
                    <a:pt x="4892" y="1346"/>
                    <a:pt x="50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25" name="Google Shape;2725;p67"/>
          <p:cNvCxnSpPr/>
          <p:nvPr/>
        </p:nvCxnSpPr>
        <p:spPr>
          <a:xfrm rot="10800000">
            <a:off x="7557188" y="2757588"/>
            <a:ext cx="0" cy="668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" name="Picture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D76E5A-6E47-BB13-5EB5-1D97DF7E722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830" r="1830"/>
          <a:stretch/>
        </p:blipFill>
        <p:spPr>
          <a:prstGeom prst="roundRect">
            <a:avLst>
              <a:gd name="adj" fmla="val 3406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63"/>
          <p:cNvSpPr txBox="1">
            <a:spLocks noGrp="1"/>
          </p:cNvSpPr>
          <p:nvPr>
            <p:ph type="title"/>
          </p:nvPr>
        </p:nvSpPr>
        <p:spPr>
          <a:xfrm>
            <a:off x="575863" y="2365779"/>
            <a:ext cx="5441593" cy="1145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>
                <a:solidFill>
                  <a:schemeClr val="dk2"/>
                </a:solidFill>
              </a:rPr>
              <a:t>Conclusion:</a:t>
            </a:r>
            <a:br>
              <a:rPr lang="en">
                <a:solidFill>
                  <a:schemeClr val="dk2"/>
                </a:solidFill>
              </a:rPr>
            </a:br>
            <a:r>
              <a:rPr lang="en-GB" sz="4000" b="0" i="1">
                <a:solidFill>
                  <a:schemeClr val="dk2"/>
                </a:solidFill>
              </a:rPr>
              <a:t>Moving Forward</a:t>
            </a:r>
          </a:p>
        </p:txBody>
      </p:sp>
      <p:sp>
        <p:nvSpPr>
          <p:cNvPr id="2347" name="Google Shape;2347;p63"/>
          <p:cNvSpPr txBox="1">
            <a:spLocks noGrp="1"/>
          </p:cNvSpPr>
          <p:nvPr>
            <p:ph type="title" idx="2"/>
          </p:nvPr>
        </p:nvSpPr>
        <p:spPr>
          <a:xfrm>
            <a:off x="1137150" y="913604"/>
            <a:ext cx="1491300" cy="12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467" name="Google Shape;2467;p63"/>
          <p:cNvCxnSpPr>
            <a:cxnSpLocks/>
          </p:cNvCxnSpPr>
          <p:nvPr/>
        </p:nvCxnSpPr>
        <p:spPr>
          <a:xfrm>
            <a:off x="6242288" y="4601775"/>
            <a:ext cx="291578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8" name="Google Shape;2468;p63"/>
          <p:cNvCxnSpPr/>
          <p:nvPr/>
        </p:nvCxnSpPr>
        <p:spPr>
          <a:xfrm>
            <a:off x="14100" y="4608575"/>
            <a:ext cx="1868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3735;p80">
            <a:extLst>
              <a:ext uri="{FF2B5EF4-FFF2-40B4-BE49-F238E27FC236}">
                <a16:creationId xmlns:a16="http://schemas.microsoft.com/office/drawing/2014/main" id="{56BC6D00-2324-8EEF-A1F8-35BB7775004E}"/>
              </a:ext>
            </a:extLst>
          </p:cNvPr>
          <p:cNvGrpSpPr/>
          <p:nvPr/>
        </p:nvGrpSpPr>
        <p:grpSpPr>
          <a:xfrm flipH="1">
            <a:off x="6242288" y="1854441"/>
            <a:ext cx="1527159" cy="2716234"/>
            <a:chOff x="2927909" y="3011939"/>
            <a:chExt cx="897716" cy="1596695"/>
          </a:xfrm>
        </p:grpSpPr>
        <p:sp>
          <p:nvSpPr>
            <p:cNvPr id="3" name="Google Shape;3736;p80">
              <a:extLst>
                <a:ext uri="{FF2B5EF4-FFF2-40B4-BE49-F238E27FC236}">
                  <a16:creationId xmlns:a16="http://schemas.microsoft.com/office/drawing/2014/main" id="{99AD1935-BD83-8C28-E279-A0F859FAD166}"/>
                </a:ext>
              </a:extLst>
            </p:cNvPr>
            <p:cNvSpPr/>
            <p:nvPr/>
          </p:nvSpPr>
          <p:spPr>
            <a:xfrm flipH="1">
              <a:off x="2927909" y="3011939"/>
              <a:ext cx="897716" cy="1198751"/>
            </a:xfrm>
            <a:custGeom>
              <a:avLst/>
              <a:gdLst/>
              <a:ahLst/>
              <a:cxnLst/>
              <a:rect l="l" t="t" r="r" b="b"/>
              <a:pathLst>
                <a:path w="45966" h="61380" extrusionOk="0">
                  <a:moveTo>
                    <a:pt x="23709" y="1"/>
                  </a:moveTo>
                  <a:cubicBezTo>
                    <a:pt x="16266" y="1"/>
                    <a:pt x="10075" y="8973"/>
                    <a:pt x="8973" y="20677"/>
                  </a:cubicBezTo>
                  <a:cubicBezTo>
                    <a:pt x="3509" y="25439"/>
                    <a:pt x="0" y="32632"/>
                    <a:pt x="0" y="39625"/>
                  </a:cubicBezTo>
                  <a:cubicBezTo>
                    <a:pt x="0" y="51630"/>
                    <a:pt x="10301" y="61379"/>
                    <a:pt x="22983" y="61379"/>
                  </a:cubicBezTo>
                  <a:cubicBezTo>
                    <a:pt x="35689" y="61379"/>
                    <a:pt x="45965" y="51630"/>
                    <a:pt x="45965" y="39625"/>
                  </a:cubicBezTo>
                  <a:cubicBezTo>
                    <a:pt x="45965" y="33309"/>
                    <a:pt x="43133" y="26868"/>
                    <a:pt x="38572" y="22156"/>
                  </a:cubicBezTo>
                  <a:cubicBezTo>
                    <a:pt x="37870" y="9725"/>
                    <a:pt x="31479" y="1"/>
                    <a:pt x="23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737;p80">
              <a:extLst>
                <a:ext uri="{FF2B5EF4-FFF2-40B4-BE49-F238E27FC236}">
                  <a16:creationId xmlns:a16="http://schemas.microsoft.com/office/drawing/2014/main" id="{BC39260E-20A1-B68C-EC91-2B2AF00D9EF8}"/>
                </a:ext>
              </a:extLst>
            </p:cNvPr>
            <p:cNvSpPr/>
            <p:nvPr/>
          </p:nvSpPr>
          <p:spPr>
            <a:xfrm flipH="1">
              <a:off x="2927909" y="3011939"/>
              <a:ext cx="625077" cy="1198751"/>
            </a:xfrm>
            <a:custGeom>
              <a:avLst/>
              <a:gdLst/>
              <a:ahLst/>
              <a:cxnLst/>
              <a:rect l="l" t="t" r="r" b="b"/>
              <a:pathLst>
                <a:path w="32006" h="61380" extrusionOk="0">
                  <a:moveTo>
                    <a:pt x="9749" y="1"/>
                  </a:moveTo>
                  <a:cubicBezTo>
                    <a:pt x="8471" y="1"/>
                    <a:pt x="7243" y="276"/>
                    <a:pt x="6040" y="778"/>
                  </a:cubicBezTo>
                  <a:cubicBezTo>
                    <a:pt x="10627" y="4437"/>
                    <a:pt x="13885" y="11780"/>
                    <a:pt x="14361" y="20452"/>
                  </a:cubicBezTo>
                  <a:cubicBezTo>
                    <a:pt x="18922" y="25164"/>
                    <a:pt x="21755" y="31605"/>
                    <a:pt x="21755" y="37921"/>
                  </a:cubicBezTo>
                  <a:cubicBezTo>
                    <a:pt x="21755" y="49550"/>
                    <a:pt x="12130" y="59024"/>
                    <a:pt x="0" y="59625"/>
                  </a:cubicBezTo>
                  <a:cubicBezTo>
                    <a:pt x="2782" y="60753"/>
                    <a:pt x="5840" y="61379"/>
                    <a:pt x="9023" y="61379"/>
                  </a:cubicBezTo>
                  <a:cubicBezTo>
                    <a:pt x="21729" y="61379"/>
                    <a:pt x="32005" y="51630"/>
                    <a:pt x="32005" y="39625"/>
                  </a:cubicBezTo>
                  <a:cubicBezTo>
                    <a:pt x="32005" y="33309"/>
                    <a:pt x="29173" y="26868"/>
                    <a:pt x="24612" y="22156"/>
                  </a:cubicBezTo>
                  <a:cubicBezTo>
                    <a:pt x="23910" y="9725"/>
                    <a:pt x="17519" y="1"/>
                    <a:pt x="9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738;p80">
              <a:extLst>
                <a:ext uri="{FF2B5EF4-FFF2-40B4-BE49-F238E27FC236}">
                  <a16:creationId xmlns:a16="http://schemas.microsoft.com/office/drawing/2014/main" id="{33F05958-C11E-725C-D20B-B84BAE7928D6}"/>
                </a:ext>
              </a:extLst>
            </p:cNvPr>
            <p:cNvSpPr/>
            <p:nvPr/>
          </p:nvSpPr>
          <p:spPr>
            <a:xfrm flipH="1">
              <a:off x="3090418" y="3508099"/>
              <a:ext cx="523756" cy="1100535"/>
            </a:xfrm>
            <a:custGeom>
              <a:avLst/>
              <a:gdLst/>
              <a:ahLst/>
              <a:cxnLst/>
              <a:rect l="l" t="t" r="r" b="b"/>
              <a:pathLst>
                <a:path w="26818" h="56351" extrusionOk="0">
                  <a:moveTo>
                    <a:pt x="5205" y="0"/>
                  </a:moveTo>
                  <a:cubicBezTo>
                    <a:pt x="5116" y="0"/>
                    <a:pt x="5025" y="19"/>
                    <a:pt x="4938" y="59"/>
                  </a:cubicBezTo>
                  <a:cubicBezTo>
                    <a:pt x="4612" y="210"/>
                    <a:pt x="4486" y="586"/>
                    <a:pt x="4612" y="912"/>
                  </a:cubicBezTo>
                  <a:lnTo>
                    <a:pt x="6466" y="5573"/>
                  </a:lnTo>
                  <a:lnTo>
                    <a:pt x="501" y="6024"/>
                  </a:lnTo>
                  <a:cubicBezTo>
                    <a:pt x="201" y="6049"/>
                    <a:pt x="0" y="6275"/>
                    <a:pt x="0" y="6551"/>
                  </a:cubicBezTo>
                  <a:cubicBezTo>
                    <a:pt x="25" y="6851"/>
                    <a:pt x="251" y="7077"/>
                    <a:pt x="552" y="7077"/>
                  </a:cubicBezTo>
                  <a:lnTo>
                    <a:pt x="7243" y="6952"/>
                  </a:lnTo>
                  <a:lnTo>
                    <a:pt x="12381" y="19232"/>
                  </a:lnTo>
                  <a:lnTo>
                    <a:pt x="10727" y="56350"/>
                  </a:lnTo>
                  <a:lnTo>
                    <a:pt x="16341" y="56350"/>
                  </a:lnTo>
                  <a:lnTo>
                    <a:pt x="16517" y="28330"/>
                  </a:lnTo>
                  <a:lnTo>
                    <a:pt x="20852" y="19834"/>
                  </a:lnTo>
                  <a:lnTo>
                    <a:pt x="26166" y="19859"/>
                  </a:lnTo>
                  <a:cubicBezTo>
                    <a:pt x="26542" y="19859"/>
                    <a:pt x="26817" y="19533"/>
                    <a:pt x="26742" y="19157"/>
                  </a:cubicBezTo>
                  <a:cubicBezTo>
                    <a:pt x="26717" y="18907"/>
                    <a:pt x="26492" y="18731"/>
                    <a:pt x="26241" y="18681"/>
                  </a:cubicBezTo>
                  <a:lnTo>
                    <a:pt x="20953" y="18055"/>
                  </a:lnTo>
                  <a:lnTo>
                    <a:pt x="22832" y="13117"/>
                  </a:lnTo>
                  <a:cubicBezTo>
                    <a:pt x="22958" y="12791"/>
                    <a:pt x="22807" y="12466"/>
                    <a:pt x="22507" y="12340"/>
                  </a:cubicBezTo>
                  <a:cubicBezTo>
                    <a:pt x="22427" y="12307"/>
                    <a:pt x="22346" y="12292"/>
                    <a:pt x="22267" y="12292"/>
                  </a:cubicBezTo>
                  <a:cubicBezTo>
                    <a:pt x="22046" y="12292"/>
                    <a:pt x="21840" y="12413"/>
                    <a:pt x="21730" y="12616"/>
                  </a:cubicBezTo>
                  <a:lnTo>
                    <a:pt x="15940" y="24446"/>
                  </a:lnTo>
                  <a:lnTo>
                    <a:pt x="14712" y="3994"/>
                  </a:lnTo>
                  <a:cubicBezTo>
                    <a:pt x="14689" y="3722"/>
                    <a:pt x="14461" y="3511"/>
                    <a:pt x="14195" y="3511"/>
                  </a:cubicBezTo>
                  <a:cubicBezTo>
                    <a:pt x="14167" y="3511"/>
                    <a:pt x="14139" y="3513"/>
                    <a:pt x="14111" y="3518"/>
                  </a:cubicBezTo>
                  <a:cubicBezTo>
                    <a:pt x="13885" y="3568"/>
                    <a:pt x="13710" y="3769"/>
                    <a:pt x="13684" y="3994"/>
                  </a:cubicBezTo>
                  <a:lnTo>
                    <a:pt x="13008" y="14270"/>
                  </a:lnTo>
                  <a:lnTo>
                    <a:pt x="5790" y="360"/>
                  </a:lnTo>
                  <a:cubicBezTo>
                    <a:pt x="5680" y="140"/>
                    <a:pt x="5449" y="0"/>
                    <a:pt x="5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3739;p80">
            <a:extLst>
              <a:ext uri="{FF2B5EF4-FFF2-40B4-BE49-F238E27FC236}">
                <a16:creationId xmlns:a16="http://schemas.microsoft.com/office/drawing/2014/main" id="{D8B4C6E9-5B7C-5F0B-F21F-8190AB03F130}"/>
              </a:ext>
            </a:extLst>
          </p:cNvPr>
          <p:cNvGrpSpPr/>
          <p:nvPr/>
        </p:nvGrpSpPr>
        <p:grpSpPr>
          <a:xfrm flipH="1">
            <a:off x="7140977" y="2696287"/>
            <a:ext cx="1527159" cy="1843287"/>
            <a:chOff x="1942104" y="3660932"/>
            <a:chExt cx="779482" cy="940838"/>
          </a:xfrm>
        </p:grpSpPr>
        <p:sp>
          <p:nvSpPr>
            <p:cNvPr id="7" name="Google Shape;3740;p80">
              <a:extLst>
                <a:ext uri="{FF2B5EF4-FFF2-40B4-BE49-F238E27FC236}">
                  <a16:creationId xmlns:a16="http://schemas.microsoft.com/office/drawing/2014/main" id="{A8B4A562-14A0-AAB3-C1B0-589C6A5A95EA}"/>
                </a:ext>
              </a:extLst>
            </p:cNvPr>
            <p:cNvSpPr/>
            <p:nvPr/>
          </p:nvSpPr>
          <p:spPr>
            <a:xfrm flipH="1">
              <a:off x="1942104" y="3660932"/>
              <a:ext cx="779482" cy="653990"/>
            </a:xfrm>
            <a:custGeom>
              <a:avLst/>
              <a:gdLst/>
              <a:ahLst/>
              <a:cxnLst/>
              <a:rect l="l" t="t" r="r" b="b"/>
              <a:pathLst>
                <a:path w="47946" h="40227" extrusionOk="0">
                  <a:moveTo>
                    <a:pt x="26742" y="0"/>
                  </a:moveTo>
                  <a:cubicBezTo>
                    <a:pt x="17469" y="0"/>
                    <a:pt x="9574" y="5765"/>
                    <a:pt x="6692" y="13183"/>
                  </a:cubicBezTo>
                  <a:cubicBezTo>
                    <a:pt x="2607" y="16015"/>
                    <a:pt x="0" y="20201"/>
                    <a:pt x="0" y="24863"/>
                  </a:cubicBezTo>
                  <a:cubicBezTo>
                    <a:pt x="0" y="33409"/>
                    <a:pt x="4211" y="40226"/>
                    <a:pt x="25339" y="40226"/>
                  </a:cubicBezTo>
                  <a:cubicBezTo>
                    <a:pt x="26893" y="40226"/>
                    <a:pt x="28271" y="40076"/>
                    <a:pt x="29524" y="39775"/>
                  </a:cubicBezTo>
                  <a:cubicBezTo>
                    <a:pt x="39900" y="38647"/>
                    <a:pt x="47945" y="31178"/>
                    <a:pt x="47945" y="21905"/>
                  </a:cubicBezTo>
                  <a:cubicBezTo>
                    <a:pt x="47945" y="11805"/>
                    <a:pt x="38447" y="0"/>
                    <a:pt x="267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41;p80">
              <a:extLst>
                <a:ext uri="{FF2B5EF4-FFF2-40B4-BE49-F238E27FC236}">
                  <a16:creationId xmlns:a16="http://schemas.microsoft.com/office/drawing/2014/main" id="{F2C7F5C8-B07F-9535-2D36-4B22B8A43E64}"/>
                </a:ext>
              </a:extLst>
            </p:cNvPr>
            <p:cNvSpPr/>
            <p:nvPr/>
          </p:nvSpPr>
          <p:spPr>
            <a:xfrm flipH="1">
              <a:off x="1942104" y="3660932"/>
              <a:ext cx="779482" cy="653990"/>
            </a:xfrm>
            <a:custGeom>
              <a:avLst/>
              <a:gdLst/>
              <a:ahLst/>
              <a:cxnLst/>
              <a:rect l="l" t="t" r="r" b="b"/>
              <a:pathLst>
                <a:path w="47946" h="40227" extrusionOk="0">
                  <a:moveTo>
                    <a:pt x="26742" y="0"/>
                  </a:moveTo>
                  <a:cubicBezTo>
                    <a:pt x="25715" y="0"/>
                    <a:pt x="24712" y="75"/>
                    <a:pt x="23735" y="201"/>
                  </a:cubicBezTo>
                  <a:cubicBezTo>
                    <a:pt x="31028" y="2456"/>
                    <a:pt x="36341" y="9223"/>
                    <a:pt x="36341" y="17268"/>
                  </a:cubicBezTo>
                  <a:cubicBezTo>
                    <a:pt x="36341" y="27118"/>
                    <a:pt x="28346" y="35113"/>
                    <a:pt x="18497" y="35113"/>
                  </a:cubicBezTo>
                  <a:cubicBezTo>
                    <a:pt x="9649" y="35113"/>
                    <a:pt x="2306" y="28672"/>
                    <a:pt x="902" y="20226"/>
                  </a:cubicBezTo>
                  <a:cubicBezTo>
                    <a:pt x="326" y="21680"/>
                    <a:pt x="0" y="23258"/>
                    <a:pt x="0" y="24863"/>
                  </a:cubicBezTo>
                  <a:cubicBezTo>
                    <a:pt x="0" y="33409"/>
                    <a:pt x="4211" y="40226"/>
                    <a:pt x="25339" y="40226"/>
                  </a:cubicBezTo>
                  <a:cubicBezTo>
                    <a:pt x="26893" y="40226"/>
                    <a:pt x="28271" y="40076"/>
                    <a:pt x="29524" y="39775"/>
                  </a:cubicBezTo>
                  <a:cubicBezTo>
                    <a:pt x="39900" y="38647"/>
                    <a:pt x="47945" y="31178"/>
                    <a:pt x="47945" y="21905"/>
                  </a:cubicBezTo>
                  <a:cubicBezTo>
                    <a:pt x="47945" y="11805"/>
                    <a:pt x="38447" y="0"/>
                    <a:pt x="26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42;p80">
              <a:extLst>
                <a:ext uri="{FF2B5EF4-FFF2-40B4-BE49-F238E27FC236}">
                  <a16:creationId xmlns:a16="http://schemas.microsoft.com/office/drawing/2014/main" id="{6186DCAA-B97F-5D59-8352-91FA3F1B5C8B}"/>
                </a:ext>
              </a:extLst>
            </p:cNvPr>
            <p:cNvSpPr/>
            <p:nvPr/>
          </p:nvSpPr>
          <p:spPr>
            <a:xfrm flipH="1">
              <a:off x="2154800" y="3821881"/>
              <a:ext cx="61535" cy="90879"/>
            </a:xfrm>
            <a:custGeom>
              <a:avLst/>
              <a:gdLst/>
              <a:ahLst/>
              <a:cxnLst/>
              <a:rect l="l" t="t" r="r" b="b"/>
              <a:pathLst>
                <a:path w="3785" h="5590" extrusionOk="0">
                  <a:moveTo>
                    <a:pt x="3609" y="0"/>
                  </a:moveTo>
                  <a:cubicBezTo>
                    <a:pt x="702" y="1830"/>
                    <a:pt x="0" y="5589"/>
                    <a:pt x="0" y="5589"/>
                  </a:cubicBezTo>
                  <a:cubicBezTo>
                    <a:pt x="3784" y="4662"/>
                    <a:pt x="3609" y="0"/>
                    <a:pt x="3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43;p80">
              <a:extLst>
                <a:ext uri="{FF2B5EF4-FFF2-40B4-BE49-F238E27FC236}">
                  <a16:creationId xmlns:a16="http://schemas.microsoft.com/office/drawing/2014/main" id="{860744B3-10EE-538A-0512-EED50A01AEB1}"/>
                </a:ext>
              </a:extLst>
            </p:cNvPr>
            <p:cNvSpPr/>
            <p:nvPr/>
          </p:nvSpPr>
          <p:spPr>
            <a:xfrm flipH="1">
              <a:off x="2270115" y="3724499"/>
              <a:ext cx="57470" cy="90050"/>
            </a:xfrm>
            <a:custGeom>
              <a:avLst/>
              <a:gdLst/>
              <a:ahLst/>
              <a:cxnLst/>
              <a:rect l="l" t="t" r="r" b="b"/>
              <a:pathLst>
                <a:path w="3535" h="5539" extrusionOk="0">
                  <a:moveTo>
                    <a:pt x="803" y="0"/>
                  </a:moveTo>
                  <a:lnTo>
                    <a:pt x="803" y="0"/>
                  </a:lnTo>
                  <a:cubicBezTo>
                    <a:pt x="1" y="2757"/>
                    <a:pt x="1630" y="5539"/>
                    <a:pt x="1630" y="5539"/>
                  </a:cubicBezTo>
                  <a:cubicBezTo>
                    <a:pt x="3535" y="2857"/>
                    <a:pt x="803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44;p80">
              <a:extLst>
                <a:ext uri="{FF2B5EF4-FFF2-40B4-BE49-F238E27FC236}">
                  <a16:creationId xmlns:a16="http://schemas.microsoft.com/office/drawing/2014/main" id="{E60D16A6-AE86-EC0E-7EBD-D3D2E289C2D0}"/>
                </a:ext>
              </a:extLst>
            </p:cNvPr>
            <p:cNvSpPr/>
            <p:nvPr/>
          </p:nvSpPr>
          <p:spPr>
            <a:xfrm flipH="1">
              <a:off x="2441241" y="3890325"/>
              <a:ext cx="68070" cy="95366"/>
            </a:xfrm>
            <a:custGeom>
              <a:avLst/>
              <a:gdLst/>
              <a:ahLst/>
              <a:cxnLst/>
              <a:rect l="l" t="t" r="r" b="b"/>
              <a:pathLst>
                <a:path w="4187" h="5866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3434"/>
                    <a:pt x="3159" y="5865"/>
                    <a:pt x="3159" y="5865"/>
                  </a:cubicBezTo>
                  <a:cubicBezTo>
                    <a:pt x="4186" y="210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45;p80">
              <a:extLst>
                <a:ext uri="{FF2B5EF4-FFF2-40B4-BE49-F238E27FC236}">
                  <a16:creationId xmlns:a16="http://schemas.microsoft.com/office/drawing/2014/main" id="{C0271ACE-CAA5-1A2A-D65D-202FE797B4DC}"/>
                </a:ext>
              </a:extLst>
            </p:cNvPr>
            <p:cNvSpPr/>
            <p:nvPr/>
          </p:nvSpPr>
          <p:spPr>
            <a:xfrm flipH="1">
              <a:off x="2109979" y="4131538"/>
              <a:ext cx="98618" cy="46041"/>
            </a:xfrm>
            <a:custGeom>
              <a:avLst/>
              <a:gdLst/>
              <a:ahLst/>
              <a:cxnLst/>
              <a:rect l="l" t="t" r="r" b="b"/>
              <a:pathLst>
                <a:path w="6066" h="2832" extrusionOk="0">
                  <a:moveTo>
                    <a:pt x="0" y="1"/>
                  </a:moveTo>
                  <a:lnTo>
                    <a:pt x="0" y="1"/>
                  </a:lnTo>
                  <a:cubicBezTo>
                    <a:pt x="988" y="2429"/>
                    <a:pt x="3364" y="2832"/>
                    <a:pt x="4832" y="2832"/>
                  </a:cubicBezTo>
                  <a:cubicBezTo>
                    <a:pt x="5561" y="2832"/>
                    <a:pt x="6065" y="2733"/>
                    <a:pt x="6065" y="2733"/>
                  </a:cubicBezTo>
                  <a:cubicBezTo>
                    <a:pt x="3810" y="151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46;p80">
              <a:extLst>
                <a:ext uri="{FF2B5EF4-FFF2-40B4-BE49-F238E27FC236}">
                  <a16:creationId xmlns:a16="http://schemas.microsoft.com/office/drawing/2014/main" id="{BA161242-FD8F-D532-9941-1B7B3F9E48F0}"/>
                </a:ext>
              </a:extLst>
            </p:cNvPr>
            <p:cNvSpPr/>
            <p:nvPr/>
          </p:nvSpPr>
          <p:spPr>
            <a:xfrm flipH="1">
              <a:off x="2492583" y="4172474"/>
              <a:ext cx="108405" cy="29767"/>
            </a:xfrm>
            <a:custGeom>
              <a:avLst/>
              <a:gdLst/>
              <a:ahLst/>
              <a:cxnLst/>
              <a:rect l="l" t="t" r="r" b="b"/>
              <a:pathLst>
                <a:path w="6668" h="1831" extrusionOk="0">
                  <a:moveTo>
                    <a:pt x="3511" y="1"/>
                  </a:moveTo>
                  <a:cubicBezTo>
                    <a:pt x="1629" y="1"/>
                    <a:pt x="1" y="1042"/>
                    <a:pt x="1" y="1042"/>
                  </a:cubicBezTo>
                  <a:cubicBezTo>
                    <a:pt x="1168" y="1645"/>
                    <a:pt x="2416" y="1831"/>
                    <a:pt x="3513" y="1831"/>
                  </a:cubicBezTo>
                  <a:cubicBezTo>
                    <a:pt x="5288" y="1831"/>
                    <a:pt x="6668" y="1342"/>
                    <a:pt x="6668" y="1342"/>
                  </a:cubicBezTo>
                  <a:cubicBezTo>
                    <a:pt x="5697" y="326"/>
                    <a:pt x="4564" y="1"/>
                    <a:pt x="3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47;p80">
              <a:extLst>
                <a:ext uri="{FF2B5EF4-FFF2-40B4-BE49-F238E27FC236}">
                  <a16:creationId xmlns:a16="http://schemas.microsoft.com/office/drawing/2014/main" id="{4C9E79DA-A7C7-8823-0801-B5579DBC7BF6}"/>
                </a:ext>
              </a:extLst>
            </p:cNvPr>
            <p:cNvSpPr/>
            <p:nvPr/>
          </p:nvSpPr>
          <p:spPr>
            <a:xfrm flipH="1">
              <a:off x="2021554" y="3862184"/>
              <a:ext cx="516680" cy="739586"/>
            </a:xfrm>
            <a:custGeom>
              <a:avLst/>
              <a:gdLst/>
              <a:ahLst/>
              <a:cxnLst/>
              <a:rect l="l" t="t" r="r" b="b"/>
              <a:pathLst>
                <a:path w="31781" h="45492" extrusionOk="0">
                  <a:moveTo>
                    <a:pt x="14255" y="0"/>
                  </a:moveTo>
                  <a:cubicBezTo>
                    <a:pt x="13903" y="0"/>
                    <a:pt x="13604" y="221"/>
                    <a:pt x="13509" y="554"/>
                  </a:cubicBezTo>
                  <a:lnTo>
                    <a:pt x="11454" y="8874"/>
                  </a:lnTo>
                  <a:cubicBezTo>
                    <a:pt x="11178" y="8549"/>
                    <a:pt x="10051" y="5792"/>
                    <a:pt x="9574" y="4564"/>
                  </a:cubicBezTo>
                  <a:cubicBezTo>
                    <a:pt x="9445" y="4240"/>
                    <a:pt x="9149" y="4047"/>
                    <a:pt x="8829" y="4047"/>
                  </a:cubicBezTo>
                  <a:cubicBezTo>
                    <a:pt x="8777" y="4047"/>
                    <a:pt x="8725" y="4052"/>
                    <a:pt x="8672" y="4062"/>
                  </a:cubicBezTo>
                  <a:cubicBezTo>
                    <a:pt x="8196" y="4138"/>
                    <a:pt x="7895" y="4589"/>
                    <a:pt x="7996" y="5065"/>
                  </a:cubicBezTo>
                  <a:cubicBezTo>
                    <a:pt x="8597" y="7596"/>
                    <a:pt x="10878" y="13361"/>
                    <a:pt x="10878" y="13361"/>
                  </a:cubicBezTo>
                  <a:cubicBezTo>
                    <a:pt x="10326" y="13578"/>
                    <a:pt x="9787" y="13672"/>
                    <a:pt x="9267" y="13672"/>
                  </a:cubicBezTo>
                  <a:cubicBezTo>
                    <a:pt x="6786" y="13672"/>
                    <a:pt x="4734" y="11525"/>
                    <a:pt x="3760" y="10303"/>
                  </a:cubicBezTo>
                  <a:cubicBezTo>
                    <a:pt x="3563" y="10049"/>
                    <a:pt x="3270" y="9922"/>
                    <a:pt x="2976" y="9922"/>
                  </a:cubicBezTo>
                  <a:cubicBezTo>
                    <a:pt x="2747" y="9922"/>
                    <a:pt x="2518" y="9999"/>
                    <a:pt x="2331" y="10153"/>
                  </a:cubicBezTo>
                  <a:cubicBezTo>
                    <a:pt x="1905" y="10504"/>
                    <a:pt x="1830" y="11105"/>
                    <a:pt x="2156" y="11531"/>
                  </a:cubicBezTo>
                  <a:cubicBezTo>
                    <a:pt x="3509" y="13311"/>
                    <a:pt x="6241" y="14739"/>
                    <a:pt x="6241" y="14739"/>
                  </a:cubicBezTo>
                  <a:cubicBezTo>
                    <a:pt x="5748" y="14837"/>
                    <a:pt x="5246" y="14876"/>
                    <a:pt x="4754" y="14876"/>
                  </a:cubicBezTo>
                  <a:cubicBezTo>
                    <a:pt x="3222" y="14876"/>
                    <a:pt x="1793" y="14491"/>
                    <a:pt x="1053" y="14263"/>
                  </a:cubicBezTo>
                  <a:cubicBezTo>
                    <a:pt x="977" y="14238"/>
                    <a:pt x="899" y="14225"/>
                    <a:pt x="822" y="14225"/>
                  </a:cubicBezTo>
                  <a:cubicBezTo>
                    <a:pt x="597" y="14225"/>
                    <a:pt x="382" y="14333"/>
                    <a:pt x="251" y="14539"/>
                  </a:cubicBezTo>
                  <a:cubicBezTo>
                    <a:pt x="0" y="14864"/>
                    <a:pt x="101" y="15341"/>
                    <a:pt x="452" y="15566"/>
                  </a:cubicBezTo>
                  <a:cubicBezTo>
                    <a:pt x="1771" y="16479"/>
                    <a:pt x="3531" y="16768"/>
                    <a:pt x="5229" y="16768"/>
                  </a:cubicBezTo>
                  <a:cubicBezTo>
                    <a:pt x="8145" y="16768"/>
                    <a:pt x="10878" y="15917"/>
                    <a:pt x="10878" y="15917"/>
                  </a:cubicBezTo>
                  <a:lnTo>
                    <a:pt x="10878" y="15917"/>
                  </a:lnTo>
                  <a:lnTo>
                    <a:pt x="9324" y="45366"/>
                  </a:lnTo>
                  <a:lnTo>
                    <a:pt x="16793" y="45491"/>
                  </a:lnTo>
                  <a:cubicBezTo>
                    <a:pt x="17620" y="41205"/>
                    <a:pt x="14888" y="14413"/>
                    <a:pt x="14888" y="14413"/>
                  </a:cubicBezTo>
                  <a:cubicBezTo>
                    <a:pt x="16374" y="13540"/>
                    <a:pt x="18020" y="13216"/>
                    <a:pt x="19701" y="13216"/>
                  </a:cubicBezTo>
                  <a:cubicBezTo>
                    <a:pt x="21734" y="13216"/>
                    <a:pt x="23820" y="13689"/>
                    <a:pt x="25740" y="14238"/>
                  </a:cubicBezTo>
                  <a:cubicBezTo>
                    <a:pt x="27208" y="14645"/>
                    <a:pt x="28507" y="14765"/>
                    <a:pt x="29521" y="14765"/>
                  </a:cubicBezTo>
                  <a:cubicBezTo>
                    <a:pt x="30255" y="14765"/>
                    <a:pt x="30839" y="14702"/>
                    <a:pt x="31229" y="14639"/>
                  </a:cubicBezTo>
                  <a:cubicBezTo>
                    <a:pt x="31555" y="14589"/>
                    <a:pt x="31780" y="14338"/>
                    <a:pt x="31755" y="14012"/>
                  </a:cubicBezTo>
                  <a:cubicBezTo>
                    <a:pt x="31755" y="13687"/>
                    <a:pt x="31497" y="13405"/>
                    <a:pt x="31160" y="13405"/>
                  </a:cubicBezTo>
                  <a:cubicBezTo>
                    <a:pt x="31133" y="13405"/>
                    <a:pt x="31106" y="13407"/>
                    <a:pt x="31078" y="13411"/>
                  </a:cubicBezTo>
                  <a:cubicBezTo>
                    <a:pt x="30657" y="13448"/>
                    <a:pt x="30241" y="13464"/>
                    <a:pt x="29833" y="13464"/>
                  </a:cubicBezTo>
                  <a:cubicBezTo>
                    <a:pt x="25806" y="13464"/>
                    <a:pt x="22582" y="11832"/>
                    <a:pt x="22582" y="11832"/>
                  </a:cubicBezTo>
                  <a:cubicBezTo>
                    <a:pt x="24763" y="11656"/>
                    <a:pt x="26642" y="10027"/>
                    <a:pt x="27469" y="9175"/>
                  </a:cubicBezTo>
                  <a:cubicBezTo>
                    <a:pt x="27695" y="8950"/>
                    <a:pt x="27670" y="8549"/>
                    <a:pt x="27394" y="8323"/>
                  </a:cubicBezTo>
                  <a:cubicBezTo>
                    <a:pt x="27293" y="8255"/>
                    <a:pt x="27171" y="8218"/>
                    <a:pt x="27050" y="8218"/>
                  </a:cubicBezTo>
                  <a:cubicBezTo>
                    <a:pt x="26901" y="8218"/>
                    <a:pt x="26753" y="8274"/>
                    <a:pt x="26642" y="8398"/>
                  </a:cubicBezTo>
                  <a:cubicBezTo>
                    <a:pt x="24061" y="11230"/>
                    <a:pt x="15439" y="12233"/>
                    <a:pt x="14261" y="12233"/>
                  </a:cubicBezTo>
                  <a:cubicBezTo>
                    <a:pt x="13033" y="12233"/>
                    <a:pt x="12983" y="10554"/>
                    <a:pt x="12983" y="10554"/>
                  </a:cubicBezTo>
                  <a:lnTo>
                    <a:pt x="17645" y="6519"/>
                  </a:lnTo>
                  <a:cubicBezTo>
                    <a:pt x="17945" y="6268"/>
                    <a:pt x="17971" y="5767"/>
                    <a:pt x="17670" y="5491"/>
                  </a:cubicBezTo>
                  <a:cubicBezTo>
                    <a:pt x="17533" y="5368"/>
                    <a:pt x="17360" y="5305"/>
                    <a:pt x="17186" y="5305"/>
                  </a:cubicBezTo>
                  <a:cubicBezTo>
                    <a:pt x="17040" y="5305"/>
                    <a:pt x="16893" y="5349"/>
                    <a:pt x="16767" y="5441"/>
                  </a:cubicBezTo>
                  <a:lnTo>
                    <a:pt x="13209" y="8047"/>
                  </a:lnTo>
                  <a:lnTo>
                    <a:pt x="14938" y="905"/>
                  </a:lnTo>
                  <a:cubicBezTo>
                    <a:pt x="15038" y="478"/>
                    <a:pt x="14737" y="52"/>
                    <a:pt x="14311" y="2"/>
                  </a:cubicBezTo>
                  <a:cubicBezTo>
                    <a:pt x="14292" y="1"/>
                    <a:pt x="14273" y="0"/>
                    <a:pt x="14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652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68"/>
          <p:cNvSpPr txBox="1">
            <a:spLocks noGrp="1"/>
          </p:cNvSpPr>
          <p:nvPr>
            <p:ph type="title"/>
          </p:nvPr>
        </p:nvSpPr>
        <p:spPr>
          <a:xfrm>
            <a:off x="565558" y="62895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>
                <a:solidFill>
                  <a:schemeClr val="dk2"/>
                </a:solidFill>
              </a:rPr>
              <a:t>Challenges</a:t>
            </a:r>
            <a:endParaRPr lang="en-US" sz="3200" b="0" i="1" u="sng"/>
          </a:p>
        </p:txBody>
      </p:sp>
      <p:sp>
        <p:nvSpPr>
          <p:cNvPr id="2729" name="Google Shape;2729;p68"/>
          <p:cNvSpPr txBox="1"/>
          <p:nvPr/>
        </p:nvSpPr>
        <p:spPr>
          <a:xfrm>
            <a:off x="779119" y="1925203"/>
            <a:ext cx="2517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800" b="1">
                <a:solidFill>
                  <a:schemeClr val="dk1"/>
                </a:solidFill>
                <a:latin typeface="Montserrat"/>
              </a:rPr>
              <a:t>Idea Selection</a:t>
            </a:r>
          </a:p>
        </p:txBody>
      </p:sp>
      <p:sp>
        <p:nvSpPr>
          <p:cNvPr id="2730" name="Google Shape;2730;p68"/>
          <p:cNvSpPr txBox="1"/>
          <p:nvPr/>
        </p:nvSpPr>
        <p:spPr>
          <a:xfrm>
            <a:off x="788805" y="2173035"/>
            <a:ext cx="2517701" cy="69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Hind"/>
                <a:cs typeface="Hind"/>
                <a:sym typeface="Hind"/>
              </a:rPr>
              <a:t>What should our project be about? What is the "perfect idea?"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731" name="Google Shape;2731;p68"/>
          <p:cNvSpPr txBox="1"/>
          <p:nvPr/>
        </p:nvSpPr>
        <p:spPr>
          <a:xfrm>
            <a:off x="6554866" y="3273321"/>
            <a:ext cx="2304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ontserrat"/>
                <a:sym typeface="Montserrat"/>
              </a:rPr>
              <a:t>Reflection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732" name="Google Shape;2732;p68"/>
          <p:cNvSpPr txBox="1"/>
          <p:nvPr/>
        </p:nvSpPr>
        <p:spPr>
          <a:xfrm>
            <a:off x="6554866" y="3579271"/>
            <a:ext cx="23046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</a:rPr>
              <a:t>What is the impact of our idea? How have well have we worked together?</a:t>
            </a:r>
          </a:p>
        </p:txBody>
      </p:sp>
      <p:sp>
        <p:nvSpPr>
          <p:cNvPr id="2733" name="Google Shape;2733;p68"/>
          <p:cNvSpPr txBox="1"/>
          <p:nvPr/>
        </p:nvSpPr>
        <p:spPr>
          <a:xfrm>
            <a:off x="4596354" y="1985059"/>
            <a:ext cx="2304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Implementation</a:t>
            </a:r>
          </a:p>
        </p:txBody>
      </p:sp>
      <p:sp>
        <p:nvSpPr>
          <p:cNvPr id="2734" name="Google Shape;2734;p68"/>
          <p:cNvSpPr txBox="1"/>
          <p:nvPr/>
        </p:nvSpPr>
        <p:spPr>
          <a:xfrm>
            <a:off x="3924908" y="2213748"/>
            <a:ext cx="3665802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Hind"/>
                <a:cs typeface="Hind"/>
                <a:sym typeface="Hind"/>
              </a:rPr>
              <a:t>Creating the AI model, App demo, Carbon emission Calculations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735" name="Google Shape;2735;p68"/>
          <p:cNvSpPr txBox="1"/>
          <p:nvPr/>
        </p:nvSpPr>
        <p:spPr>
          <a:xfrm>
            <a:off x="2039338" y="3312969"/>
            <a:ext cx="2943905" cy="36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800" b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Idea Development</a:t>
            </a:r>
          </a:p>
        </p:txBody>
      </p:sp>
      <p:sp>
        <p:nvSpPr>
          <p:cNvPr id="2736" name="Google Shape;2736;p68"/>
          <p:cNvSpPr txBox="1"/>
          <p:nvPr/>
        </p:nvSpPr>
        <p:spPr>
          <a:xfrm>
            <a:off x="2049299" y="3568680"/>
            <a:ext cx="2962729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After the initial submission, what else are we lacking? How can we further enhance our idea?</a:t>
            </a:r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676A79-0BE2-7AC4-8319-2297CAFF621D}"/>
              </a:ext>
            </a:extLst>
          </p:cNvPr>
          <p:cNvCxnSpPr/>
          <p:nvPr/>
        </p:nvCxnSpPr>
        <p:spPr>
          <a:xfrm>
            <a:off x="1330778" y="2979964"/>
            <a:ext cx="6221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oogle Shape;1084;p51">
            <a:extLst>
              <a:ext uri="{FF2B5EF4-FFF2-40B4-BE49-F238E27FC236}">
                <a16:creationId xmlns:a16="http://schemas.microsoft.com/office/drawing/2014/main" id="{65E92E01-32D5-4ADB-DC9E-644CC068CE02}"/>
              </a:ext>
            </a:extLst>
          </p:cNvPr>
          <p:cNvGrpSpPr/>
          <p:nvPr/>
        </p:nvGrpSpPr>
        <p:grpSpPr>
          <a:xfrm>
            <a:off x="997585" y="3244895"/>
            <a:ext cx="507637" cy="1890642"/>
            <a:chOff x="4397075" y="1531775"/>
            <a:chExt cx="282825" cy="1053350"/>
          </a:xfrm>
        </p:grpSpPr>
        <p:sp>
          <p:nvSpPr>
            <p:cNvPr id="8" name="Google Shape;1085;p51">
              <a:extLst>
                <a:ext uri="{FF2B5EF4-FFF2-40B4-BE49-F238E27FC236}">
                  <a16:creationId xmlns:a16="http://schemas.microsoft.com/office/drawing/2014/main" id="{9C59076F-C8A5-1055-2DA8-36A50D998AB6}"/>
                </a:ext>
              </a:extLst>
            </p:cNvPr>
            <p:cNvSpPr/>
            <p:nvPr/>
          </p:nvSpPr>
          <p:spPr>
            <a:xfrm>
              <a:off x="4525650" y="1669175"/>
              <a:ext cx="39650" cy="915950"/>
            </a:xfrm>
            <a:custGeom>
              <a:avLst/>
              <a:gdLst/>
              <a:ahLst/>
              <a:cxnLst/>
              <a:rect l="l" t="t" r="r" b="b"/>
              <a:pathLst>
                <a:path w="1586" h="36638" extrusionOk="0">
                  <a:moveTo>
                    <a:pt x="240" y="0"/>
                  </a:moveTo>
                  <a:cubicBezTo>
                    <a:pt x="240" y="2954"/>
                    <a:pt x="297" y="5360"/>
                    <a:pt x="342" y="7697"/>
                  </a:cubicBezTo>
                  <a:cubicBezTo>
                    <a:pt x="434" y="12224"/>
                    <a:pt x="513" y="16124"/>
                    <a:pt x="183" y="22019"/>
                  </a:cubicBezTo>
                  <a:cubicBezTo>
                    <a:pt x="0" y="25155"/>
                    <a:pt x="228" y="36170"/>
                    <a:pt x="240" y="36638"/>
                  </a:cubicBezTo>
                  <a:lnTo>
                    <a:pt x="1312" y="36615"/>
                  </a:lnTo>
                  <a:cubicBezTo>
                    <a:pt x="1312" y="36501"/>
                    <a:pt x="1072" y="25178"/>
                    <a:pt x="1243" y="22076"/>
                  </a:cubicBezTo>
                  <a:cubicBezTo>
                    <a:pt x="1585" y="16147"/>
                    <a:pt x="1505" y="12224"/>
                    <a:pt x="1414" y="7674"/>
                  </a:cubicBezTo>
                  <a:cubicBezTo>
                    <a:pt x="1369" y="5348"/>
                    <a:pt x="1312" y="2942"/>
                    <a:pt x="1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6;p51">
              <a:extLst>
                <a:ext uri="{FF2B5EF4-FFF2-40B4-BE49-F238E27FC236}">
                  <a16:creationId xmlns:a16="http://schemas.microsoft.com/office/drawing/2014/main" id="{9E2080E9-2E54-F109-FAEB-24F4AB58069E}"/>
                </a:ext>
              </a:extLst>
            </p:cNvPr>
            <p:cNvSpPr/>
            <p:nvPr/>
          </p:nvSpPr>
          <p:spPr>
            <a:xfrm>
              <a:off x="4397075" y="1531775"/>
              <a:ext cx="282825" cy="774975"/>
            </a:xfrm>
            <a:custGeom>
              <a:avLst/>
              <a:gdLst/>
              <a:ahLst/>
              <a:cxnLst/>
              <a:rect l="l" t="t" r="r" b="b"/>
              <a:pathLst>
                <a:path w="11313" h="30999" extrusionOk="0">
                  <a:moveTo>
                    <a:pt x="5588" y="0"/>
                  </a:moveTo>
                  <a:cubicBezTo>
                    <a:pt x="5577" y="46"/>
                    <a:pt x="5542" y="148"/>
                    <a:pt x="5508" y="297"/>
                  </a:cubicBezTo>
                  <a:cubicBezTo>
                    <a:pt x="5463" y="456"/>
                    <a:pt x="5417" y="673"/>
                    <a:pt x="5349" y="924"/>
                  </a:cubicBezTo>
                  <a:cubicBezTo>
                    <a:pt x="4995" y="2326"/>
                    <a:pt x="4334" y="5052"/>
                    <a:pt x="3707" y="7697"/>
                  </a:cubicBezTo>
                  <a:cubicBezTo>
                    <a:pt x="3650" y="7902"/>
                    <a:pt x="3604" y="8119"/>
                    <a:pt x="3558" y="8336"/>
                  </a:cubicBezTo>
                  <a:cubicBezTo>
                    <a:pt x="2977" y="10776"/>
                    <a:pt x="2452" y="13056"/>
                    <a:pt x="2270" y="14048"/>
                  </a:cubicBezTo>
                  <a:cubicBezTo>
                    <a:pt x="2236" y="14185"/>
                    <a:pt x="2224" y="14299"/>
                    <a:pt x="2213" y="14379"/>
                  </a:cubicBezTo>
                  <a:cubicBezTo>
                    <a:pt x="2201" y="14459"/>
                    <a:pt x="2190" y="14539"/>
                    <a:pt x="2167" y="14619"/>
                  </a:cubicBezTo>
                  <a:cubicBezTo>
                    <a:pt x="2008" y="15725"/>
                    <a:pt x="1848" y="16831"/>
                    <a:pt x="1688" y="17937"/>
                  </a:cubicBezTo>
                  <a:cubicBezTo>
                    <a:pt x="1574" y="18689"/>
                    <a:pt x="1472" y="19442"/>
                    <a:pt x="1369" y="20206"/>
                  </a:cubicBezTo>
                  <a:cubicBezTo>
                    <a:pt x="1358" y="20309"/>
                    <a:pt x="1335" y="20411"/>
                    <a:pt x="1323" y="20525"/>
                  </a:cubicBezTo>
                  <a:cubicBezTo>
                    <a:pt x="1164" y="21711"/>
                    <a:pt x="1015" y="22908"/>
                    <a:pt x="879" y="24106"/>
                  </a:cubicBezTo>
                  <a:cubicBezTo>
                    <a:pt x="879" y="24129"/>
                    <a:pt x="879" y="24140"/>
                    <a:pt x="879" y="24163"/>
                  </a:cubicBezTo>
                  <a:cubicBezTo>
                    <a:pt x="867" y="24277"/>
                    <a:pt x="844" y="24391"/>
                    <a:pt x="833" y="24493"/>
                  </a:cubicBezTo>
                  <a:cubicBezTo>
                    <a:pt x="730" y="25349"/>
                    <a:pt x="571" y="26227"/>
                    <a:pt x="434" y="27093"/>
                  </a:cubicBezTo>
                  <a:cubicBezTo>
                    <a:pt x="423" y="27173"/>
                    <a:pt x="400" y="27241"/>
                    <a:pt x="388" y="27321"/>
                  </a:cubicBezTo>
                  <a:cubicBezTo>
                    <a:pt x="251" y="28188"/>
                    <a:pt x="115" y="29055"/>
                    <a:pt x="46" y="29898"/>
                  </a:cubicBezTo>
                  <a:cubicBezTo>
                    <a:pt x="46" y="29967"/>
                    <a:pt x="35" y="30035"/>
                    <a:pt x="35" y="30104"/>
                  </a:cubicBezTo>
                  <a:cubicBezTo>
                    <a:pt x="12" y="30343"/>
                    <a:pt x="1" y="30583"/>
                    <a:pt x="1" y="30811"/>
                  </a:cubicBezTo>
                  <a:cubicBezTo>
                    <a:pt x="1029" y="30956"/>
                    <a:pt x="2207" y="30999"/>
                    <a:pt x="3440" y="30999"/>
                  </a:cubicBezTo>
                  <a:cubicBezTo>
                    <a:pt x="3944" y="30999"/>
                    <a:pt x="4457" y="30992"/>
                    <a:pt x="4972" y="30982"/>
                  </a:cubicBezTo>
                  <a:cubicBezTo>
                    <a:pt x="5189" y="30970"/>
                    <a:pt x="5406" y="30970"/>
                    <a:pt x="5622" y="30959"/>
                  </a:cubicBezTo>
                  <a:lnTo>
                    <a:pt x="5896" y="30959"/>
                  </a:lnTo>
                  <a:cubicBezTo>
                    <a:pt x="5907" y="30959"/>
                    <a:pt x="5930" y="30959"/>
                    <a:pt x="5953" y="30947"/>
                  </a:cubicBezTo>
                  <a:lnTo>
                    <a:pt x="6181" y="30947"/>
                  </a:lnTo>
                  <a:cubicBezTo>
                    <a:pt x="6249" y="30947"/>
                    <a:pt x="6318" y="30936"/>
                    <a:pt x="6386" y="30936"/>
                  </a:cubicBezTo>
                  <a:cubicBezTo>
                    <a:pt x="6671" y="30925"/>
                    <a:pt x="6956" y="30925"/>
                    <a:pt x="7241" y="30913"/>
                  </a:cubicBezTo>
                  <a:cubicBezTo>
                    <a:pt x="8156" y="30885"/>
                    <a:pt x="9048" y="30861"/>
                    <a:pt x="9878" y="30861"/>
                  </a:cubicBezTo>
                  <a:cubicBezTo>
                    <a:pt x="10373" y="30861"/>
                    <a:pt x="10846" y="30869"/>
                    <a:pt x="11289" y="30890"/>
                  </a:cubicBezTo>
                  <a:cubicBezTo>
                    <a:pt x="11312" y="30754"/>
                    <a:pt x="11312" y="30514"/>
                    <a:pt x="11301" y="30206"/>
                  </a:cubicBezTo>
                  <a:cubicBezTo>
                    <a:pt x="11301" y="30138"/>
                    <a:pt x="11289" y="30069"/>
                    <a:pt x="11289" y="30001"/>
                  </a:cubicBezTo>
                  <a:cubicBezTo>
                    <a:pt x="11244" y="29431"/>
                    <a:pt x="11153" y="28633"/>
                    <a:pt x="11027" y="27686"/>
                  </a:cubicBezTo>
                  <a:cubicBezTo>
                    <a:pt x="11027" y="27618"/>
                    <a:pt x="11016" y="27561"/>
                    <a:pt x="11004" y="27492"/>
                  </a:cubicBezTo>
                  <a:cubicBezTo>
                    <a:pt x="11004" y="27481"/>
                    <a:pt x="11004" y="27470"/>
                    <a:pt x="11004" y="27458"/>
                  </a:cubicBezTo>
                  <a:cubicBezTo>
                    <a:pt x="10902" y="26774"/>
                    <a:pt x="10788" y="25999"/>
                    <a:pt x="10662" y="25166"/>
                  </a:cubicBezTo>
                  <a:cubicBezTo>
                    <a:pt x="10651" y="25075"/>
                    <a:pt x="10639" y="24984"/>
                    <a:pt x="10617" y="24892"/>
                  </a:cubicBezTo>
                  <a:cubicBezTo>
                    <a:pt x="10457" y="23855"/>
                    <a:pt x="10275" y="22715"/>
                    <a:pt x="10069" y="21529"/>
                  </a:cubicBezTo>
                  <a:cubicBezTo>
                    <a:pt x="10058" y="21426"/>
                    <a:pt x="10035" y="21323"/>
                    <a:pt x="10012" y="21209"/>
                  </a:cubicBezTo>
                  <a:cubicBezTo>
                    <a:pt x="9796" y="19921"/>
                    <a:pt x="9556" y="18564"/>
                    <a:pt x="9305" y="17196"/>
                  </a:cubicBezTo>
                  <a:cubicBezTo>
                    <a:pt x="9271" y="17013"/>
                    <a:pt x="9237" y="16831"/>
                    <a:pt x="9203" y="16637"/>
                  </a:cubicBezTo>
                  <a:cubicBezTo>
                    <a:pt x="8872" y="14790"/>
                    <a:pt x="8507" y="12920"/>
                    <a:pt x="8165" y="11141"/>
                  </a:cubicBezTo>
                  <a:cubicBezTo>
                    <a:pt x="8119" y="10901"/>
                    <a:pt x="8074" y="10673"/>
                    <a:pt x="8028" y="10445"/>
                  </a:cubicBezTo>
                  <a:cubicBezTo>
                    <a:pt x="6934" y="4938"/>
                    <a:pt x="5919" y="388"/>
                    <a:pt x="5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7;p51">
              <a:extLst>
                <a:ext uri="{FF2B5EF4-FFF2-40B4-BE49-F238E27FC236}">
                  <a16:creationId xmlns:a16="http://schemas.microsoft.com/office/drawing/2014/main" id="{305227AC-A8EC-1AAC-D2C8-32C81A40FCBD}"/>
                </a:ext>
              </a:extLst>
            </p:cNvPr>
            <p:cNvSpPr/>
            <p:nvPr/>
          </p:nvSpPr>
          <p:spPr>
            <a:xfrm>
              <a:off x="4527350" y="1538900"/>
              <a:ext cx="21975" cy="766850"/>
            </a:xfrm>
            <a:custGeom>
              <a:avLst/>
              <a:gdLst/>
              <a:ahLst/>
              <a:cxnLst/>
              <a:rect l="l" t="t" r="r" b="b"/>
              <a:pathLst>
                <a:path w="879" h="30674" extrusionOk="0">
                  <a:moveTo>
                    <a:pt x="149" y="0"/>
                  </a:moveTo>
                  <a:cubicBezTo>
                    <a:pt x="149" y="217"/>
                    <a:pt x="138" y="433"/>
                    <a:pt x="138" y="639"/>
                  </a:cubicBezTo>
                  <a:cubicBezTo>
                    <a:pt x="1" y="6488"/>
                    <a:pt x="195" y="12406"/>
                    <a:pt x="388" y="18119"/>
                  </a:cubicBezTo>
                  <a:cubicBezTo>
                    <a:pt x="457" y="20331"/>
                    <a:pt x="537" y="22578"/>
                    <a:pt x="594" y="24824"/>
                  </a:cubicBezTo>
                  <a:cubicBezTo>
                    <a:pt x="628" y="26398"/>
                    <a:pt x="662" y="27971"/>
                    <a:pt x="673" y="29534"/>
                  </a:cubicBezTo>
                  <a:cubicBezTo>
                    <a:pt x="673" y="29910"/>
                    <a:pt x="685" y="30298"/>
                    <a:pt x="685" y="30674"/>
                  </a:cubicBezTo>
                  <a:cubicBezTo>
                    <a:pt x="696" y="30674"/>
                    <a:pt x="719" y="30674"/>
                    <a:pt x="742" y="30662"/>
                  </a:cubicBezTo>
                  <a:lnTo>
                    <a:pt x="879" y="30662"/>
                  </a:lnTo>
                  <a:cubicBezTo>
                    <a:pt x="879" y="30286"/>
                    <a:pt x="879" y="29898"/>
                    <a:pt x="879" y="29522"/>
                  </a:cubicBezTo>
                  <a:cubicBezTo>
                    <a:pt x="867" y="28017"/>
                    <a:pt x="833" y="26512"/>
                    <a:pt x="799" y="25018"/>
                  </a:cubicBezTo>
                  <a:cubicBezTo>
                    <a:pt x="742" y="22692"/>
                    <a:pt x="662" y="20388"/>
                    <a:pt x="594" y="18119"/>
                  </a:cubicBezTo>
                  <a:cubicBezTo>
                    <a:pt x="388" y="12190"/>
                    <a:pt x="195" y="6055"/>
                    <a:pt x="354" y="12"/>
                  </a:cubicBezTo>
                  <a:lnTo>
                    <a:pt x="297" y="1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8;p51">
              <a:extLst>
                <a:ext uri="{FF2B5EF4-FFF2-40B4-BE49-F238E27FC236}">
                  <a16:creationId xmlns:a16="http://schemas.microsoft.com/office/drawing/2014/main" id="{785A2123-866C-DBE3-AD9F-4E03C00486BA}"/>
                </a:ext>
              </a:extLst>
            </p:cNvPr>
            <p:cNvSpPr/>
            <p:nvPr/>
          </p:nvSpPr>
          <p:spPr>
            <a:xfrm>
              <a:off x="4451250" y="1724200"/>
              <a:ext cx="96375" cy="582700"/>
            </a:xfrm>
            <a:custGeom>
              <a:avLst/>
              <a:gdLst/>
              <a:ahLst/>
              <a:cxnLst/>
              <a:rect l="l" t="t" r="r" b="b"/>
              <a:pathLst>
                <a:path w="3855" h="23308" extrusionOk="0">
                  <a:moveTo>
                    <a:pt x="1540" y="0"/>
                  </a:moveTo>
                  <a:cubicBezTo>
                    <a:pt x="1483" y="205"/>
                    <a:pt x="1437" y="422"/>
                    <a:pt x="1391" y="639"/>
                  </a:cubicBezTo>
                  <a:cubicBezTo>
                    <a:pt x="1733" y="4744"/>
                    <a:pt x="2383" y="11209"/>
                    <a:pt x="2953" y="16728"/>
                  </a:cubicBezTo>
                  <a:cubicBezTo>
                    <a:pt x="3102" y="18176"/>
                    <a:pt x="3239" y="19544"/>
                    <a:pt x="3375" y="20799"/>
                  </a:cubicBezTo>
                  <a:cubicBezTo>
                    <a:pt x="2976" y="18974"/>
                    <a:pt x="2463" y="16922"/>
                    <a:pt x="2178" y="15861"/>
                  </a:cubicBezTo>
                  <a:cubicBezTo>
                    <a:pt x="2132" y="15679"/>
                    <a:pt x="2087" y="15531"/>
                    <a:pt x="2053" y="15417"/>
                  </a:cubicBezTo>
                  <a:cubicBezTo>
                    <a:pt x="1380" y="13147"/>
                    <a:pt x="947" y="10799"/>
                    <a:pt x="513" y="8518"/>
                  </a:cubicBezTo>
                  <a:cubicBezTo>
                    <a:pt x="376" y="7800"/>
                    <a:pt x="240" y="7081"/>
                    <a:pt x="103" y="6351"/>
                  </a:cubicBezTo>
                  <a:cubicBezTo>
                    <a:pt x="69" y="6488"/>
                    <a:pt x="57" y="6602"/>
                    <a:pt x="46" y="6682"/>
                  </a:cubicBezTo>
                  <a:cubicBezTo>
                    <a:pt x="34" y="6762"/>
                    <a:pt x="23" y="6842"/>
                    <a:pt x="0" y="6922"/>
                  </a:cubicBezTo>
                  <a:cubicBezTo>
                    <a:pt x="114" y="7469"/>
                    <a:pt x="217" y="8016"/>
                    <a:pt x="319" y="8552"/>
                  </a:cubicBezTo>
                  <a:cubicBezTo>
                    <a:pt x="741" y="10833"/>
                    <a:pt x="1186" y="13193"/>
                    <a:pt x="1859" y="15474"/>
                  </a:cubicBezTo>
                  <a:cubicBezTo>
                    <a:pt x="2189" y="16603"/>
                    <a:pt x="3239" y="20787"/>
                    <a:pt x="3603" y="22965"/>
                  </a:cubicBezTo>
                  <a:cubicBezTo>
                    <a:pt x="3615" y="23022"/>
                    <a:pt x="3615" y="23068"/>
                    <a:pt x="3615" y="23114"/>
                  </a:cubicBezTo>
                  <a:cubicBezTo>
                    <a:pt x="3626" y="23171"/>
                    <a:pt x="3626" y="23216"/>
                    <a:pt x="3638" y="23262"/>
                  </a:cubicBezTo>
                  <a:lnTo>
                    <a:pt x="3695" y="23307"/>
                  </a:lnTo>
                  <a:lnTo>
                    <a:pt x="3672" y="23262"/>
                  </a:lnTo>
                  <a:lnTo>
                    <a:pt x="3729" y="23262"/>
                  </a:lnTo>
                  <a:cubicBezTo>
                    <a:pt x="3740" y="23262"/>
                    <a:pt x="3763" y="23262"/>
                    <a:pt x="3786" y="23250"/>
                  </a:cubicBezTo>
                  <a:lnTo>
                    <a:pt x="3854" y="23250"/>
                  </a:lnTo>
                  <a:cubicBezTo>
                    <a:pt x="3843" y="23182"/>
                    <a:pt x="3831" y="23114"/>
                    <a:pt x="3820" y="23045"/>
                  </a:cubicBezTo>
                  <a:cubicBezTo>
                    <a:pt x="3809" y="23022"/>
                    <a:pt x="3809" y="23011"/>
                    <a:pt x="3809" y="22988"/>
                  </a:cubicBezTo>
                  <a:cubicBezTo>
                    <a:pt x="3774" y="22714"/>
                    <a:pt x="3752" y="22418"/>
                    <a:pt x="3717" y="22122"/>
                  </a:cubicBezTo>
                  <a:cubicBezTo>
                    <a:pt x="3558" y="20616"/>
                    <a:pt x="3375" y="18849"/>
                    <a:pt x="3182" y="16967"/>
                  </a:cubicBezTo>
                  <a:cubicBezTo>
                    <a:pt x="2577" y="11106"/>
                    <a:pt x="1870" y="4105"/>
                    <a:pt x="15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9;p51">
              <a:extLst>
                <a:ext uri="{FF2B5EF4-FFF2-40B4-BE49-F238E27FC236}">
                  <a16:creationId xmlns:a16="http://schemas.microsoft.com/office/drawing/2014/main" id="{F5C37ABE-128A-B483-A7BF-43097CEB2661}"/>
                </a:ext>
              </a:extLst>
            </p:cNvPr>
            <p:cNvSpPr/>
            <p:nvPr/>
          </p:nvSpPr>
          <p:spPr>
            <a:xfrm>
              <a:off x="4417900" y="2036900"/>
              <a:ext cx="125725" cy="270000"/>
            </a:xfrm>
            <a:custGeom>
              <a:avLst/>
              <a:gdLst/>
              <a:ahLst/>
              <a:cxnLst/>
              <a:rect l="l" t="t" r="r" b="b"/>
              <a:pathLst>
                <a:path w="5029" h="10800" extrusionOk="0">
                  <a:moveTo>
                    <a:pt x="536" y="1"/>
                  </a:moveTo>
                  <a:cubicBezTo>
                    <a:pt x="525" y="104"/>
                    <a:pt x="502" y="206"/>
                    <a:pt x="490" y="320"/>
                  </a:cubicBezTo>
                  <a:cubicBezTo>
                    <a:pt x="1836" y="2589"/>
                    <a:pt x="2976" y="5166"/>
                    <a:pt x="3695" y="7607"/>
                  </a:cubicBezTo>
                  <a:cubicBezTo>
                    <a:pt x="3740" y="7766"/>
                    <a:pt x="3797" y="7994"/>
                    <a:pt x="3854" y="8257"/>
                  </a:cubicBezTo>
                  <a:cubicBezTo>
                    <a:pt x="3900" y="8450"/>
                    <a:pt x="3945" y="8667"/>
                    <a:pt x="4002" y="8872"/>
                  </a:cubicBezTo>
                  <a:cubicBezTo>
                    <a:pt x="3603" y="8348"/>
                    <a:pt x="3159" y="7846"/>
                    <a:pt x="2714" y="7356"/>
                  </a:cubicBezTo>
                  <a:cubicBezTo>
                    <a:pt x="2303" y="6900"/>
                    <a:pt x="1904" y="6466"/>
                    <a:pt x="1551" y="6010"/>
                  </a:cubicBezTo>
                  <a:cubicBezTo>
                    <a:pt x="1437" y="5862"/>
                    <a:pt x="1311" y="5691"/>
                    <a:pt x="1163" y="5520"/>
                  </a:cubicBezTo>
                  <a:cubicBezTo>
                    <a:pt x="775" y="5041"/>
                    <a:pt x="342" y="4505"/>
                    <a:pt x="46" y="3958"/>
                  </a:cubicBezTo>
                  <a:cubicBezTo>
                    <a:pt x="34" y="4072"/>
                    <a:pt x="11" y="4186"/>
                    <a:pt x="0" y="4288"/>
                  </a:cubicBezTo>
                  <a:cubicBezTo>
                    <a:pt x="296" y="4767"/>
                    <a:pt x="673" y="5235"/>
                    <a:pt x="1003" y="5645"/>
                  </a:cubicBezTo>
                  <a:cubicBezTo>
                    <a:pt x="1152" y="5816"/>
                    <a:pt x="1277" y="5976"/>
                    <a:pt x="1391" y="6136"/>
                  </a:cubicBezTo>
                  <a:cubicBezTo>
                    <a:pt x="1745" y="6592"/>
                    <a:pt x="2167" y="7048"/>
                    <a:pt x="2566" y="7493"/>
                  </a:cubicBezTo>
                  <a:cubicBezTo>
                    <a:pt x="3136" y="8120"/>
                    <a:pt x="3717" y="8758"/>
                    <a:pt x="4162" y="9454"/>
                  </a:cubicBezTo>
                  <a:cubicBezTo>
                    <a:pt x="4310" y="9921"/>
                    <a:pt x="4493" y="10332"/>
                    <a:pt x="4732" y="10537"/>
                  </a:cubicBezTo>
                  <a:lnTo>
                    <a:pt x="4972" y="10754"/>
                  </a:lnTo>
                  <a:lnTo>
                    <a:pt x="5029" y="10799"/>
                  </a:lnTo>
                  <a:lnTo>
                    <a:pt x="5006" y="10754"/>
                  </a:lnTo>
                  <a:lnTo>
                    <a:pt x="4949" y="10606"/>
                  </a:lnTo>
                  <a:lnTo>
                    <a:pt x="4892" y="10435"/>
                  </a:lnTo>
                  <a:cubicBezTo>
                    <a:pt x="4744" y="10058"/>
                    <a:pt x="4561" y="9705"/>
                    <a:pt x="4344" y="9374"/>
                  </a:cubicBezTo>
                  <a:cubicBezTo>
                    <a:pt x="4230" y="8986"/>
                    <a:pt x="4128" y="8576"/>
                    <a:pt x="4048" y="8211"/>
                  </a:cubicBezTo>
                  <a:cubicBezTo>
                    <a:pt x="3991" y="7949"/>
                    <a:pt x="3934" y="7721"/>
                    <a:pt x="3888" y="7550"/>
                  </a:cubicBezTo>
                  <a:cubicBezTo>
                    <a:pt x="3136" y="5018"/>
                    <a:pt x="1950" y="2339"/>
                    <a:pt x="536" y="1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90;p51">
              <a:extLst>
                <a:ext uri="{FF2B5EF4-FFF2-40B4-BE49-F238E27FC236}">
                  <a16:creationId xmlns:a16="http://schemas.microsoft.com/office/drawing/2014/main" id="{D5BDE374-5F7B-7B55-23E1-F9B4B0EA33E1}"/>
                </a:ext>
              </a:extLst>
            </p:cNvPr>
            <p:cNvSpPr/>
            <p:nvPr/>
          </p:nvSpPr>
          <p:spPr>
            <a:xfrm>
              <a:off x="4397925" y="2209100"/>
              <a:ext cx="139725" cy="97225"/>
            </a:xfrm>
            <a:custGeom>
              <a:avLst/>
              <a:gdLst/>
              <a:ahLst/>
              <a:cxnLst/>
              <a:rect l="l" t="t" r="r" b="b"/>
              <a:pathLst>
                <a:path w="5589" h="3889" extrusionOk="0">
                  <a:moveTo>
                    <a:pt x="400" y="0"/>
                  </a:moveTo>
                  <a:cubicBezTo>
                    <a:pt x="389" y="80"/>
                    <a:pt x="366" y="148"/>
                    <a:pt x="354" y="228"/>
                  </a:cubicBezTo>
                  <a:cubicBezTo>
                    <a:pt x="799" y="548"/>
                    <a:pt x="1289" y="833"/>
                    <a:pt x="1757" y="1106"/>
                  </a:cubicBezTo>
                  <a:cubicBezTo>
                    <a:pt x="2487" y="1540"/>
                    <a:pt x="3228" y="1984"/>
                    <a:pt x="3832" y="2543"/>
                  </a:cubicBezTo>
                  <a:cubicBezTo>
                    <a:pt x="3980" y="2691"/>
                    <a:pt x="4140" y="2851"/>
                    <a:pt x="4300" y="3011"/>
                  </a:cubicBezTo>
                  <a:cubicBezTo>
                    <a:pt x="4539" y="3250"/>
                    <a:pt x="4779" y="3490"/>
                    <a:pt x="5018" y="3695"/>
                  </a:cubicBezTo>
                  <a:cubicBezTo>
                    <a:pt x="3912" y="3375"/>
                    <a:pt x="2692" y="3204"/>
                    <a:pt x="1415" y="3022"/>
                  </a:cubicBezTo>
                  <a:cubicBezTo>
                    <a:pt x="959" y="2954"/>
                    <a:pt x="480" y="2885"/>
                    <a:pt x="12" y="2805"/>
                  </a:cubicBezTo>
                  <a:cubicBezTo>
                    <a:pt x="12" y="2874"/>
                    <a:pt x="1" y="2942"/>
                    <a:pt x="1" y="3011"/>
                  </a:cubicBezTo>
                  <a:cubicBezTo>
                    <a:pt x="468" y="3090"/>
                    <a:pt x="936" y="3147"/>
                    <a:pt x="1392" y="3216"/>
                  </a:cubicBezTo>
                  <a:cubicBezTo>
                    <a:pt x="2646" y="3398"/>
                    <a:pt x="3844" y="3569"/>
                    <a:pt x="4938" y="3889"/>
                  </a:cubicBezTo>
                  <a:lnTo>
                    <a:pt x="5588" y="3866"/>
                  </a:lnTo>
                  <a:cubicBezTo>
                    <a:pt x="5200" y="3626"/>
                    <a:pt x="4813" y="3239"/>
                    <a:pt x="4448" y="2874"/>
                  </a:cubicBezTo>
                  <a:cubicBezTo>
                    <a:pt x="4288" y="2703"/>
                    <a:pt x="4129" y="2543"/>
                    <a:pt x="3969" y="2395"/>
                  </a:cubicBezTo>
                  <a:cubicBezTo>
                    <a:pt x="3353" y="1825"/>
                    <a:pt x="2589" y="1380"/>
                    <a:pt x="1859" y="935"/>
                  </a:cubicBezTo>
                  <a:cubicBezTo>
                    <a:pt x="1346" y="627"/>
                    <a:pt x="845" y="331"/>
                    <a:pt x="400" y="0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91;p51">
              <a:extLst>
                <a:ext uri="{FF2B5EF4-FFF2-40B4-BE49-F238E27FC236}">
                  <a16:creationId xmlns:a16="http://schemas.microsoft.com/office/drawing/2014/main" id="{D3E71E6F-F1D3-777D-994C-AE352E706B33}"/>
                </a:ext>
              </a:extLst>
            </p:cNvPr>
            <p:cNvSpPr/>
            <p:nvPr/>
          </p:nvSpPr>
          <p:spPr>
            <a:xfrm>
              <a:off x="4545875" y="1792900"/>
              <a:ext cx="83850" cy="514000"/>
            </a:xfrm>
            <a:custGeom>
              <a:avLst/>
              <a:gdLst/>
              <a:ahLst/>
              <a:cxnLst/>
              <a:rect l="l" t="t" r="r" b="b"/>
              <a:pathLst>
                <a:path w="3354" h="20560" extrusionOk="0">
                  <a:moveTo>
                    <a:pt x="2076" y="0"/>
                  </a:moveTo>
                  <a:cubicBezTo>
                    <a:pt x="1677" y="4390"/>
                    <a:pt x="1073" y="10354"/>
                    <a:pt x="560" y="15280"/>
                  </a:cubicBezTo>
                  <a:cubicBezTo>
                    <a:pt x="411" y="16751"/>
                    <a:pt x="263" y="18142"/>
                    <a:pt x="138" y="19362"/>
                  </a:cubicBezTo>
                  <a:cubicBezTo>
                    <a:pt x="104" y="19659"/>
                    <a:pt x="69" y="19955"/>
                    <a:pt x="35" y="20240"/>
                  </a:cubicBezTo>
                  <a:cubicBezTo>
                    <a:pt x="35" y="20263"/>
                    <a:pt x="35" y="20274"/>
                    <a:pt x="35" y="20297"/>
                  </a:cubicBezTo>
                  <a:cubicBezTo>
                    <a:pt x="24" y="20366"/>
                    <a:pt x="12" y="20434"/>
                    <a:pt x="1" y="20502"/>
                  </a:cubicBezTo>
                  <a:lnTo>
                    <a:pt x="172" y="20502"/>
                  </a:lnTo>
                  <a:lnTo>
                    <a:pt x="149" y="20559"/>
                  </a:lnTo>
                  <a:lnTo>
                    <a:pt x="149" y="20559"/>
                  </a:lnTo>
                  <a:lnTo>
                    <a:pt x="218" y="20514"/>
                  </a:lnTo>
                  <a:lnTo>
                    <a:pt x="218" y="20502"/>
                  </a:lnTo>
                  <a:cubicBezTo>
                    <a:pt x="218" y="20457"/>
                    <a:pt x="218" y="20411"/>
                    <a:pt x="229" y="20366"/>
                  </a:cubicBezTo>
                  <a:cubicBezTo>
                    <a:pt x="229" y="20320"/>
                    <a:pt x="240" y="20274"/>
                    <a:pt x="240" y="20217"/>
                  </a:cubicBezTo>
                  <a:cubicBezTo>
                    <a:pt x="434" y="19043"/>
                    <a:pt x="833" y="17298"/>
                    <a:pt x="1210" y="15747"/>
                  </a:cubicBezTo>
                  <a:cubicBezTo>
                    <a:pt x="1529" y="14425"/>
                    <a:pt x="1837" y="13250"/>
                    <a:pt x="1985" y="12726"/>
                  </a:cubicBezTo>
                  <a:cubicBezTo>
                    <a:pt x="2567" y="10764"/>
                    <a:pt x="2977" y="8735"/>
                    <a:pt x="3353" y="6751"/>
                  </a:cubicBezTo>
                  <a:cubicBezTo>
                    <a:pt x="3319" y="6568"/>
                    <a:pt x="3285" y="6386"/>
                    <a:pt x="3251" y="6192"/>
                  </a:cubicBezTo>
                  <a:cubicBezTo>
                    <a:pt x="2852" y="8336"/>
                    <a:pt x="2418" y="10548"/>
                    <a:pt x="1791" y="12669"/>
                  </a:cubicBezTo>
                  <a:cubicBezTo>
                    <a:pt x="1643" y="13182"/>
                    <a:pt x="1346" y="14333"/>
                    <a:pt x="1027" y="15633"/>
                  </a:cubicBezTo>
                  <a:cubicBezTo>
                    <a:pt x="845" y="16409"/>
                    <a:pt x="651" y="17253"/>
                    <a:pt x="468" y="18051"/>
                  </a:cubicBezTo>
                  <a:cubicBezTo>
                    <a:pt x="560" y="17218"/>
                    <a:pt x="651" y="16340"/>
                    <a:pt x="742" y="15417"/>
                  </a:cubicBezTo>
                  <a:cubicBezTo>
                    <a:pt x="1232" y="10719"/>
                    <a:pt x="1803" y="5052"/>
                    <a:pt x="2213" y="696"/>
                  </a:cubicBezTo>
                  <a:cubicBezTo>
                    <a:pt x="2167" y="456"/>
                    <a:pt x="2122" y="228"/>
                    <a:pt x="2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2;p51">
              <a:extLst>
                <a:ext uri="{FF2B5EF4-FFF2-40B4-BE49-F238E27FC236}">
                  <a16:creationId xmlns:a16="http://schemas.microsoft.com/office/drawing/2014/main" id="{58576C8E-3C49-E396-AA38-6D4A648EAAD7}"/>
                </a:ext>
              </a:extLst>
            </p:cNvPr>
            <p:cNvSpPr/>
            <p:nvPr/>
          </p:nvSpPr>
          <p:spPr>
            <a:xfrm>
              <a:off x="4549600" y="2062000"/>
              <a:ext cx="114050" cy="244900"/>
            </a:xfrm>
            <a:custGeom>
              <a:avLst/>
              <a:gdLst/>
              <a:ahLst/>
              <a:cxnLst/>
              <a:rect l="l" t="t" r="r" b="b"/>
              <a:pathLst>
                <a:path w="4562" h="9796" extrusionOk="0">
                  <a:moveTo>
                    <a:pt x="3911" y="0"/>
                  </a:moveTo>
                  <a:cubicBezTo>
                    <a:pt x="2976" y="1688"/>
                    <a:pt x="2167" y="3512"/>
                    <a:pt x="1551" y="5303"/>
                  </a:cubicBezTo>
                  <a:cubicBezTo>
                    <a:pt x="1403" y="5713"/>
                    <a:pt x="1266" y="6135"/>
                    <a:pt x="1152" y="6546"/>
                  </a:cubicBezTo>
                  <a:cubicBezTo>
                    <a:pt x="1095" y="6717"/>
                    <a:pt x="1038" y="6945"/>
                    <a:pt x="981" y="7207"/>
                  </a:cubicBezTo>
                  <a:cubicBezTo>
                    <a:pt x="901" y="7572"/>
                    <a:pt x="798" y="7982"/>
                    <a:pt x="684" y="8370"/>
                  </a:cubicBezTo>
                  <a:cubicBezTo>
                    <a:pt x="468" y="8701"/>
                    <a:pt x="285" y="9054"/>
                    <a:pt x="148" y="9431"/>
                  </a:cubicBezTo>
                  <a:lnTo>
                    <a:pt x="80" y="9602"/>
                  </a:lnTo>
                  <a:lnTo>
                    <a:pt x="23" y="9738"/>
                  </a:lnTo>
                  <a:lnTo>
                    <a:pt x="0" y="9795"/>
                  </a:lnTo>
                  <a:lnTo>
                    <a:pt x="0" y="9795"/>
                  </a:lnTo>
                  <a:lnTo>
                    <a:pt x="69" y="9750"/>
                  </a:lnTo>
                  <a:lnTo>
                    <a:pt x="80" y="9738"/>
                  </a:lnTo>
                  <a:lnTo>
                    <a:pt x="308" y="9533"/>
                  </a:lnTo>
                  <a:cubicBezTo>
                    <a:pt x="547" y="9328"/>
                    <a:pt x="730" y="8917"/>
                    <a:pt x="867" y="8450"/>
                  </a:cubicBezTo>
                  <a:cubicBezTo>
                    <a:pt x="1311" y="7754"/>
                    <a:pt x="1893" y="7116"/>
                    <a:pt x="2463" y="6489"/>
                  </a:cubicBezTo>
                  <a:cubicBezTo>
                    <a:pt x="2623" y="6318"/>
                    <a:pt x="2782" y="6147"/>
                    <a:pt x="2942" y="5964"/>
                  </a:cubicBezTo>
                  <a:cubicBezTo>
                    <a:pt x="3181" y="5690"/>
                    <a:pt x="3421" y="5405"/>
                    <a:pt x="3638" y="5132"/>
                  </a:cubicBezTo>
                  <a:cubicBezTo>
                    <a:pt x="3752" y="4972"/>
                    <a:pt x="3888" y="4812"/>
                    <a:pt x="4025" y="4641"/>
                  </a:cubicBezTo>
                  <a:cubicBezTo>
                    <a:pt x="4196" y="4425"/>
                    <a:pt x="4390" y="4197"/>
                    <a:pt x="4561" y="3957"/>
                  </a:cubicBezTo>
                  <a:cubicBezTo>
                    <a:pt x="4550" y="3866"/>
                    <a:pt x="4538" y="3775"/>
                    <a:pt x="4516" y="3683"/>
                  </a:cubicBezTo>
                  <a:cubicBezTo>
                    <a:pt x="4310" y="3969"/>
                    <a:pt x="4082" y="4254"/>
                    <a:pt x="3866" y="4516"/>
                  </a:cubicBezTo>
                  <a:cubicBezTo>
                    <a:pt x="3729" y="4687"/>
                    <a:pt x="3592" y="4858"/>
                    <a:pt x="3478" y="5006"/>
                  </a:cubicBezTo>
                  <a:cubicBezTo>
                    <a:pt x="3250" y="5303"/>
                    <a:pt x="2999" y="5599"/>
                    <a:pt x="2737" y="5896"/>
                  </a:cubicBezTo>
                  <a:cubicBezTo>
                    <a:pt x="2600" y="6044"/>
                    <a:pt x="2463" y="6204"/>
                    <a:pt x="2315" y="6352"/>
                  </a:cubicBezTo>
                  <a:cubicBezTo>
                    <a:pt x="1870" y="6842"/>
                    <a:pt x="1425" y="7344"/>
                    <a:pt x="1038" y="7868"/>
                  </a:cubicBezTo>
                  <a:cubicBezTo>
                    <a:pt x="1083" y="7663"/>
                    <a:pt x="1129" y="7446"/>
                    <a:pt x="1175" y="7253"/>
                  </a:cubicBezTo>
                  <a:cubicBezTo>
                    <a:pt x="1243" y="6990"/>
                    <a:pt x="1289" y="6762"/>
                    <a:pt x="1346" y="6603"/>
                  </a:cubicBezTo>
                  <a:cubicBezTo>
                    <a:pt x="1460" y="6204"/>
                    <a:pt x="1585" y="5804"/>
                    <a:pt x="1722" y="5405"/>
                  </a:cubicBezTo>
                  <a:cubicBezTo>
                    <a:pt x="2315" y="3695"/>
                    <a:pt x="3079" y="1950"/>
                    <a:pt x="3968" y="320"/>
                  </a:cubicBezTo>
                  <a:cubicBezTo>
                    <a:pt x="3957" y="217"/>
                    <a:pt x="3934" y="114"/>
                    <a:pt x="3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3;p51">
              <a:extLst>
                <a:ext uri="{FF2B5EF4-FFF2-40B4-BE49-F238E27FC236}">
                  <a16:creationId xmlns:a16="http://schemas.microsoft.com/office/drawing/2014/main" id="{1E046A5B-9461-2153-0CF9-279DAE4B4CE1}"/>
                </a:ext>
              </a:extLst>
            </p:cNvPr>
            <p:cNvSpPr/>
            <p:nvPr/>
          </p:nvSpPr>
          <p:spPr>
            <a:xfrm>
              <a:off x="4556725" y="2218225"/>
              <a:ext cx="122875" cy="86950"/>
            </a:xfrm>
            <a:custGeom>
              <a:avLst/>
              <a:gdLst/>
              <a:ahLst/>
              <a:cxnLst/>
              <a:rect l="l" t="t" r="r" b="b"/>
              <a:pathLst>
                <a:path w="4915" h="3478" extrusionOk="0">
                  <a:moveTo>
                    <a:pt x="4618" y="0"/>
                  </a:moveTo>
                  <a:cubicBezTo>
                    <a:pt x="4607" y="12"/>
                    <a:pt x="4584" y="23"/>
                    <a:pt x="4573" y="34"/>
                  </a:cubicBezTo>
                  <a:cubicBezTo>
                    <a:pt x="4288" y="217"/>
                    <a:pt x="3991" y="388"/>
                    <a:pt x="3683" y="570"/>
                  </a:cubicBezTo>
                  <a:cubicBezTo>
                    <a:pt x="2954" y="1015"/>
                    <a:pt x="2190" y="1460"/>
                    <a:pt x="1574" y="2030"/>
                  </a:cubicBezTo>
                  <a:cubicBezTo>
                    <a:pt x="1426" y="2178"/>
                    <a:pt x="1266" y="2338"/>
                    <a:pt x="1095" y="2509"/>
                  </a:cubicBezTo>
                  <a:cubicBezTo>
                    <a:pt x="741" y="2862"/>
                    <a:pt x="365" y="3239"/>
                    <a:pt x="0" y="3478"/>
                  </a:cubicBezTo>
                  <a:cubicBezTo>
                    <a:pt x="285" y="3467"/>
                    <a:pt x="570" y="3467"/>
                    <a:pt x="855" y="3455"/>
                  </a:cubicBezTo>
                  <a:cubicBezTo>
                    <a:pt x="1882" y="3182"/>
                    <a:pt x="2988" y="3022"/>
                    <a:pt x="4151" y="2851"/>
                  </a:cubicBezTo>
                  <a:cubicBezTo>
                    <a:pt x="4402" y="2817"/>
                    <a:pt x="4664" y="2782"/>
                    <a:pt x="4915" y="2748"/>
                  </a:cubicBezTo>
                  <a:cubicBezTo>
                    <a:pt x="4915" y="2680"/>
                    <a:pt x="4903" y="2611"/>
                    <a:pt x="4903" y="2543"/>
                  </a:cubicBezTo>
                  <a:cubicBezTo>
                    <a:pt x="4641" y="2577"/>
                    <a:pt x="4379" y="2623"/>
                    <a:pt x="4128" y="2657"/>
                  </a:cubicBezTo>
                  <a:cubicBezTo>
                    <a:pt x="2851" y="2839"/>
                    <a:pt x="1642" y="3010"/>
                    <a:pt x="525" y="3330"/>
                  </a:cubicBezTo>
                  <a:cubicBezTo>
                    <a:pt x="764" y="3125"/>
                    <a:pt x="1004" y="2885"/>
                    <a:pt x="1243" y="2646"/>
                  </a:cubicBezTo>
                  <a:cubicBezTo>
                    <a:pt x="1403" y="2486"/>
                    <a:pt x="1562" y="2326"/>
                    <a:pt x="1711" y="2178"/>
                  </a:cubicBezTo>
                  <a:cubicBezTo>
                    <a:pt x="2315" y="1619"/>
                    <a:pt x="3068" y="1175"/>
                    <a:pt x="3786" y="741"/>
                  </a:cubicBezTo>
                  <a:cubicBezTo>
                    <a:pt x="4071" y="570"/>
                    <a:pt x="4356" y="399"/>
                    <a:pt x="4641" y="228"/>
                  </a:cubicBezTo>
                  <a:cubicBezTo>
                    <a:pt x="4641" y="160"/>
                    <a:pt x="4630" y="103"/>
                    <a:pt x="4618" y="34"/>
                  </a:cubicBezTo>
                  <a:cubicBezTo>
                    <a:pt x="4618" y="23"/>
                    <a:pt x="4618" y="12"/>
                    <a:pt x="4618" y="0"/>
                  </a:cubicBezTo>
                  <a:close/>
                </a:path>
              </a:pathLst>
            </a:custGeom>
            <a:solidFill>
              <a:srgbClr val="5780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4;p51">
              <a:extLst>
                <a:ext uri="{FF2B5EF4-FFF2-40B4-BE49-F238E27FC236}">
                  <a16:creationId xmlns:a16="http://schemas.microsoft.com/office/drawing/2014/main" id="{D27EB5A0-5D4B-0804-4577-594C18793CE9}"/>
                </a:ext>
              </a:extLst>
            </p:cNvPr>
            <p:cNvSpPr/>
            <p:nvPr/>
          </p:nvSpPr>
          <p:spPr>
            <a:xfrm>
              <a:off x="4397075" y="1980175"/>
              <a:ext cx="282825" cy="326725"/>
            </a:xfrm>
            <a:custGeom>
              <a:avLst/>
              <a:gdLst/>
              <a:ahLst/>
              <a:cxnLst/>
              <a:rect l="l" t="t" r="r" b="b"/>
              <a:pathLst>
                <a:path w="11313" h="13069" extrusionOk="0">
                  <a:moveTo>
                    <a:pt x="1688" y="1"/>
                  </a:moveTo>
                  <a:cubicBezTo>
                    <a:pt x="1574" y="753"/>
                    <a:pt x="1472" y="1506"/>
                    <a:pt x="1369" y="2270"/>
                  </a:cubicBezTo>
                  <a:cubicBezTo>
                    <a:pt x="1358" y="2373"/>
                    <a:pt x="1335" y="2475"/>
                    <a:pt x="1323" y="2589"/>
                  </a:cubicBezTo>
                  <a:cubicBezTo>
                    <a:pt x="1164" y="3775"/>
                    <a:pt x="1015" y="4972"/>
                    <a:pt x="879" y="6170"/>
                  </a:cubicBezTo>
                  <a:cubicBezTo>
                    <a:pt x="879" y="6193"/>
                    <a:pt x="879" y="6204"/>
                    <a:pt x="879" y="6227"/>
                  </a:cubicBezTo>
                  <a:cubicBezTo>
                    <a:pt x="867" y="6341"/>
                    <a:pt x="844" y="6455"/>
                    <a:pt x="833" y="6557"/>
                  </a:cubicBezTo>
                  <a:cubicBezTo>
                    <a:pt x="730" y="7413"/>
                    <a:pt x="571" y="8291"/>
                    <a:pt x="434" y="9157"/>
                  </a:cubicBezTo>
                  <a:cubicBezTo>
                    <a:pt x="423" y="9237"/>
                    <a:pt x="400" y="9305"/>
                    <a:pt x="388" y="9385"/>
                  </a:cubicBezTo>
                  <a:cubicBezTo>
                    <a:pt x="251" y="10252"/>
                    <a:pt x="115" y="11119"/>
                    <a:pt x="46" y="11962"/>
                  </a:cubicBezTo>
                  <a:cubicBezTo>
                    <a:pt x="46" y="12031"/>
                    <a:pt x="35" y="12099"/>
                    <a:pt x="35" y="12168"/>
                  </a:cubicBezTo>
                  <a:cubicBezTo>
                    <a:pt x="12" y="12407"/>
                    <a:pt x="1" y="12647"/>
                    <a:pt x="1" y="12875"/>
                  </a:cubicBezTo>
                  <a:cubicBezTo>
                    <a:pt x="1029" y="13020"/>
                    <a:pt x="2207" y="13063"/>
                    <a:pt x="3440" y="13063"/>
                  </a:cubicBezTo>
                  <a:cubicBezTo>
                    <a:pt x="3944" y="13063"/>
                    <a:pt x="4457" y="13056"/>
                    <a:pt x="4972" y="13046"/>
                  </a:cubicBezTo>
                  <a:cubicBezTo>
                    <a:pt x="5189" y="13034"/>
                    <a:pt x="5406" y="13034"/>
                    <a:pt x="5622" y="13023"/>
                  </a:cubicBezTo>
                  <a:lnTo>
                    <a:pt x="5805" y="13023"/>
                  </a:lnTo>
                  <a:lnTo>
                    <a:pt x="5862" y="13068"/>
                  </a:lnTo>
                  <a:lnTo>
                    <a:pt x="5839" y="13023"/>
                  </a:lnTo>
                  <a:lnTo>
                    <a:pt x="5896" y="13023"/>
                  </a:lnTo>
                  <a:cubicBezTo>
                    <a:pt x="5907" y="13023"/>
                    <a:pt x="5930" y="13023"/>
                    <a:pt x="5953" y="13011"/>
                  </a:cubicBezTo>
                  <a:lnTo>
                    <a:pt x="6124" y="13011"/>
                  </a:lnTo>
                  <a:lnTo>
                    <a:pt x="6101" y="13068"/>
                  </a:lnTo>
                  <a:lnTo>
                    <a:pt x="6101" y="13068"/>
                  </a:lnTo>
                  <a:lnTo>
                    <a:pt x="6170" y="13023"/>
                  </a:lnTo>
                  <a:lnTo>
                    <a:pt x="6181" y="13011"/>
                  </a:lnTo>
                  <a:cubicBezTo>
                    <a:pt x="6249" y="13011"/>
                    <a:pt x="6318" y="13000"/>
                    <a:pt x="6386" y="13000"/>
                  </a:cubicBezTo>
                  <a:cubicBezTo>
                    <a:pt x="6671" y="12989"/>
                    <a:pt x="6956" y="12989"/>
                    <a:pt x="7241" y="12977"/>
                  </a:cubicBezTo>
                  <a:cubicBezTo>
                    <a:pt x="8156" y="12949"/>
                    <a:pt x="9048" y="12925"/>
                    <a:pt x="9878" y="12925"/>
                  </a:cubicBezTo>
                  <a:cubicBezTo>
                    <a:pt x="10373" y="12925"/>
                    <a:pt x="10846" y="12933"/>
                    <a:pt x="11289" y="12954"/>
                  </a:cubicBezTo>
                  <a:cubicBezTo>
                    <a:pt x="11312" y="12818"/>
                    <a:pt x="11312" y="12578"/>
                    <a:pt x="11301" y="12270"/>
                  </a:cubicBezTo>
                  <a:cubicBezTo>
                    <a:pt x="11301" y="12202"/>
                    <a:pt x="11289" y="12133"/>
                    <a:pt x="11289" y="12065"/>
                  </a:cubicBezTo>
                  <a:cubicBezTo>
                    <a:pt x="11244" y="11495"/>
                    <a:pt x="11153" y="10697"/>
                    <a:pt x="11027" y="9750"/>
                  </a:cubicBezTo>
                  <a:cubicBezTo>
                    <a:pt x="11027" y="9682"/>
                    <a:pt x="11016" y="9625"/>
                    <a:pt x="11004" y="9556"/>
                  </a:cubicBezTo>
                  <a:lnTo>
                    <a:pt x="10959" y="9556"/>
                  </a:lnTo>
                  <a:cubicBezTo>
                    <a:pt x="10297" y="9522"/>
                    <a:pt x="9636" y="9431"/>
                    <a:pt x="9043" y="9237"/>
                  </a:cubicBezTo>
                  <a:cubicBezTo>
                    <a:pt x="8975" y="9214"/>
                    <a:pt x="8906" y="9191"/>
                    <a:pt x="8838" y="9169"/>
                  </a:cubicBezTo>
                  <a:cubicBezTo>
                    <a:pt x="8667" y="9112"/>
                    <a:pt x="8507" y="9043"/>
                    <a:pt x="8347" y="8963"/>
                  </a:cubicBezTo>
                  <a:cubicBezTo>
                    <a:pt x="8165" y="8861"/>
                    <a:pt x="7994" y="8770"/>
                    <a:pt x="7823" y="8678"/>
                  </a:cubicBezTo>
                  <a:cubicBezTo>
                    <a:pt x="7766" y="8644"/>
                    <a:pt x="7709" y="8610"/>
                    <a:pt x="7652" y="8576"/>
                  </a:cubicBezTo>
                  <a:cubicBezTo>
                    <a:pt x="7481" y="8473"/>
                    <a:pt x="7321" y="8370"/>
                    <a:pt x="7162" y="8256"/>
                  </a:cubicBezTo>
                  <a:lnTo>
                    <a:pt x="6979" y="8142"/>
                  </a:lnTo>
                  <a:cubicBezTo>
                    <a:pt x="6888" y="8074"/>
                    <a:pt x="6797" y="8006"/>
                    <a:pt x="6694" y="7926"/>
                  </a:cubicBezTo>
                  <a:cubicBezTo>
                    <a:pt x="6637" y="7880"/>
                    <a:pt x="6569" y="7835"/>
                    <a:pt x="6512" y="7789"/>
                  </a:cubicBezTo>
                  <a:cubicBezTo>
                    <a:pt x="6341" y="7652"/>
                    <a:pt x="6170" y="7504"/>
                    <a:pt x="6010" y="7367"/>
                  </a:cubicBezTo>
                  <a:lnTo>
                    <a:pt x="5805" y="7173"/>
                  </a:lnTo>
                  <a:cubicBezTo>
                    <a:pt x="5645" y="7036"/>
                    <a:pt x="5497" y="6888"/>
                    <a:pt x="5349" y="6728"/>
                  </a:cubicBezTo>
                  <a:cubicBezTo>
                    <a:pt x="5269" y="6649"/>
                    <a:pt x="5200" y="6580"/>
                    <a:pt x="5120" y="6489"/>
                  </a:cubicBezTo>
                  <a:cubicBezTo>
                    <a:pt x="4858" y="6215"/>
                    <a:pt x="4607" y="5930"/>
                    <a:pt x="4345" y="5622"/>
                  </a:cubicBezTo>
                  <a:cubicBezTo>
                    <a:pt x="4265" y="5520"/>
                    <a:pt x="4174" y="5417"/>
                    <a:pt x="4083" y="5314"/>
                  </a:cubicBezTo>
                  <a:cubicBezTo>
                    <a:pt x="4060" y="5280"/>
                    <a:pt x="4049" y="5257"/>
                    <a:pt x="4026" y="5235"/>
                  </a:cubicBezTo>
                  <a:cubicBezTo>
                    <a:pt x="2840" y="3764"/>
                    <a:pt x="2224" y="1905"/>
                    <a:pt x="16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group of people standing in a booth&#10;&#10;Description automatically generated">
            <a:extLst>
              <a:ext uri="{FF2B5EF4-FFF2-40B4-BE49-F238E27FC236}">
                <a16:creationId xmlns:a16="http://schemas.microsoft.com/office/drawing/2014/main" id="{E372428F-9692-FC92-271E-4DE69308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697651" y="235270"/>
            <a:ext cx="1709173" cy="1349321"/>
          </a:xfrm>
          <a:prstGeom prst="roundRect">
            <a:avLst>
              <a:gd name="adj" fmla="val 7828"/>
            </a:avLst>
          </a:prstGeom>
        </p:spPr>
      </p:pic>
      <p:pic>
        <p:nvPicPr>
          <p:cNvPr id="2" name="Picture 1" descr="A group of people sitting on a couch with laptops&#10;&#10;Description automatically generated">
            <a:extLst>
              <a:ext uri="{FF2B5EF4-FFF2-40B4-BE49-F238E27FC236}">
                <a16:creationId xmlns:a16="http://schemas.microsoft.com/office/drawing/2014/main" id="{F7033A2C-81A3-8AC0-4D4A-9420F8F6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1" t="3347" r="26296" b="418"/>
          <a:stretch/>
        </p:blipFill>
        <p:spPr>
          <a:xfrm rot="5400000">
            <a:off x="7567270" y="228630"/>
            <a:ext cx="1351365" cy="1384698"/>
          </a:xfrm>
          <a:prstGeom prst="roundRect">
            <a:avLst>
              <a:gd name="adj" fmla="val 7351"/>
            </a:avLst>
          </a:prstGeom>
        </p:spPr>
      </p:pic>
    </p:spTree>
    <p:extLst>
      <p:ext uri="{BB962C8B-B14F-4D97-AF65-F5344CB8AC3E}">
        <p14:creationId xmlns:p14="http://schemas.microsoft.com/office/powerpoint/2010/main" val="6209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9" grpId="0"/>
      <p:bldP spid="2730" grpId="0"/>
      <p:bldP spid="2731" grpId="0"/>
      <p:bldP spid="2732" grpId="0"/>
      <p:bldP spid="2733" grpId="0"/>
      <p:bldP spid="2734" grpId="0"/>
      <p:bldP spid="2735" grpId="0"/>
      <p:bldP spid="27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56"/>
          <p:cNvGrpSpPr/>
          <p:nvPr/>
        </p:nvGrpSpPr>
        <p:grpSpPr>
          <a:xfrm>
            <a:off x="1922526" y="2914487"/>
            <a:ext cx="1109789" cy="1694078"/>
            <a:chOff x="3749724" y="3814320"/>
            <a:chExt cx="861704" cy="1315380"/>
          </a:xfrm>
        </p:grpSpPr>
        <p:sp>
          <p:nvSpPr>
            <p:cNvPr id="1221" name="Google Shape;1221;p56"/>
            <p:cNvSpPr/>
            <p:nvPr/>
          </p:nvSpPr>
          <p:spPr>
            <a:xfrm>
              <a:off x="4115645" y="4418704"/>
              <a:ext cx="117631" cy="710996"/>
            </a:xfrm>
            <a:custGeom>
              <a:avLst/>
              <a:gdLst/>
              <a:ahLst/>
              <a:cxnLst/>
              <a:rect l="l" t="t" r="r" b="b"/>
              <a:pathLst>
                <a:path w="4175" h="25235" extrusionOk="0">
                  <a:moveTo>
                    <a:pt x="3343" y="0"/>
                  </a:moveTo>
                  <a:cubicBezTo>
                    <a:pt x="3187" y="0"/>
                    <a:pt x="2879" y="591"/>
                    <a:pt x="2185" y="591"/>
                  </a:cubicBezTo>
                  <a:cubicBezTo>
                    <a:pt x="2175" y="591"/>
                    <a:pt x="2166" y="590"/>
                    <a:pt x="2156" y="590"/>
                  </a:cubicBezTo>
                  <a:lnTo>
                    <a:pt x="833" y="431"/>
                  </a:lnTo>
                  <a:lnTo>
                    <a:pt x="833" y="431"/>
                  </a:lnTo>
                  <a:cubicBezTo>
                    <a:pt x="1016" y="3407"/>
                    <a:pt x="605" y="6485"/>
                    <a:pt x="480" y="9462"/>
                  </a:cubicBezTo>
                  <a:cubicBezTo>
                    <a:pt x="320" y="13441"/>
                    <a:pt x="297" y="17398"/>
                    <a:pt x="252" y="21366"/>
                  </a:cubicBezTo>
                  <a:cubicBezTo>
                    <a:pt x="240" y="21891"/>
                    <a:pt x="1" y="24456"/>
                    <a:pt x="503" y="25027"/>
                  </a:cubicBezTo>
                  <a:cubicBezTo>
                    <a:pt x="670" y="25209"/>
                    <a:pt x="1344" y="25234"/>
                    <a:pt x="1896" y="25234"/>
                  </a:cubicBezTo>
                  <a:cubicBezTo>
                    <a:pt x="2109" y="25234"/>
                    <a:pt x="2303" y="25231"/>
                    <a:pt x="2444" y="25231"/>
                  </a:cubicBezTo>
                  <a:cubicBezTo>
                    <a:pt x="2486" y="25231"/>
                    <a:pt x="2523" y="25231"/>
                    <a:pt x="2555" y="25232"/>
                  </a:cubicBezTo>
                  <a:cubicBezTo>
                    <a:pt x="2621" y="25233"/>
                    <a:pt x="2687" y="25234"/>
                    <a:pt x="2754" y="25234"/>
                  </a:cubicBezTo>
                  <a:cubicBezTo>
                    <a:pt x="3224" y="25234"/>
                    <a:pt x="3725" y="25199"/>
                    <a:pt x="4174" y="25129"/>
                  </a:cubicBezTo>
                  <a:cubicBezTo>
                    <a:pt x="4094" y="19063"/>
                    <a:pt x="3615" y="1457"/>
                    <a:pt x="3467" y="317"/>
                  </a:cubicBezTo>
                  <a:cubicBezTo>
                    <a:pt x="3439" y="84"/>
                    <a:pt x="3402" y="0"/>
                    <a:pt x="3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3991004" y="4414844"/>
              <a:ext cx="180574" cy="223907"/>
            </a:xfrm>
            <a:custGeom>
              <a:avLst/>
              <a:gdLst/>
              <a:ahLst/>
              <a:cxnLst/>
              <a:rect l="l" t="t" r="r" b="b"/>
              <a:pathLst>
                <a:path w="6409" h="7947" extrusionOk="0">
                  <a:moveTo>
                    <a:pt x="587" y="1"/>
                  </a:moveTo>
                  <a:cubicBezTo>
                    <a:pt x="454" y="1"/>
                    <a:pt x="284" y="43"/>
                    <a:pt x="69" y="134"/>
                  </a:cubicBezTo>
                  <a:cubicBezTo>
                    <a:pt x="69" y="1639"/>
                    <a:pt x="0" y="2996"/>
                    <a:pt x="582" y="4228"/>
                  </a:cubicBezTo>
                  <a:cubicBezTo>
                    <a:pt x="1015" y="5163"/>
                    <a:pt x="1506" y="5562"/>
                    <a:pt x="2281" y="6235"/>
                  </a:cubicBezTo>
                  <a:cubicBezTo>
                    <a:pt x="3133" y="6976"/>
                    <a:pt x="4610" y="7947"/>
                    <a:pt x="5830" y="7947"/>
                  </a:cubicBezTo>
                  <a:cubicBezTo>
                    <a:pt x="5998" y="7947"/>
                    <a:pt x="6161" y="7928"/>
                    <a:pt x="6318" y="7888"/>
                  </a:cubicBezTo>
                  <a:cubicBezTo>
                    <a:pt x="6318" y="7615"/>
                    <a:pt x="6363" y="7329"/>
                    <a:pt x="6409" y="7067"/>
                  </a:cubicBezTo>
                  <a:cubicBezTo>
                    <a:pt x="5907" y="6965"/>
                    <a:pt x="5485" y="6748"/>
                    <a:pt x="4972" y="6657"/>
                  </a:cubicBezTo>
                  <a:cubicBezTo>
                    <a:pt x="4470" y="6577"/>
                    <a:pt x="4117" y="6508"/>
                    <a:pt x="3706" y="6223"/>
                  </a:cubicBezTo>
                  <a:cubicBezTo>
                    <a:pt x="3205" y="5870"/>
                    <a:pt x="2498" y="5311"/>
                    <a:pt x="2064" y="4878"/>
                  </a:cubicBezTo>
                  <a:cubicBezTo>
                    <a:pt x="1403" y="4228"/>
                    <a:pt x="993" y="3418"/>
                    <a:pt x="970" y="2415"/>
                  </a:cubicBezTo>
                  <a:cubicBezTo>
                    <a:pt x="950" y="1249"/>
                    <a:pt x="1314" y="1"/>
                    <a:pt x="5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4193067" y="4442764"/>
              <a:ext cx="181954" cy="120448"/>
            </a:xfrm>
            <a:custGeom>
              <a:avLst/>
              <a:gdLst/>
              <a:ahLst/>
              <a:cxnLst/>
              <a:rect l="l" t="t" r="r" b="b"/>
              <a:pathLst>
                <a:path w="6458" h="4275" extrusionOk="0">
                  <a:moveTo>
                    <a:pt x="5890" y="0"/>
                  </a:moveTo>
                  <a:cubicBezTo>
                    <a:pt x="5802" y="0"/>
                    <a:pt x="5702" y="4"/>
                    <a:pt x="5588" y="10"/>
                  </a:cubicBezTo>
                  <a:cubicBezTo>
                    <a:pt x="5303" y="1070"/>
                    <a:pt x="5121" y="1641"/>
                    <a:pt x="4174" y="2142"/>
                  </a:cubicBezTo>
                  <a:cubicBezTo>
                    <a:pt x="2943" y="2815"/>
                    <a:pt x="1529" y="2758"/>
                    <a:pt x="149" y="2804"/>
                  </a:cubicBezTo>
                  <a:cubicBezTo>
                    <a:pt x="138" y="3111"/>
                    <a:pt x="138" y="3419"/>
                    <a:pt x="1" y="4275"/>
                  </a:cubicBezTo>
                  <a:cubicBezTo>
                    <a:pt x="1928" y="4275"/>
                    <a:pt x="3764" y="4229"/>
                    <a:pt x="5326" y="2815"/>
                  </a:cubicBezTo>
                  <a:cubicBezTo>
                    <a:pt x="5873" y="2313"/>
                    <a:pt x="6227" y="1629"/>
                    <a:pt x="6352" y="831"/>
                  </a:cubicBezTo>
                  <a:cubicBezTo>
                    <a:pt x="6458" y="121"/>
                    <a:pt x="6353" y="0"/>
                    <a:pt x="589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3749724" y="3814320"/>
              <a:ext cx="861704" cy="656956"/>
            </a:xfrm>
            <a:custGeom>
              <a:avLst/>
              <a:gdLst/>
              <a:ahLst/>
              <a:cxnLst/>
              <a:rect l="l" t="t" r="r" b="b"/>
              <a:pathLst>
                <a:path w="30584" h="23317" extrusionOk="0">
                  <a:moveTo>
                    <a:pt x="14930" y="79"/>
                  </a:moveTo>
                  <a:cubicBezTo>
                    <a:pt x="14697" y="79"/>
                    <a:pt x="14465" y="83"/>
                    <a:pt x="14232" y="92"/>
                  </a:cubicBezTo>
                  <a:cubicBezTo>
                    <a:pt x="12202" y="149"/>
                    <a:pt x="9887" y="1"/>
                    <a:pt x="7903" y="673"/>
                  </a:cubicBezTo>
                  <a:cubicBezTo>
                    <a:pt x="5919" y="1357"/>
                    <a:pt x="3775" y="3102"/>
                    <a:pt x="2532" y="5212"/>
                  </a:cubicBezTo>
                  <a:cubicBezTo>
                    <a:pt x="377" y="8883"/>
                    <a:pt x="1" y="12122"/>
                    <a:pt x="47" y="13661"/>
                  </a:cubicBezTo>
                  <a:cubicBezTo>
                    <a:pt x="126" y="15873"/>
                    <a:pt x="1404" y="17584"/>
                    <a:pt x="2681" y="18895"/>
                  </a:cubicBezTo>
                  <a:cubicBezTo>
                    <a:pt x="4106" y="20377"/>
                    <a:pt x="5930" y="20936"/>
                    <a:pt x="7618" y="21598"/>
                  </a:cubicBezTo>
                  <a:cubicBezTo>
                    <a:pt x="10583" y="22772"/>
                    <a:pt x="13456" y="23297"/>
                    <a:pt x="16569" y="23297"/>
                  </a:cubicBezTo>
                  <a:cubicBezTo>
                    <a:pt x="17272" y="23297"/>
                    <a:pt x="18011" y="23317"/>
                    <a:pt x="18763" y="23317"/>
                  </a:cubicBezTo>
                  <a:cubicBezTo>
                    <a:pt x="20904" y="23317"/>
                    <a:pt x="23153" y="23154"/>
                    <a:pt x="24985" y="21905"/>
                  </a:cubicBezTo>
                  <a:cubicBezTo>
                    <a:pt x="27505" y="20184"/>
                    <a:pt x="29774" y="17538"/>
                    <a:pt x="30036" y="13616"/>
                  </a:cubicBezTo>
                  <a:cubicBezTo>
                    <a:pt x="30583" y="5394"/>
                    <a:pt x="25486" y="673"/>
                    <a:pt x="19716" y="354"/>
                  </a:cubicBezTo>
                  <a:cubicBezTo>
                    <a:pt x="18123" y="264"/>
                    <a:pt x="16530" y="79"/>
                    <a:pt x="14930" y="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56"/>
          <p:cNvSpPr txBox="1">
            <a:spLocks noGrp="1"/>
          </p:cNvSpPr>
          <p:nvPr>
            <p:ph type="title"/>
          </p:nvPr>
        </p:nvSpPr>
        <p:spPr>
          <a:xfrm>
            <a:off x="4451400" y="515825"/>
            <a:ext cx="3948300" cy="23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Call to </a:t>
            </a:r>
            <a:r>
              <a:rPr lang="en-US">
                <a:solidFill>
                  <a:schemeClr val="tx1"/>
                </a:solidFill>
              </a:rPr>
              <a:t>Action</a:t>
            </a:r>
          </a:p>
        </p:txBody>
      </p:sp>
      <p:grpSp>
        <p:nvGrpSpPr>
          <p:cNvPr id="1226" name="Google Shape;1226;p56"/>
          <p:cNvGrpSpPr/>
          <p:nvPr/>
        </p:nvGrpSpPr>
        <p:grpSpPr>
          <a:xfrm>
            <a:off x="713218" y="2185758"/>
            <a:ext cx="1587157" cy="2422822"/>
            <a:chOff x="7556843" y="2048558"/>
            <a:chExt cx="1587157" cy="2422822"/>
          </a:xfrm>
        </p:grpSpPr>
        <p:sp>
          <p:nvSpPr>
            <p:cNvPr id="1227" name="Google Shape;1227;p56"/>
            <p:cNvSpPr/>
            <p:nvPr/>
          </p:nvSpPr>
          <p:spPr>
            <a:xfrm>
              <a:off x="8230856" y="3161810"/>
              <a:ext cx="216662" cy="1309570"/>
            </a:xfrm>
            <a:custGeom>
              <a:avLst/>
              <a:gdLst/>
              <a:ahLst/>
              <a:cxnLst/>
              <a:rect l="l" t="t" r="r" b="b"/>
              <a:pathLst>
                <a:path w="4175" h="25235" extrusionOk="0">
                  <a:moveTo>
                    <a:pt x="3343" y="0"/>
                  </a:moveTo>
                  <a:cubicBezTo>
                    <a:pt x="3187" y="0"/>
                    <a:pt x="2879" y="591"/>
                    <a:pt x="2185" y="591"/>
                  </a:cubicBezTo>
                  <a:cubicBezTo>
                    <a:pt x="2175" y="591"/>
                    <a:pt x="2166" y="590"/>
                    <a:pt x="2156" y="590"/>
                  </a:cubicBezTo>
                  <a:lnTo>
                    <a:pt x="833" y="431"/>
                  </a:lnTo>
                  <a:lnTo>
                    <a:pt x="833" y="431"/>
                  </a:lnTo>
                  <a:cubicBezTo>
                    <a:pt x="1016" y="3407"/>
                    <a:pt x="605" y="6485"/>
                    <a:pt x="480" y="9462"/>
                  </a:cubicBezTo>
                  <a:cubicBezTo>
                    <a:pt x="320" y="13441"/>
                    <a:pt x="297" y="17398"/>
                    <a:pt x="252" y="21366"/>
                  </a:cubicBezTo>
                  <a:cubicBezTo>
                    <a:pt x="240" y="21891"/>
                    <a:pt x="1" y="24456"/>
                    <a:pt x="503" y="25027"/>
                  </a:cubicBezTo>
                  <a:cubicBezTo>
                    <a:pt x="670" y="25209"/>
                    <a:pt x="1344" y="25234"/>
                    <a:pt x="1896" y="25234"/>
                  </a:cubicBezTo>
                  <a:cubicBezTo>
                    <a:pt x="2109" y="25234"/>
                    <a:pt x="2303" y="25231"/>
                    <a:pt x="2444" y="25231"/>
                  </a:cubicBezTo>
                  <a:cubicBezTo>
                    <a:pt x="2486" y="25231"/>
                    <a:pt x="2523" y="25231"/>
                    <a:pt x="2555" y="25232"/>
                  </a:cubicBezTo>
                  <a:cubicBezTo>
                    <a:pt x="2621" y="25233"/>
                    <a:pt x="2687" y="25234"/>
                    <a:pt x="2754" y="25234"/>
                  </a:cubicBezTo>
                  <a:cubicBezTo>
                    <a:pt x="3224" y="25234"/>
                    <a:pt x="3725" y="25199"/>
                    <a:pt x="4174" y="25129"/>
                  </a:cubicBezTo>
                  <a:cubicBezTo>
                    <a:pt x="4094" y="19063"/>
                    <a:pt x="3615" y="1457"/>
                    <a:pt x="3467" y="317"/>
                  </a:cubicBezTo>
                  <a:cubicBezTo>
                    <a:pt x="3439" y="84"/>
                    <a:pt x="3402" y="0"/>
                    <a:pt x="3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8001272" y="3154700"/>
              <a:ext cx="332595" cy="412410"/>
            </a:xfrm>
            <a:custGeom>
              <a:avLst/>
              <a:gdLst/>
              <a:ahLst/>
              <a:cxnLst/>
              <a:rect l="l" t="t" r="r" b="b"/>
              <a:pathLst>
                <a:path w="6409" h="7947" extrusionOk="0">
                  <a:moveTo>
                    <a:pt x="587" y="1"/>
                  </a:moveTo>
                  <a:cubicBezTo>
                    <a:pt x="454" y="1"/>
                    <a:pt x="284" y="43"/>
                    <a:pt x="69" y="134"/>
                  </a:cubicBezTo>
                  <a:cubicBezTo>
                    <a:pt x="69" y="1639"/>
                    <a:pt x="0" y="2996"/>
                    <a:pt x="582" y="4228"/>
                  </a:cubicBezTo>
                  <a:cubicBezTo>
                    <a:pt x="1015" y="5163"/>
                    <a:pt x="1506" y="5562"/>
                    <a:pt x="2281" y="6235"/>
                  </a:cubicBezTo>
                  <a:cubicBezTo>
                    <a:pt x="3133" y="6976"/>
                    <a:pt x="4610" y="7947"/>
                    <a:pt x="5830" y="7947"/>
                  </a:cubicBezTo>
                  <a:cubicBezTo>
                    <a:pt x="5998" y="7947"/>
                    <a:pt x="6161" y="7928"/>
                    <a:pt x="6318" y="7888"/>
                  </a:cubicBezTo>
                  <a:cubicBezTo>
                    <a:pt x="6318" y="7615"/>
                    <a:pt x="6363" y="7329"/>
                    <a:pt x="6409" y="7067"/>
                  </a:cubicBezTo>
                  <a:cubicBezTo>
                    <a:pt x="5907" y="6965"/>
                    <a:pt x="5485" y="6748"/>
                    <a:pt x="4972" y="6657"/>
                  </a:cubicBezTo>
                  <a:cubicBezTo>
                    <a:pt x="4470" y="6577"/>
                    <a:pt x="4117" y="6508"/>
                    <a:pt x="3706" y="6223"/>
                  </a:cubicBezTo>
                  <a:cubicBezTo>
                    <a:pt x="3205" y="5870"/>
                    <a:pt x="2498" y="5311"/>
                    <a:pt x="2064" y="4878"/>
                  </a:cubicBezTo>
                  <a:cubicBezTo>
                    <a:pt x="1403" y="4228"/>
                    <a:pt x="993" y="3418"/>
                    <a:pt x="970" y="2415"/>
                  </a:cubicBezTo>
                  <a:cubicBezTo>
                    <a:pt x="950" y="1249"/>
                    <a:pt x="1314" y="1"/>
                    <a:pt x="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8109577" y="3198915"/>
              <a:ext cx="71044" cy="269283"/>
            </a:xfrm>
            <a:custGeom>
              <a:avLst/>
              <a:gdLst/>
              <a:ahLst/>
              <a:cxnLst/>
              <a:rect l="l" t="t" r="r" b="b"/>
              <a:pathLst>
                <a:path w="1369" h="5189" extrusionOk="0">
                  <a:moveTo>
                    <a:pt x="331" y="1"/>
                  </a:moveTo>
                  <a:cubicBezTo>
                    <a:pt x="91" y="890"/>
                    <a:pt x="262" y="2065"/>
                    <a:pt x="262" y="3000"/>
                  </a:cubicBezTo>
                  <a:cubicBezTo>
                    <a:pt x="262" y="3855"/>
                    <a:pt x="0" y="4949"/>
                    <a:pt x="867" y="5189"/>
                  </a:cubicBezTo>
                  <a:cubicBezTo>
                    <a:pt x="935" y="3707"/>
                    <a:pt x="502" y="1608"/>
                    <a:pt x="1369" y="377"/>
                  </a:cubicBezTo>
                  <a:cubicBezTo>
                    <a:pt x="935" y="58"/>
                    <a:pt x="639" y="12"/>
                    <a:pt x="3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8373463" y="3206128"/>
              <a:ext cx="335138" cy="221851"/>
            </a:xfrm>
            <a:custGeom>
              <a:avLst/>
              <a:gdLst/>
              <a:ahLst/>
              <a:cxnLst/>
              <a:rect l="l" t="t" r="r" b="b"/>
              <a:pathLst>
                <a:path w="6458" h="4275" extrusionOk="0">
                  <a:moveTo>
                    <a:pt x="5890" y="0"/>
                  </a:moveTo>
                  <a:cubicBezTo>
                    <a:pt x="5802" y="0"/>
                    <a:pt x="5702" y="4"/>
                    <a:pt x="5588" y="10"/>
                  </a:cubicBezTo>
                  <a:cubicBezTo>
                    <a:pt x="5303" y="1070"/>
                    <a:pt x="5121" y="1641"/>
                    <a:pt x="4174" y="2142"/>
                  </a:cubicBezTo>
                  <a:cubicBezTo>
                    <a:pt x="2943" y="2815"/>
                    <a:pt x="1529" y="2758"/>
                    <a:pt x="149" y="2804"/>
                  </a:cubicBezTo>
                  <a:cubicBezTo>
                    <a:pt x="138" y="3111"/>
                    <a:pt x="138" y="3419"/>
                    <a:pt x="1" y="4275"/>
                  </a:cubicBezTo>
                  <a:cubicBezTo>
                    <a:pt x="1928" y="4275"/>
                    <a:pt x="3764" y="4229"/>
                    <a:pt x="5326" y="2815"/>
                  </a:cubicBezTo>
                  <a:cubicBezTo>
                    <a:pt x="5873" y="2313"/>
                    <a:pt x="6227" y="1629"/>
                    <a:pt x="6352" y="831"/>
                  </a:cubicBezTo>
                  <a:cubicBezTo>
                    <a:pt x="6458" y="121"/>
                    <a:pt x="6353" y="0"/>
                    <a:pt x="5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7556843" y="2048558"/>
              <a:ext cx="1587157" cy="1210036"/>
            </a:xfrm>
            <a:custGeom>
              <a:avLst/>
              <a:gdLst/>
              <a:ahLst/>
              <a:cxnLst/>
              <a:rect l="l" t="t" r="r" b="b"/>
              <a:pathLst>
                <a:path w="30584" h="23317" extrusionOk="0">
                  <a:moveTo>
                    <a:pt x="14930" y="79"/>
                  </a:moveTo>
                  <a:cubicBezTo>
                    <a:pt x="14697" y="79"/>
                    <a:pt x="14465" y="83"/>
                    <a:pt x="14232" y="92"/>
                  </a:cubicBezTo>
                  <a:cubicBezTo>
                    <a:pt x="12202" y="149"/>
                    <a:pt x="9887" y="1"/>
                    <a:pt x="7903" y="673"/>
                  </a:cubicBezTo>
                  <a:cubicBezTo>
                    <a:pt x="5919" y="1357"/>
                    <a:pt x="3775" y="3102"/>
                    <a:pt x="2532" y="5212"/>
                  </a:cubicBezTo>
                  <a:cubicBezTo>
                    <a:pt x="377" y="8883"/>
                    <a:pt x="1" y="12122"/>
                    <a:pt x="47" y="13661"/>
                  </a:cubicBezTo>
                  <a:cubicBezTo>
                    <a:pt x="126" y="15873"/>
                    <a:pt x="1404" y="17584"/>
                    <a:pt x="2681" y="18895"/>
                  </a:cubicBezTo>
                  <a:cubicBezTo>
                    <a:pt x="4106" y="20377"/>
                    <a:pt x="5930" y="20936"/>
                    <a:pt x="7618" y="21598"/>
                  </a:cubicBezTo>
                  <a:cubicBezTo>
                    <a:pt x="10583" y="22772"/>
                    <a:pt x="13456" y="23297"/>
                    <a:pt x="16569" y="23297"/>
                  </a:cubicBezTo>
                  <a:cubicBezTo>
                    <a:pt x="17272" y="23297"/>
                    <a:pt x="18011" y="23317"/>
                    <a:pt x="18763" y="23317"/>
                  </a:cubicBezTo>
                  <a:cubicBezTo>
                    <a:pt x="20904" y="23317"/>
                    <a:pt x="23153" y="23154"/>
                    <a:pt x="24985" y="21905"/>
                  </a:cubicBezTo>
                  <a:cubicBezTo>
                    <a:pt x="27505" y="20184"/>
                    <a:pt x="29774" y="17538"/>
                    <a:pt x="30036" y="13616"/>
                  </a:cubicBezTo>
                  <a:cubicBezTo>
                    <a:pt x="30583" y="5394"/>
                    <a:pt x="25486" y="673"/>
                    <a:pt x="19716" y="354"/>
                  </a:cubicBezTo>
                  <a:cubicBezTo>
                    <a:pt x="18123" y="264"/>
                    <a:pt x="16530" y="79"/>
                    <a:pt x="14930" y="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8982399" y="2897664"/>
              <a:ext cx="72238" cy="103686"/>
            </a:xfrm>
            <a:custGeom>
              <a:avLst/>
              <a:gdLst/>
              <a:ahLst/>
              <a:cxnLst/>
              <a:rect l="l" t="t" r="r" b="b"/>
              <a:pathLst>
                <a:path w="1392" h="1998" extrusionOk="0">
                  <a:moveTo>
                    <a:pt x="1140" y="1"/>
                  </a:moveTo>
                  <a:cubicBezTo>
                    <a:pt x="1065" y="1"/>
                    <a:pt x="991" y="41"/>
                    <a:pt x="947" y="116"/>
                  </a:cubicBezTo>
                  <a:cubicBezTo>
                    <a:pt x="662" y="617"/>
                    <a:pt x="377" y="1119"/>
                    <a:pt x="69" y="1598"/>
                  </a:cubicBezTo>
                  <a:cubicBezTo>
                    <a:pt x="0" y="1712"/>
                    <a:pt x="23" y="1872"/>
                    <a:pt x="126" y="1952"/>
                  </a:cubicBezTo>
                  <a:cubicBezTo>
                    <a:pt x="171" y="1986"/>
                    <a:pt x="217" y="1997"/>
                    <a:pt x="251" y="1997"/>
                  </a:cubicBezTo>
                  <a:cubicBezTo>
                    <a:pt x="331" y="1997"/>
                    <a:pt x="399" y="1963"/>
                    <a:pt x="434" y="1883"/>
                  </a:cubicBezTo>
                  <a:cubicBezTo>
                    <a:pt x="742" y="1393"/>
                    <a:pt x="1038" y="891"/>
                    <a:pt x="1323" y="389"/>
                  </a:cubicBezTo>
                  <a:cubicBezTo>
                    <a:pt x="1392" y="275"/>
                    <a:pt x="1357" y="116"/>
                    <a:pt x="1255" y="36"/>
                  </a:cubicBezTo>
                  <a:cubicBezTo>
                    <a:pt x="1219" y="12"/>
                    <a:pt x="1179" y="1"/>
                    <a:pt x="1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8149796" y="2472229"/>
              <a:ext cx="29061" cy="142089"/>
            </a:xfrm>
            <a:custGeom>
              <a:avLst/>
              <a:gdLst/>
              <a:ahLst/>
              <a:cxnLst/>
              <a:rect l="l" t="t" r="r" b="b"/>
              <a:pathLst>
                <a:path w="560" h="2738" extrusionOk="0">
                  <a:moveTo>
                    <a:pt x="331" y="1"/>
                  </a:moveTo>
                  <a:cubicBezTo>
                    <a:pt x="206" y="1"/>
                    <a:pt x="103" y="115"/>
                    <a:pt x="103" y="252"/>
                  </a:cubicBezTo>
                  <a:cubicBezTo>
                    <a:pt x="115" y="605"/>
                    <a:pt x="80" y="947"/>
                    <a:pt x="58" y="1312"/>
                  </a:cubicBezTo>
                  <a:cubicBezTo>
                    <a:pt x="23" y="1700"/>
                    <a:pt x="1" y="2088"/>
                    <a:pt x="1" y="2498"/>
                  </a:cubicBezTo>
                  <a:cubicBezTo>
                    <a:pt x="12" y="2635"/>
                    <a:pt x="103" y="2738"/>
                    <a:pt x="229" y="2738"/>
                  </a:cubicBezTo>
                  <a:cubicBezTo>
                    <a:pt x="354" y="2738"/>
                    <a:pt x="457" y="2624"/>
                    <a:pt x="445" y="2487"/>
                  </a:cubicBezTo>
                  <a:cubicBezTo>
                    <a:pt x="445" y="2110"/>
                    <a:pt x="468" y="1723"/>
                    <a:pt x="502" y="1358"/>
                  </a:cubicBezTo>
                  <a:cubicBezTo>
                    <a:pt x="525" y="993"/>
                    <a:pt x="559" y="628"/>
                    <a:pt x="548" y="252"/>
                  </a:cubicBezTo>
                  <a:cubicBezTo>
                    <a:pt x="548" y="115"/>
                    <a:pt x="457" y="1"/>
                    <a:pt x="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8010717" y="2320748"/>
              <a:ext cx="26103" cy="159837"/>
            </a:xfrm>
            <a:custGeom>
              <a:avLst/>
              <a:gdLst/>
              <a:ahLst/>
              <a:cxnLst/>
              <a:rect l="l" t="t" r="r" b="b"/>
              <a:pathLst>
                <a:path w="503" h="3080" extrusionOk="0">
                  <a:moveTo>
                    <a:pt x="263" y="1"/>
                  </a:moveTo>
                  <a:cubicBezTo>
                    <a:pt x="138" y="12"/>
                    <a:pt x="47" y="126"/>
                    <a:pt x="47" y="263"/>
                  </a:cubicBezTo>
                  <a:cubicBezTo>
                    <a:pt x="58" y="742"/>
                    <a:pt x="47" y="1232"/>
                    <a:pt x="24" y="1711"/>
                  </a:cubicBezTo>
                  <a:cubicBezTo>
                    <a:pt x="12" y="2076"/>
                    <a:pt x="1" y="2464"/>
                    <a:pt x="1" y="2829"/>
                  </a:cubicBezTo>
                  <a:cubicBezTo>
                    <a:pt x="1" y="2966"/>
                    <a:pt x="92" y="3080"/>
                    <a:pt x="218" y="3080"/>
                  </a:cubicBezTo>
                  <a:cubicBezTo>
                    <a:pt x="343" y="3080"/>
                    <a:pt x="446" y="2966"/>
                    <a:pt x="446" y="2829"/>
                  </a:cubicBezTo>
                  <a:cubicBezTo>
                    <a:pt x="446" y="2464"/>
                    <a:pt x="457" y="2099"/>
                    <a:pt x="468" y="1734"/>
                  </a:cubicBezTo>
                  <a:cubicBezTo>
                    <a:pt x="491" y="1244"/>
                    <a:pt x="503" y="742"/>
                    <a:pt x="491" y="252"/>
                  </a:cubicBezTo>
                  <a:cubicBezTo>
                    <a:pt x="491" y="115"/>
                    <a:pt x="389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8061626" y="2546232"/>
              <a:ext cx="35548" cy="142089"/>
            </a:xfrm>
            <a:custGeom>
              <a:avLst/>
              <a:gdLst/>
              <a:ahLst/>
              <a:cxnLst/>
              <a:rect l="l" t="t" r="r" b="b"/>
              <a:pathLst>
                <a:path w="685" h="2738" extrusionOk="0">
                  <a:moveTo>
                    <a:pt x="320" y="0"/>
                  </a:moveTo>
                  <a:cubicBezTo>
                    <a:pt x="206" y="0"/>
                    <a:pt x="103" y="114"/>
                    <a:pt x="103" y="251"/>
                  </a:cubicBezTo>
                  <a:cubicBezTo>
                    <a:pt x="103" y="422"/>
                    <a:pt x="92" y="605"/>
                    <a:pt x="80" y="810"/>
                  </a:cubicBezTo>
                  <a:cubicBezTo>
                    <a:pt x="46" y="1414"/>
                    <a:pt x="1" y="2098"/>
                    <a:pt x="229" y="2600"/>
                  </a:cubicBezTo>
                  <a:cubicBezTo>
                    <a:pt x="263" y="2680"/>
                    <a:pt x="343" y="2737"/>
                    <a:pt x="422" y="2737"/>
                  </a:cubicBezTo>
                  <a:cubicBezTo>
                    <a:pt x="457" y="2737"/>
                    <a:pt x="491" y="2726"/>
                    <a:pt x="525" y="2714"/>
                  </a:cubicBezTo>
                  <a:cubicBezTo>
                    <a:pt x="639" y="2646"/>
                    <a:pt x="685" y="2498"/>
                    <a:pt x="628" y="2372"/>
                  </a:cubicBezTo>
                  <a:cubicBezTo>
                    <a:pt x="457" y="1996"/>
                    <a:pt x="491" y="1380"/>
                    <a:pt x="525" y="844"/>
                  </a:cubicBezTo>
                  <a:cubicBezTo>
                    <a:pt x="537" y="627"/>
                    <a:pt x="548" y="434"/>
                    <a:pt x="548" y="251"/>
                  </a:cubicBezTo>
                  <a:cubicBezTo>
                    <a:pt x="548" y="114"/>
                    <a:pt x="445" y="0"/>
                    <a:pt x="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8325564" y="2468597"/>
              <a:ext cx="39077" cy="149302"/>
            </a:xfrm>
            <a:custGeom>
              <a:avLst/>
              <a:gdLst/>
              <a:ahLst/>
              <a:cxnLst/>
              <a:rect l="l" t="t" r="r" b="b"/>
              <a:pathLst>
                <a:path w="753" h="2877" extrusionOk="0">
                  <a:moveTo>
                    <a:pt x="250" y="1"/>
                  </a:moveTo>
                  <a:cubicBezTo>
                    <a:pt x="227" y="1"/>
                    <a:pt x="205" y="5"/>
                    <a:pt x="183" y="14"/>
                  </a:cubicBezTo>
                  <a:cubicBezTo>
                    <a:pt x="69" y="60"/>
                    <a:pt x="0" y="196"/>
                    <a:pt x="34" y="333"/>
                  </a:cubicBezTo>
                  <a:cubicBezTo>
                    <a:pt x="205" y="903"/>
                    <a:pt x="308" y="2009"/>
                    <a:pt x="285" y="2614"/>
                  </a:cubicBezTo>
                  <a:cubicBezTo>
                    <a:pt x="285" y="2751"/>
                    <a:pt x="377" y="2876"/>
                    <a:pt x="502" y="2876"/>
                  </a:cubicBezTo>
                  <a:lnTo>
                    <a:pt x="513" y="2876"/>
                  </a:lnTo>
                  <a:cubicBezTo>
                    <a:pt x="627" y="2876"/>
                    <a:pt x="730" y="2773"/>
                    <a:pt x="730" y="2637"/>
                  </a:cubicBezTo>
                  <a:cubicBezTo>
                    <a:pt x="753" y="1975"/>
                    <a:pt x="650" y="812"/>
                    <a:pt x="468" y="174"/>
                  </a:cubicBezTo>
                  <a:cubicBezTo>
                    <a:pt x="431" y="72"/>
                    <a:pt x="342" y="1"/>
                    <a:pt x="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8471129" y="2289247"/>
              <a:ext cx="36119" cy="114428"/>
            </a:xfrm>
            <a:custGeom>
              <a:avLst/>
              <a:gdLst/>
              <a:ahLst/>
              <a:cxnLst/>
              <a:rect l="l" t="t" r="r" b="b"/>
              <a:pathLst>
                <a:path w="696" h="2205" extrusionOk="0">
                  <a:moveTo>
                    <a:pt x="233" y="0"/>
                  </a:moveTo>
                  <a:cubicBezTo>
                    <a:pt x="220" y="0"/>
                    <a:pt x="207" y="1"/>
                    <a:pt x="194" y="3"/>
                  </a:cubicBezTo>
                  <a:cubicBezTo>
                    <a:pt x="80" y="26"/>
                    <a:pt x="0" y="163"/>
                    <a:pt x="23" y="300"/>
                  </a:cubicBezTo>
                  <a:cubicBezTo>
                    <a:pt x="46" y="517"/>
                    <a:pt x="69" y="745"/>
                    <a:pt x="92" y="973"/>
                  </a:cubicBezTo>
                  <a:cubicBezTo>
                    <a:pt x="114" y="1326"/>
                    <a:pt x="149" y="1680"/>
                    <a:pt x="228" y="2022"/>
                  </a:cubicBezTo>
                  <a:cubicBezTo>
                    <a:pt x="263" y="2124"/>
                    <a:pt x="342" y="2204"/>
                    <a:pt x="445" y="2204"/>
                  </a:cubicBezTo>
                  <a:cubicBezTo>
                    <a:pt x="468" y="2204"/>
                    <a:pt x="491" y="2193"/>
                    <a:pt x="502" y="2193"/>
                  </a:cubicBezTo>
                  <a:cubicBezTo>
                    <a:pt x="627" y="2147"/>
                    <a:pt x="696" y="2010"/>
                    <a:pt x="662" y="1874"/>
                  </a:cubicBezTo>
                  <a:cubicBezTo>
                    <a:pt x="582" y="1588"/>
                    <a:pt x="559" y="1269"/>
                    <a:pt x="536" y="927"/>
                  </a:cubicBezTo>
                  <a:cubicBezTo>
                    <a:pt x="513" y="688"/>
                    <a:pt x="491" y="448"/>
                    <a:pt x="456" y="209"/>
                  </a:cubicBezTo>
                  <a:cubicBezTo>
                    <a:pt x="436" y="86"/>
                    <a:pt x="34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6"/>
            <p:cNvSpPr/>
            <p:nvPr/>
          </p:nvSpPr>
          <p:spPr>
            <a:xfrm>
              <a:off x="8568173" y="2405337"/>
              <a:ext cx="26103" cy="174056"/>
            </a:xfrm>
            <a:custGeom>
              <a:avLst/>
              <a:gdLst/>
              <a:ahLst/>
              <a:cxnLst/>
              <a:rect l="l" t="t" r="r" b="b"/>
              <a:pathLst>
                <a:path w="503" h="3354" extrusionOk="0">
                  <a:moveTo>
                    <a:pt x="225" y="1"/>
                  </a:moveTo>
                  <a:cubicBezTo>
                    <a:pt x="218" y="1"/>
                    <a:pt x="212" y="1"/>
                    <a:pt x="206" y="1"/>
                  </a:cubicBezTo>
                  <a:cubicBezTo>
                    <a:pt x="92" y="13"/>
                    <a:pt x="0" y="138"/>
                    <a:pt x="0" y="275"/>
                  </a:cubicBezTo>
                  <a:cubicBezTo>
                    <a:pt x="57" y="1016"/>
                    <a:pt x="57" y="1780"/>
                    <a:pt x="57" y="2521"/>
                  </a:cubicBezTo>
                  <a:cubicBezTo>
                    <a:pt x="57" y="2715"/>
                    <a:pt x="57" y="2909"/>
                    <a:pt x="57" y="3103"/>
                  </a:cubicBezTo>
                  <a:cubicBezTo>
                    <a:pt x="57" y="3240"/>
                    <a:pt x="160" y="3354"/>
                    <a:pt x="274" y="3354"/>
                  </a:cubicBezTo>
                  <a:lnTo>
                    <a:pt x="285" y="3354"/>
                  </a:lnTo>
                  <a:cubicBezTo>
                    <a:pt x="399" y="3354"/>
                    <a:pt x="502" y="3240"/>
                    <a:pt x="502" y="3103"/>
                  </a:cubicBezTo>
                  <a:cubicBezTo>
                    <a:pt x="502" y="2909"/>
                    <a:pt x="502" y="2715"/>
                    <a:pt x="502" y="2533"/>
                  </a:cubicBezTo>
                  <a:cubicBezTo>
                    <a:pt x="502" y="1780"/>
                    <a:pt x="502" y="1005"/>
                    <a:pt x="445" y="230"/>
                  </a:cubicBezTo>
                  <a:cubicBezTo>
                    <a:pt x="445" y="100"/>
                    <a:pt x="342" y="1"/>
                    <a:pt x="2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6"/>
            <p:cNvSpPr/>
            <p:nvPr/>
          </p:nvSpPr>
          <p:spPr>
            <a:xfrm>
              <a:off x="8509584" y="2500045"/>
              <a:ext cx="23145" cy="132021"/>
            </a:xfrm>
            <a:custGeom>
              <a:avLst/>
              <a:gdLst/>
              <a:ahLst/>
              <a:cxnLst/>
              <a:rect l="l" t="t" r="r" b="b"/>
              <a:pathLst>
                <a:path w="446" h="2544" extrusionOk="0">
                  <a:moveTo>
                    <a:pt x="217" y="1"/>
                  </a:moveTo>
                  <a:cubicBezTo>
                    <a:pt x="92" y="1"/>
                    <a:pt x="1" y="115"/>
                    <a:pt x="1" y="252"/>
                  </a:cubicBezTo>
                  <a:lnTo>
                    <a:pt x="1" y="2293"/>
                  </a:lnTo>
                  <a:cubicBezTo>
                    <a:pt x="1" y="2430"/>
                    <a:pt x="92" y="2544"/>
                    <a:pt x="217" y="2544"/>
                  </a:cubicBezTo>
                  <a:cubicBezTo>
                    <a:pt x="343" y="2544"/>
                    <a:pt x="445" y="2430"/>
                    <a:pt x="445" y="2293"/>
                  </a:cubicBezTo>
                  <a:lnTo>
                    <a:pt x="445" y="252"/>
                  </a:lnTo>
                  <a:cubicBezTo>
                    <a:pt x="445" y="115"/>
                    <a:pt x="343" y="1"/>
                    <a:pt x="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8411969" y="2405337"/>
              <a:ext cx="32590" cy="103634"/>
            </a:xfrm>
            <a:custGeom>
              <a:avLst/>
              <a:gdLst/>
              <a:ahLst/>
              <a:cxnLst/>
              <a:rect l="l" t="t" r="r" b="b"/>
              <a:pathLst>
                <a:path w="628" h="1997" extrusionOk="0">
                  <a:moveTo>
                    <a:pt x="234" y="1"/>
                  </a:moveTo>
                  <a:cubicBezTo>
                    <a:pt x="126" y="1"/>
                    <a:pt x="23" y="100"/>
                    <a:pt x="23" y="241"/>
                  </a:cubicBezTo>
                  <a:cubicBezTo>
                    <a:pt x="0" y="594"/>
                    <a:pt x="57" y="936"/>
                    <a:pt x="103" y="1267"/>
                  </a:cubicBezTo>
                  <a:cubicBezTo>
                    <a:pt x="137" y="1450"/>
                    <a:pt x="160" y="1609"/>
                    <a:pt x="171" y="1769"/>
                  </a:cubicBezTo>
                  <a:cubicBezTo>
                    <a:pt x="182" y="1894"/>
                    <a:pt x="285" y="1997"/>
                    <a:pt x="399" y="1997"/>
                  </a:cubicBezTo>
                  <a:lnTo>
                    <a:pt x="422" y="1997"/>
                  </a:lnTo>
                  <a:cubicBezTo>
                    <a:pt x="536" y="1974"/>
                    <a:pt x="627" y="1849"/>
                    <a:pt x="616" y="1712"/>
                  </a:cubicBezTo>
                  <a:cubicBezTo>
                    <a:pt x="604" y="1541"/>
                    <a:pt x="570" y="1358"/>
                    <a:pt x="547" y="1187"/>
                  </a:cubicBezTo>
                  <a:cubicBezTo>
                    <a:pt x="490" y="868"/>
                    <a:pt x="445" y="572"/>
                    <a:pt x="468" y="264"/>
                  </a:cubicBezTo>
                  <a:cubicBezTo>
                    <a:pt x="468" y="127"/>
                    <a:pt x="376" y="13"/>
                    <a:pt x="251" y="1"/>
                  </a:cubicBezTo>
                  <a:cubicBezTo>
                    <a:pt x="245" y="1"/>
                    <a:pt x="239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8420843" y="2623140"/>
              <a:ext cx="23093" cy="135550"/>
            </a:xfrm>
            <a:custGeom>
              <a:avLst/>
              <a:gdLst/>
              <a:ahLst/>
              <a:cxnLst/>
              <a:rect l="l" t="t" r="r" b="b"/>
              <a:pathLst>
                <a:path w="445" h="2612" extrusionOk="0">
                  <a:moveTo>
                    <a:pt x="228" y="1"/>
                  </a:moveTo>
                  <a:cubicBezTo>
                    <a:pt x="103" y="1"/>
                    <a:pt x="0" y="115"/>
                    <a:pt x="0" y="252"/>
                  </a:cubicBezTo>
                  <a:lnTo>
                    <a:pt x="0" y="2361"/>
                  </a:lnTo>
                  <a:cubicBezTo>
                    <a:pt x="0" y="2498"/>
                    <a:pt x="103" y="2612"/>
                    <a:pt x="228" y="2612"/>
                  </a:cubicBezTo>
                  <a:cubicBezTo>
                    <a:pt x="342" y="2612"/>
                    <a:pt x="445" y="2498"/>
                    <a:pt x="445" y="2361"/>
                  </a:cubicBezTo>
                  <a:lnTo>
                    <a:pt x="445" y="252"/>
                  </a:lnTo>
                  <a:cubicBezTo>
                    <a:pt x="445" y="115"/>
                    <a:pt x="342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8552189" y="2732638"/>
              <a:ext cx="23145" cy="117179"/>
            </a:xfrm>
            <a:custGeom>
              <a:avLst/>
              <a:gdLst/>
              <a:ahLst/>
              <a:cxnLst/>
              <a:rect l="l" t="t" r="r" b="b"/>
              <a:pathLst>
                <a:path w="446" h="2258" extrusionOk="0">
                  <a:moveTo>
                    <a:pt x="229" y="0"/>
                  </a:moveTo>
                  <a:cubicBezTo>
                    <a:pt x="103" y="0"/>
                    <a:pt x="1" y="114"/>
                    <a:pt x="1" y="251"/>
                  </a:cubicBezTo>
                  <a:lnTo>
                    <a:pt x="1" y="2007"/>
                  </a:lnTo>
                  <a:cubicBezTo>
                    <a:pt x="1" y="2144"/>
                    <a:pt x="103" y="2258"/>
                    <a:pt x="229" y="2258"/>
                  </a:cubicBezTo>
                  <a:cubicBezTo>
                    <a:pt x="354" y="2258"/>
                    <a:pt x="445" y="2144"/>
                    <a:pt x="445" y="2007"/>
                  </a:cubicBezTo>
                  <a:lnTo>
                    <a:pt x="445" y="251"/>
                  </a:lnTo>
                  <a:cubicBezTo>
                    <a:pt x="445" y="114"/>
                    <a:pt x="354" y="0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8640359" y="2630250"/>
              <a:ext cx="27297" cy="68709"/>
            </a:xfrm>
            <a:custGeom>
              <a:avLst/>
              <a:gdLst/>
              <a:ahLst/>
              <a:cxnLst/>
              <a:rect l="l" t="t" r="r" b="b"/>
              <a:pathLst>
                <a:path w="526" h="1324" extrusionOk="0">
                  <a:moveTo>
                    <a:pt x="229" y="1"/>
                  </a:moveTo>
                  <a:cubicBezTo>
                    <a:pt x="103" y="1"/>
                    <a:pt x="12" y="115"/>
                    <a:pt x="12" y="251"/>
                  </a:cubicBezTo>
                  <a:lnTo>
                    <a:pt x="12" y="422"/>
                  </a:lnTo>
                  <a:cubicBezTo>
                    <a:pt x="1" y="901"/>
                    <a:pt x="12" y="1118"/>
                    <a:pt x="126" y="1243"/>
                  </a:cubicBezTo>
                  <a:cubicBezTo>
                    <a:pt x="172" y="1289"/>
                    <a:pt x="229" y="1323"/>
                    <a:pt x="286" y="1323"/>
                  </a:cubicBezTo>
                  <a:cubicBezTo>
                    <a:pt x="343" y="1323"/>
                    <a:pt x="400" y="1300"/>
                    <a:pt x="434" y="1255"/>
                  </a:cubicBezTo>
                  <a:cubicBezTo>
                    <a:pt x="514" y="1164"/>
                    <a:pt x="525" y="1027"/>
                    <a:pt x="468" y="936"/>
                  </a:cubicBezTo>
                  <a:cubicBezTo>
                    <a:pt x="457" y="844"/>
                    <a:pt x="457" y="571"/>
                    <a:pt x="457" y="434"/>
                  </a:cubicBezTo>
                  <a:lnTo>
                    <a:pt x="457" y="251"/>
                  </a:lnTo>
                  <a:cubicBezTo>
                    <a:pt x="457" y="115"/>
                    <a:pt x="354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8688881" y="2394750"/>
              <a:ext cx="23145" cy="82305"/>
            </a:xfrm>
            <a:custGeom>
              <a:avLst/>
              <a:gdLst/>
              <a:ahLst/>
              <a:cxnLst/>
              <a:rect l="l" t="t" r="r" b="b"/>
              <a:pathLst>
                <a:path w="446" h="1586" extrusionOk="0">
                  <a:moveTo>
                    <a:pt x="229" y="0"/>
                  </a:moveTo>
                  <a:cubicBezTo>
                    <a:pt x="103" y="0"/>
                    <a:pt x="1" y="114"/>
                    <a:pt x="1" y="251"/>
                  </a:cubicBezTo>
                  <a:lnTo>
                    <a:pt x="1" y="1334"/>
                  </a:lnTo>
                  <a:cubicBezTo>
                    <a:pt x="1" y="1471"/>
                    <a:pt x="103" y="1585"/>
                    <a:pt x="229" y="1585"/>
                  </a:cubicBezTo>
                  <a:cubicBezTo>
                    <a:pt x="354" y="1585"/>
                    <a:pt x="445" y="1471"/>
                    <a:pt x="445" y="1334"/>
                  </a:cubicBezTo>
                  <a:lnTo>
                    <a:pt x="445" y="251"/>
                  </a:lnTo>
                  <a:cubicBezTo>
                    <a:pt x="445" y="114"/>
                    <a:pt x="354" y="0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8588308" y="2215401"/>
              <a:ext cx="36742" cy="85886"/>
            </a:xfrm>
            <a:custGeom>
              <a:avLst/>
              <a:gdLst/>
              <a:ahLst/>
              <a:cxnLst/>
              <a:rect l="l" t="t" r="r" b="b"/>
              <a:pathLst>
                <a:path w="708" h="1655" extrusionOk="0">
                  <a:moveTo>
                    <a:pt x="255" y="0"/>
                  </a:moveTo>
                  <a:cubicBezTo>
                    <a:pt x="138" y="0"/>
                    <a:pt x="45" y="99"/>
                    <a:pt x="34" y="229"/>
                  </a:cubicBezTo>
                  <a:cubicBezTo>
                    <a:pt x="0" y="605"/>
                    <a:pt x="91" y="948"/>
                    <a:pt x="183" y="1267"/>
                  </a:cubicBezTo>
                  <a:cubicBezTo>
                    <a:pt x="205" y="1335"/>
                    <a:pt x="228" y="1404"/>
                    <a:pt x="251" y="1472"/>
                  </a:cubicBezTo>
                  <a:cubicBezTo>
                    <a:pt x="274" y="1586"/>
                    <a:pt x="365" y="1655"/>
                    <a:pt x="456" y="1655"/>
                  </a:cubicBezTo>
                  <a:cubicBezTo>
                    <a:pt x="479" y="1655"/>
                    <a:pt x="502" y="1655"/>
                    <a:pt x="525" y="1643"/>
                  </a:cubicBezTo>
                  <a:cubicBezTo>
                    <a:pt x="639" y="1609"/>
                    <a:pt x="707" y="1461"/>
                    <a:pt x="673" y="1335"/>
                  </a:cubicBezTo>
                  <a:cubicBezTo>
                    <a:pt x="650" y="1255"/>
                    <a:pt x="627" y="1187"/>
                    <a:pt x="616" y="1107"/>
                  </a:cubicBezTo>
                  <a:cubicBezTo>
                    <a:pt x="525" y="822"/>
                    <a:pt x="456" y="560"/>
                    <a:pt x="479" y="275"/>
                  </a:cubicBezTo>
                  <a:cubicBezTo>
                    <a:pt x="490" y="138"/>
                    <a:pt x="399" y="13"/>
                    <a:pt x="274" y="1"/>
                  </a:cubicBezTo>
                  <a:cubicBezTo>
                    <a:pt x="267" y="1"/>
                    <a:pt x="261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8646275" y="2458062"/>
              <a:ext cx="23145" cy="61599"/>
            </a:xfrm>
            <a:custGeom>
              <a:avLst/>
              <a:gdLst/>
              <a:ahLst/>
              <a:cxnLst/>
              <a:rect l="l" t="t" r="r" b="b"/>
              <a:pathLst>
                <a:path w="446" h="1187" extrusionOk="0">
                  <a:moveTo>
                    <a:pt x="217" y="0"/>
                  </a:moveTo>
                  <a:cubicBezTo>
                    <a:pt x="103" y="0"/>
                    <a:pt x="1" y="114"/>
                    <a:pt x="1" y="251"/>
                  </a:cubicBezTo>
                  <a:lnTo>
                    <a:pt x="1" y="935"/>
                  </a:lnTo>
                  <a:cubicBezTo>
                    <a:pt x="1" y="1072"/>
                    <a:pt x="103" y="1186"/>
                    <a:pt x="217" y="1186"/>
                  </a:cubicBezTo>
                  <a:cubicBezTo>
                    <a:pt x="343" y="1186"/>
                    <a:pt x="445" y="1072"/>
                    <a:pt x="445" y="935"/>
                  </a:cubicBezTo>
                  <a:lnTo>
                    <a:pt x="445" y="251"/>
                  </a:lnTo>
                  <a:cubicBezTo>
                    <a:pt x="445" y="114"/>
                    <a:pt x="343" y="0"/>
                    <a:pt x="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8766412" y="2264545"/>
              <a:ext cx="27245" cy="100054"/>
            </a:xfrm>
            <a:custGeom>
              <a:avLst/>
              <a:gdLst/>
              <a:ahLst/>
              <a:cxnLst/>
              <a:rect l="l" t="t" r="r" b="b"/>
              <a:pathLst>
                <a:path w="525" h="1928" extrusionOk="0">
                  <a:moveTo>
                    <a:pt x="228" y="1"/>
                  </a:moveTo>
                  <a:cubicBezTo>
                    <a:pt x="114" y="1"/>
                    <a:pt x="12" y="115"/>
                    <a:pt x="12" y="251"/>
                  </a:cubicBezTo>
                  <a:lnTo>
                    <a:pt x="12" y="514"/>
                  </a:lnTo>
                  <a:cubicBezTo>
                    <a:pt x="0" y="901"/>
                    <a:pt x="0" y="1312"/>
                    <a:pt x="69" y="1722"/>
                  </a:cubicBezTo>
                  <a:cubicBezTo>
                    <a:pt x="80" y="1848"/>
                    <a:pt x="183" y="1928"/>
                    <a:pt x="285" y="1928"/>
                  </a:cubicBezTo>
                  <a:lnTo>
                    <a:pt x="320" y="1928"/>
                  </a:lnTo>
                  <a:cubicBezTo>
                    <a:pt x="445" y="1905"/>
                    <a:pt x="525" y="1768"/>
                    <a:pt x="502" y="1631"/>
                  </a:cubicBezTo>
                  <a:cubicBezTo>
                    <a:pt x="445" y="1278"/>
                    <a:pt x="456" y="901"/>
                    <a:pt x="456" y="514"/>
                  </a:cubicBezTo>
                  <a:lnTo>
                    <a:pt x="456" y="251"/>
                  </a:lnTo>
                  <a:cubicBezTo>
                    <a:pt x="456" y="115"/>
                    <a:pt x="354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8859875" y="2373421"/>
              <a:ext cx="29684" cy="146240"/>
            </a:xfrm>
            <a:custGeom>
              <a:avLst/>
              <a:gdLst/>
              <a:ahLst/>
              <a:cxnLst/>
              <a:rect l="l" t="t" r="r" b="b"/>
              <a:pathLst>
                <a:path w="572" h="2818" extrusionOk="0">
                  <a:moveTo>
                    <a:pt x="252" y="1"/>
                  </a:moveTo>
                  <a:cubicBezTo>
                    <a:pt x="115" y="1"/>
                    <a:pt x="24" y="115"/>
                    <a:pt x="12" y="252"/>
                  </a:cubicBezTo>
                  <a:cubicBezTo>
                    <a:pt x="1" y="673"/>
                    <a:pt x="35" y="1084"/>
                    <a:pt x="69" y="1494"/>
                  </a:cubicBezTo>
                  <a:cubicBezTo>
                    <a:pt x="92" y="1848"/>
                    <a:pt x="126" y="2213"/>
                    <a:pt x="115" y="2555"/>
                  </a:cubicBezTo>
                  <a:cubicBezTo>
                    <a:pt x="115" y="2703"/>
                    <a:pt x="218" y="2817"/>
                    <a:pt x="343" y="2817"/>
                  </a:cubicBezTo>
                  <a:cubicBezTo>
                    <a:pt x="468" y="2817"/>
                    <a:pt x="571" y="2703"/>
                    <a:pt x="571" y="2566"/>
                  </a:cubicBezTo>
                  <a:cubicBezTo>
                    <a:pt x="571" y="2190"/>
                    <a:pt x="537" y="1814"/>
                    <a:pt x="514" y="1449"/>
                  </a:cubicBezTo>
                  <a:cubicBezTo>
                    <a:pt x="480" y="1038"/>
                    <a:pt x="457" y="651"/>
                    <a:pt x="468" y="263"/>
                  </a:cubicBezTo>
                  <a:cubicBezTo>
                    <a:pt x="468" y="126"/>
                    <a:pt x="366" y="12"/>
                    <a:pt x="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8798950" y="2490029"/>
              <a:ext cx="23145" cy="149146"/>
            </a:xfrm>
            <a:custGeom>
              <a:avLst/>
              <a:gdLst/>
              <a:ahLst/>
              <a:cxnLst/>
              <a:rect l="l" t="t" r="r" b="b"/>
              <a:pathLst>
                <a:path w="446" h="2874" extrusionOk="0">
                  <a:moveTo>
                    <a:pt x="229" y="0"/>
                  </a:moveTo>
                  <a:cubicBezTo>
                    <a:pt x="103" y="0"/>
                    <a:pt x="0" y="103"/>
                    <a:pt x="0" y="251"/>
                  </a:cubicBezTo>
                  <a:lnTo>
                    <a:pt x="0" y="2623"/>
                  </a:lnTo>
                  <a:cubicBezTo>
                    <a:pt x="0" y="2760"/>
                    <a:pt x="103" y="2874"/>
                    <a:pt x="229" y="2874"/>
                  </a:cubicBezTo>
                  <a:cubicBezTo>
                    <a:pt x="354" y="2874"/>
                    <a:pt x="445" y="2760"/>
                    <a:pt x="445" y="2623"/>
                  </a:cubicBezTo>
                  <a:lnTo>
                    <a:pt x="445" y="251"/>
                  </a:lnTo>
                  <a:cubicBezTo>
                    <a:pt x="445" y="103"/>
                    <a:pt x="354" y="0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6"/>
            <p:cNvSpPr/>
            <p:nvPr/>
          </p:nvSpPr>
          <p:spPr>
            <a:xfrm>
              <a:off x="8722042" y="2563824"/>
              <a:ext cx="31967" cy="75352"/>
            </a:xfrm>
            <a:custGeom>
              <a:avLst/>
              <a:gdLst/>
              <a:ahLst/>
              <a:cxnLst/>
              <a:rect l="l" t="t" r="r" b="b"/>
              <a:pathLst>
                <a:path w="616" h="1452" extrusionOk="0">
                  <a:moveTo>
                    <a:pt x="250" y="0"/>
                  </a:moveTo>
                  <a:cubicBezTo>
                    <a:pt x="141" y="0"/>
                    <a:pt x="55" y="96"/>
                    <a:pt x="34" y="220"/>
                  </a:cubicBezTo>
                  <a:cubicBezTo>
                    <a:pt x="0" y="585"/>
                    <a:pt x="46" y="961"/>
                    <a:pt x="160" y="1292"/>
                  </a:cubicBezTo>
                  <a:cubicBezTo>
                    <a:pt x="194" y="1383"/>
                    <a:pt x="274" y="1452"/>
                    <a:pt x="365" y="1452"/>
                  </a:cubicBezTo>
                  <a:cubicBezTo>
                    <a:pt x="388" y="1452"/>
                    <a:pt x="422" y="1440"/>
                    <a:pt x="445" y="1429"/>
                  </a:cubicBezTo>
                  <a:cubicBezTo>
                    <a:pt x="559" y="1383"/>
                    <a:pt x="616" y="1235"/>
                    <a:pt x="570" y="1109"/>
                  </a:cubicBezTo>
                  <a:cubicBezTo>
                    <a:pt x="490" y="859"/>
                    <a:pt x="456" y="562"/>
                    <a:pt x="479" y="277"/>
                  </a:cubicBezTo>
                  <a:cubicBezTo>
                    <a:pt x="490" y="140"/>
                    <a:pt x="411" y="15"/>
                    <a:pt x="285" y="3"/>
                  </a:cubicBezTo>
                  <a:cubicBezTo>
                    <a:pt x="273" y="1"/>
                    <a:pt x="262" y="0"/>
                    <a:pt x="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6"/>
            <p:cNvSpPr/>
            <p:nvPr/>
          </p:nvSpPr>
          <p:spPr>
            <a:xfrm>
              <a:off x="8738596" y="2729058"/>
              <a:ext cx="36742" cy="120760"/>
            </a:xfrm>
            <a:custGeom>
              <a:avLst/>
              <a:gdLst/>
              <a:ahLst/>
              <a:cxnLst/>
              <a:rect l="l" t="t" r="r" b="b"/>
              <a:pathLst>
                <a:path w="708" h="2327" extrusionOk="0">
                  <a:moveTo>
                    <a:pt x="462" y="0"/>
                  </a:moveTo>
                  <a:cubicBezTo>
                    <a:pt x="457" y="0"/>
                    <a:pt x="451" y="0"/>
                    <a:pt x="445" y="1"/>
                  </a:cubicBezTo>
                  <a:cubicBezTo>
                    <a:pt x="320" y="1"/>
                    <a:pt x="228" y="126"/>
                    <a:pt x="240" y="263"/>
                  </a:cubicBezTo>
                  <a:cubicBezTo>
                    <a:pt x="263" y="924"/>
                    <a:pt x="194" y="1506"/>
                    <a:pt x="46" y="1996"/>
                  </a:cubicBezTo>
                  <a:cubicBezTo>
                    <a:pt x="0" y="2122"/>
                    <a:pt x="57" y="2270"/>
                    <a:pt x="171" y="2316"/>
                  </a:cubicBezTo>
                  <a:cubicBezTo>
                    <a:pt x="206" y="2327"/>
                    <a:pt x="228" y="2327"/>
                    <a:pt x="251" y="2327"/>
                  </a:cubicBezTo>
                  <a:cubicBezTo>
                    <a:pt x="342" y="2327"/>
                    <a:pt x="434" y="2270"/>
                    <a:pt x="457" y="2167"/>
                  </a:cubicBezTo>
                  <a:cubicBezTo>
                    <a:pt x="639" y="1609"/>
                    <a:pt x="707" y="970"/>
                    <a:pt x="685" y="240"/>
                  </a:cubicBezTo>
                  <a:cubicBezTo>
                    <a:pt x="674" y="110"/>
                    <a:pt x="580" y="0"/>
                    <a:pt x="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8897187" y="2679809"/>
              <a:ext cx="30826" cy="71823"/>
            </a:xfrm>
            <a:custGeom>
              <a:avLst/>
              <a:gdLst/>
              <a:ahLst/>
              <a:cxnLst/>
              <a:rect l="l" t="t" r="r" b="b"/>
              <a:pathLst>
                <a:path w="594" h="1384" extrusionOk="0">
                  <a:moveTo>
                    <a:pt x="348" y="1"/>
                  </a:moveTo>
                  <a:cubicBezTo>
                    <a:pt x="255" y="1"/>
                    <a:pt x="164" y="64"/>
                    <a:pt x="137" y="163"/>
                  </a:cubicBezTo>
                  <a:cubicBezTo>
                    <a:pt x="35" y="505"/>
                    <a:pt x="0" y="847"/>
                    <a:pt x="23" y="1155"/>
                  </a:cubicBezTo>
                  <a:cubicBezTo>
                    <a:pt x="35" y="1280"/>
                    <a:pt x="126" y="1383"/>
                    <a:pt x="240" y="1383"/>
                  </a:cubicBezTo>
                  <a:lnTo>
                    <a:pt x="263" y="1383"/>
                  </a:lnTo>
                  <a:cubicBezTo>
                    <a:pt x="388" y="1372"/>
                    <a:pt x="479" y="1246"/>
                    <a:pt x="468" y="1109"/>
                  </a:cubicBezTo>
                  <a:cubicBezTo>
                    <a:pt x="445" y="870"/>
                    <a:pt x="479" y="596"/>
                    <a:pt x="559" y="334"/>
                  </a:cubicBezTo>
                  <a:cubicBezTo>
                    <a:pt x="593" y="197"/>
                    <a:pt x="536" y="60"/>
                    <a:pt x="422" y="15"/>
                  </a:cubicBezTo>
                  <a:cubicBezTo>
                    <a:pt x="398" y="5"/>
                    <a:pt x="373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8811976" y="2785312"/>
              <a:ext cx="29061" cy="110692"/>
            </a:xfrm>
            <a:custGeom>
              <a:avLst/>
              <a:gdLst/>
              <a:ahLst/>
              <a:cxnLst/>
              <a:rect l="l" t="t" r="r" b="b"/>
              <a:pathLst>
                <a:path w="560" h="2133" extrusionOk="0">
                  <a:moveTo>
                    <a:pt x="331" y="0"/>
                  </a:moveTo>
                  <a:cubicBezTo>
                    <a:pt x="217" y="0"/>
                    <a:pt x="114" y="114"/>
                    <a:pt x="114" y="251"/>
                  </a:cubicBezTo>
                  <a:cubicBezTo>
                    <a:pt x="114" y="604"/>
                    <a:pt x="80" y="935"/>
                    <a:pt x="57" y="1277"/>
                  </a:cubicBezTo>
                  <a:cubicBezTo>
                    <a:pt x="35" y="1471"/>
                    <a:pt x="23" y="1665"/>
                    <a:pt x="12" y="1859"/>
                  </a:cubicBezTo>
                  <a:cubicBezTo>
                    <a:pt x="0" y="1996"/>
                    <a:pt x="92" y="2121"/>
                    <a:pt x="217" y="2121"/>
                  </a:cubicBezTo>
                  <a:cubicBezTo>
                    <a:pt x="228" y="2132"/>
                    <a:pt x="228" y="2132"/>
                    <a:pt x="228" y="2132"/>
                  </a:cubicBezTo>
                  <a:cubicBezTo>
                    <a:pt x="354" y="2132"/>
                    <a:pt x="445" y="2030"/>
                    <a:pt x="456" y="1893"/>
                  </a:cubicBezTo>
                  <a:cubicBezTo>
                    <a:pt x="468" y="1699"/>
                    <a:pt x="479" y="1517"/>
                    <a:pt x="502" y="1323"/>
                  </a:cubicBezTo>
                  <a:cubicBezTo>
                    <a:pt x="525" y="981"/>
                    <a:pt x="559" y="627"/>
                    <a:pt x="559" y="251"/>
                  </a:cubicBezTo>
                  <a:cubicBezTo>
                    <a:pt x="559" y="114"/>
                    <a:pt x="456" y="0"/>
                    <a:pt x="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8861691" y="2908199"/>
              <a:ext cx="60977" cy="110900"/>
            </a:xfrm>
            <a:custGeom>
              <a:avLst/>
              <a:gdLst/>
              <a:ahLst/>
              <a:cxnLst/>
              <a:rect l="l" t="t" r="r" b="b"/>
              <a:pathLst>
                <a:path w="1175" h="2137" extrusionOk="0">
                  <a:moveTo>
                    <a:pt x="938" y="0"/>
                  </a:moveTo>
                  <a:cubicBezTo>
                    <a:pt x="830" y="0"/>
                    <a:pt x="737" y="76"/>
                    <a:pt x="707" y="198"/>
                  </a:cubicBezTo>
                  <a:cubicBezTo>
                    <a:pt x="616" y="654"/>
                    <a:pt x="388" y="1110"/>
                    <a:pt x="171" y="1543"/>
                  </a:cubicBezTo>
                  <a:lnTo>
                    <a:pt x="57" y="1760"/>
                  </a:lnTo>
                  <a:cubicBezTo>
                    <a:pt x="0" y="1874"/>
                    <a:pt x="46" y="2034"/>
                    <a:pt x="148" y="2102"/>
                  </a:cubicBezTo>
                  <a:cubicBezTo>
                    <a:pt x="183" y="2125"/>
                    <a:pt x="217" y="2136"/>
                    <a:pt x="251" y="2136"/>
                  </a:cubicBezTo>
                  <a:cubicBezTo>
                    <a:pt x="331" y="2136"/>
                    <a:pt x="411" y="2079"/>
                    <a:pt x="456" y="1999"/>
                  </a:cubicBezTo>
                  <a:lnTo>
                    <a:pt x="559" y="1794"/>
                  </a:lnTo>
                  <a:cubicBezTo>
                    <a:pt x="787" y="1349"/>
                    <a:pt x="1038" y="836"/>
                    <a:pt x="1140" y="312"/>
                  </a:cubicBezTo>
                  <a:cubicBezTo>
                    <a:pt x="1175" y="175"/>
                    <a:pt x="1095" y="38"/>
                    <a:pt x="981" y="4"/>
                  </a:cubicBezTo>
                  <a:cubicBezTo>
                    <a:pt x="967" y="1"/>
                    <a:pt x="952" y="0"/>
                    <a:pt x="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8738596" y="2985730"/>
              <a:ext cx="60406" cy="82461"/>
            </a:xfrm>
            <a:custGeom>
              <a:avLst/>
              <a:gdLst/>
              <a:ahLst/>
              <a:cxnLst/>
              <a:rect l="l" t="t" r="r" b="b"/>
              <a:pathLst>
                <a:path w="1164" h="1589" extrusionOk="0">
                  <a:moveTo>
                    <a:pt x="923" y="0"/>
                  </a:moveTo>
                  <a:cubicBezTo>
                    <a:pt x="812" y="0"/>
                    <a:pt x="718" y="96"/>
                    <a:pt x="707" y="220"/>
                  </a:cubicBezTo>
                  <a:cubicBezTo>
                    <a:pt x="662" y="597"/>
                    <a:pt x="411" y="1018"/>
                    <a:pt x="183" y="1098"/>
                  </a:cubicBezTo>
                  <a:cubicBezTo>
                    <a:pt x="69" y="1133"/>
                    <a:pt x="0" y="1281"/>
                    <a:pt x="35" y="1406"/>
                  </a:cubicBezTo>
                  <a:cubicBezTo>
                    <a:pt x="69" y="1520"/>
                    <a:pt x="160" y="1589"/>
                    <a:pt x="251" y="1589"/>
                  </a:cubicBezTo>
                  <a:cubicBezTo>
                    <a:pt x="274" y="1589"/>
                    <a:pt x="297" y="1577"/>
                    <a:pt x="320" y="1577"/>
                  </a:cubicBezTo>
                  <a:cubicBezTo>
                    <a:pt x="753" y="1418"/>
                    <a:pt x="1084" y="802"/>
                    <a:pt x="1141" y="289"/>
                  </a:cubicBezTo>
                  <a:cubicBezTo>
                    <a:pt x="1163" y="140"/>
                    <a:pt x="1072" y="15"/>
                    <a:pt x="958" y="4"/>
                  </a:cubicBezTo>
                  <a:cubicBezTo>
                    <a:pt x="946" y="1"/>
                    <a:pt x="93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8687687" y="2929268"/>
              <a:ext cx="52725" cy="86249"/>
            </a:xfrm>
            <a:custGeom>
              <a:avLst/>
              <a:gdLst/>
              <a:ahLst/>
              <a:cxnLst/>
              <a:rect l="l" t="t" r="r" b="b"/>
              <a:pathLst>
                <a:path w="1016" h="1662" extrusionOk="0">
                  <a:moveTo>
                    <a:pt x="764" y="0"/>
                  </a:moveTo>
                  <a:cubicBezTo>
                    <a:pt x="663" y="0"/>
                    <a:pt x="577" y="75"/>
                    <a:pt x="548" y="191"/>
                  </a:cubicBezTo>
                  <a:cubicBezTo>
                    <a:pt x="457" y="636"/>
                    <a:pt x="366" y="943"/>
                    <a:pt x="103" y="1217"/>
                  </a:cubicBezTo>
                  <a:cubicBezTo>
                    <a:pt x="12" y="1308"/>
                    <a:pt x="1" y="1468"/>
                    <a:pt x="81" y="1571"/>
                  </a:cubicBezTo>
                  <a:cubicBezTo>
                    <a:pt x="126" y="1628"/>
                    <a:pt x="195" y="1662"/>
                    <a:pt x="252" y="1662"/>
                  </a:cubicBezTo>
                  <a:cubicBezTo>
                    <a:pt x="309" y="1662"/>
                    <a:pt x="354" y="1639"/>
                    <a:pt x="400" y="1593"/>
                  </a:cubicBezTo>
                  <a:cubicBezTo>
                    <a:pt x="765" y="1228"/>
                    <a:pt x="867" y="818"/>
                    <a:pt x="981" y="316"/>
                  </a:cubicBezTo>
                  <a:cubicBezTo>
                    <a:pt x="1016" y="179"/>
                    <a:pt x="936" y="43"/>
                    <a:pt x="822" y="8"/>
                  </a:cubicBezTo>
                  <a:cubicBezTo>
                    <a:pt x="802" y="3"/>
                    <a:pt x="783" y="0"/>
                    <a:pt x="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8658107" y="2820445"/>
              <a:ext cx="39129" cy="61340"/>
            </a:xfrm>
            <a:custGeom>
              <a:avLst/>
              <a:gdLst/>
              <a:ahLst/>
              <a:cxnLst/>
              <a:rect l="l" t="t" r="r" b="b"/>
              <a:pathLst>
                <a:path w="754" h="1182" extrusionOk="0">
                  <a:moveTo>
                    <a:pt x="499" y="0"/>
                  </a:moveTo>
                  <a:cubicBezTo>
                    <a:pt x="400" y="0"/>
                    <a:pt x="305" y="84"/>
                    <a:pt x="286" y="201"/>
                  </a:cubicBezTo>
                  <a:cubicBezTo>
                    <a:pt x="263" y="418"/>
                    <a:pt x="149" y="634"/>
                    <a:pt x="58" y="794"/>
                  </a:cubicBezTo>
                  <a:cubicBezTo>
                    <a:pt x="1" y="919"/>
                    <a:pt x="35" y="1068"/>
                    <a:pt x="137" y="1148"/>
                  </a:cubicBezTo>
                  <a:cubicBezTo>
                    <a:pt x="172" y="1170"/>
                    <a:pt x="217" y="1182"/>
                    <a:pt x="251" y="1182"/>
                  </a:cubicBezTo>
                  <a:cubicBezTo>
                    <a:pt x="331" y="1182"/>
                    <a:pt x="400" y="1136"/>
                    <a:pt x="445" y="1056"/>
                  </a:cubicBezTo>
                  <a:cubicBezTo>
                    <a:pt x="548" y="851"/>
                    <a:pt x="685" y="589"/>
                    <a:pt x="730" y="292"/>
                  </a:cubicBezTo>
                  <a:cubicBezTo>
                    <a:pt x="753" y="155"/>
                    <a:pt x="673" y="30"/>
                    <a:pt x="548" y="7"/>
                  </a:cubicBezTo>
                  <a:cubicBezTo>
                    <a:pt x="532" y="2"/>
                    <a:pt x="515" y="0"/>
                    <a:pt x="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8584728" y="3080594"/>
              <a:ext cx="86457" cy="40271"/>
            </a:xfrm>
            <a:custGeom>
              <a:avLst/>
              <a:gdLst/>
              <a:ahLst/>
              <a:cxnLst/>
              <a:rect l="l" t="t" r="r" b="b"/>
              <a:pathLst>
                <a:path w="1666" h="776" extrusionOk="0">
                  <a:moveTo>
                    <a:pt x="1405" y="1"/>
                  </a:moveTo>
                  <a:cubicBezTo>
                    <a:pt x="1374" y="1"/>
                    <a:pt x="1342" y="8"/>
                    <a:pt x="1312" y="23"/>
                  </a:cubicBezTo>
                  <a:cubicBezTo>
                    <a:pt x="913" y="228"/>
                    <a:pt x="651" y="262"/>
                    <a:pt x="217" y="274"/>
                  </a:cubicBezTo>
                  <a:cubicBezTo>
                    <a:pt x="92" y="274"/>
                    <a:pt x="1" y="388"/>
                    <a:pt x="1" y="525"/>
                  </a:cubicBezTo>
                  <a:cubicBezTo>
                    <a:pt x="1" y="661"/>
                    <a:pt x="92" y="775"/>
                    <a:pt x="217" y="775"/>
                  </a:cubicBezTo>
                  <a:cubicBezTo>
                    <a:pt x="696" y="775"/>
                    <a:pt x="1027" y="718"/>
                    <a:pt x="1494" y="479"/>
                  </a:cubicBezTo>
                  <a:cubicBezTo>
                    <a:pt x="1608" y="422"/>
                    <a:pt x="1665" y="274"/>
                    <a:pt x="1608" y="148"/>
                  </a:cubicBezTo>
                  <a:cubicBezTo>
                    <a:pt x="1575" y="56"/>
                    <a:pt x="1492" y="1"/>
                    <a:pt x="1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8616124" y="3147279"/>
              <a:ext cx="102389" cy="51117"/>
            </a:xfrm>
            <a:custGeom>
              <a:avLst/>
              <a:gdLst/>
              <a:ahLst/>
              <a:cxnLst/>
              <a:rect l="l" t="t" r="r" b="b"/>
              <a:pathLst>
                <a:path w="1973" h="985" extrusionOk="0">
                  <a:moveTo>
                    <a:pt x="1734" y="0"/>
                  </a:moveTo>
                  <a:cubicBezTo>
                    <a:pt x="1723" y="0"/>
                    <a:pt x="1711" y="1"/>
                    <a:pt x="1699" y="4"/>
                  </a:cubicBezTo>
                  <a:cubicBezTo>
                    <a:pt x="1425" y="49"/>
                    <a:pt x="1175" y="152"/>
                    <a:pt x="924" y="254"/>
                  </a:cubicBezTo>
                  <a:cubicBezTo>
                    <a:pt x="684" y="357"/>
                    <a:pt x="445" y="448"/>
                    <a:pt x="205" y="483"/>
                  </a:cubicBezTo>
                  <a:cubicBezTo>
                    <a:pt x="91" y="494"/>
                    <a:pt x="0" y="619"/>
                    <a:pt x="11" y="756"/>
                  </a:cubicBezTo>
                  <a:cubicBezTo>
                    <a:pt x="23" y="882"/>
                    <a:pt x="125" y="984"/>
                    <a:pt x="228" y="984"/>
                  </a:cubicBezTo>
                  <a:cubicBezTo>
                    <a:pt x="239" y="984"/>
                    <a:pt x="251" y="984"/>
                    <a:pt x="262" y="973"/>
                  </a:cubicBezTo>
                  <a:cubicBezTo>
                    <a:pt x="547" y="939"/>
                    <a:pt x="821" y="836"/>
                    <a:pt x="1072" y="722"/>
                  </a:cubicBezTo>
                  <a:cubicBezTo>
                    <a:pt x="1311" y="631"/>
                    <a:pt x="1539" y="540"/>
                    <a:pt x="1767" y="505"/>
                  </a:cubicBezTo>
                  <a:cubicBezTo>
                    <a:pt x="1881" y="483"/>
                    <a:pt x="1973" y="357"/>
                    <a:pt x="1950" y="220"/>
                  </a:cubicBezTo>
                  <a:cubicBezTo>
                    <a:pt x="1940" y="96"/>
                    <a:pt x="1845" y="0"/>
                    <a:pt x="1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8819085" y="3066427"/>
              <a:ext cx="111886" cy="89363"/>
            </a:xfrm>
            <a:custGeom>
              <a:avLst/>
              <a:gdLst/>
              <a:ahLst/>
              <a:cxnLst/>
              <a:rect l="l" t="t" r="r" b="b"/>
              <a:pathLst>
                <a:path w="2156" h="1722" extrusionOk="0">
                  <a:moveTo>
                    <a:pt x="1907" y="0"/>
                  </a:moveTo>
                  <a:cubicBezTo>
                    <a:pt x="1859" y="0"/>
                    <a:pt x="1810" y="18"/>
                    <a:pt x="1768" y="56"/>
                  </a:cubicBezTo>
                  <a:cubicBezTo>
                    <a:pt x="1688" y="125"/>
                    <a:pt x="1597" y="193"/>
                    <a:pt x="1517" y="273"/>
                  </a:cubicBezTo>
                  <a:cubicBezTo>
                    <a:pt x="1061" y="649"/>
                    <a:pt x="639" y="1003"/>
                    <a:pt x="160" y="1242"/>
                  </a:cubicBezTo>
                  <a:cubicBezTo>
                    <a:pt x="46" y="1299"/>
                    <a:pt x="0" y="1448"/>
                    <a:pt x="46" y="1573"/>
                  </a:cubicBezTo>
                  <a:cubicBezTo>
                    <a:pt x="80" y="1664"/>
                    <a:pt x="160" y="1721"/>
                    <a:pt x="251" y="1721"/>
                  </a:cubicBezTo>
                  <a:cubicBezTo>
                    <a:pt x="285" y="1721"/>
                    <a:pt x="308" y="1721"/>
                    <a:pt x="342" y="1698"/>
                  </a:cubicBezTo>
                  <a:cubicBezTo>
                    <a:pt x="867" y="1448"/>
                    <a:pt x="1334" y="1048"/>
                    <a:pt x="1779" y="672"/>
                  </a:cubicBezTo>
                  <a:cubicBezTo>
                    <a:pt x="1870" y="604"/>
                    <a:pt x="1950" y="524"/>
                    <a:pt x="2041" y="456"/>
                  </a:cubicBezTo>
                  <a:cubicBezTo>
                    <a:pt x="2133" y="376"/>
                    <a:pt x="2155" y="216"/>
                    <a:pt x="2087" y="102"/>
                  </a:cubicBezTo>
                  <a:cubicBezTo>
                    <a:pt x="2040" y="36"/>
                    <a:pt x="1975" y="0"/>
                    <a:pt x="19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8974719" y="2686452"/>
              <a:ext cx="52103" cy="103634"/>
            </a:xfrm>
            <a:custGeom>
              <a:avLst/>
              <a:gdLst/>
              <a:ahLst/>
              <a:cxnLst/>
              <a:rect l="l" t="t" r="r" b="b"/>
              <a:pathLst>
                <a:path w="1004" h="1997" extrusionOk="0">
                  <a:moveTo>
                    <a:pt x="787" y="1"/>
                  </a:moveTo>
                  <a:cubicBezTo>
                    <a:pt x="661" y="1"/>
                    <a:pt x="559" y="103"/>
                    <a:pt x="547" y="240"/>
                  </a:cubicBezTo>
                  <a:cubicBezTo>
                    <a:pt x="525" y="514"/>
                    <a:pt x="411" y="742"/>
                    <a:pt x="297" y="981"/>
                  </a:cubicBezTo>
                  <a:cubicBezTo>
                    <a:pt x="194" y="1198"/>
                    <a:pt x="80" y="1426"/>
                    <a:pt x="34" y="1688"/>
                  </a:cubicBezTo>
                  <a:cubicBezTo>
                    <a:pt x="0" y="1825"/>
                    <a:pt x="80" y="1962"/>
                    <a:pt x="205" y="1996"/>
                  </a:cubicBezTo>
                  <a:lnTo>
                    <a:pt x="251" y="1996"/>
                  </a:lnTo>
                  <a:cubicBezTo>
                    <a:pt x="354" y="1996"/>
                    <a:pt x="445" y="1916"/>
                    <a:pt x="468" y="1802"/>
                  </a:cubicBezTo>
                  <a:cubicBezTo>
                    <a:pt x="502" y="1597"/>
                    <a:pt x="593" y="1415"/>
                    <a:pt x="684" y="1221"/>
                  </a:cubicBezTo>
                  <a:cubicBezTo>
                    <a:pt x="821" y="959"/>
                    <a:pt x="958" y="651"/>
                    <a:pt x="992" y="274"/>
                  </a:cubicBezTo>
                  <a:cubicBezTo>
                    <a:pt x="1004" y="138"/>
                    <a:pt x="912" y="12"/>
                    <a:pt x="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6"/>
            <p:cNvSpPr/>
            <p:nvPr/>
          </p:nvSpPr>
          <p:spPr>
            <a:xfrm>
              <a:off x="8950432" y="2482920"/>
              <a:ext cx="28438" cy="92944"/>
            </a:xfrm>
            <a:custGeom>
              <a:avLst/>
              <a:gdLst/>
              <a:ahLst/>
              <a:cxnLst/>
              <a:rect l="l" t="t" r="r" b="b"/>
              <a:pathLst>
                <a:path w="548" h="1791" extrusionOk="0">
                  <a:moveTo>
                    <a:pt x="308" y="0"/>
                  </a:moveTo>
                  <a:cubicBezTo>
                    <a:pt x="183" y="0"/>
                    <a:pt x="80" y="114"/>
                    <a:pt x="80" y="251"/>
                  </a:cubicBezTo>
                  <a:cubicBezTo>
                    <a:pt x="80" y="342"/>
                    <a:pt x="80" y="445"/>
                    <a:pt x="80" y="548"/>
                  </a:cubicBezTo>
                  <a:cubicBezTo>
                    <a:pt x="92" y="867"/>
                    <a:pt x="103" y="1232"/>
                    <a:pt x="35" y="1471"/>
                  </a:cubicBezTo>
                  <a:cubicBezTo>
                    <a:pt x="1" y="1597"/>
                    <a:pt x="69" y="1733"/>
                    <a:pt x="194" y="1779"/>
                  </a:cubicBezTo>
                  <a:cubicBezTo>
                    <a:pt x="206" y="1779"/>
                    <a:pt x="229" y="1790"/>
                    <a:pt x="251" y="1790"/>
                  </a:cubicBezTo>
                  <a:cubicBezTo>
                    <a:pt x="354" y="1790"/>
                    <a:pt x="434" y="1711"/>
                    <a:pt x="468" y="1608"/>
                  </a:cubicBezTo>
                  <a:cubicBezTo>
                    <a:pt x="548" y="1300"/>
                    <a:pt x="537" y="912"/>
                    <a:pt x="525" y="536"/>
                  </a:cubicBezTo>
                  <a:cubicBezTo>
                    <a:pt x="525" y="434"/>
                    <a:pt x="525" y="342"/>
                    <a:pt x="525" y="251"/>
                  </a:cubicBezTo>
                  <a:cubicBezTo>
                    <a:pt x="525" y="114"/>
                    <a:pt x="423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6"/>
            <p:cNvSpPr/>
            <p:nvPr/>
          </p:nvSpPr>
          <p:spPr>
            <a:xfrm>
              <a:off x="8938029" y="2296461"/>
              <a:ext cx="34354" cy="82357"/>
            </a:xfrm>
            <a:custGeom>
              <a:avLst/>
              <a:gdLst/>
              <a:ahLst/>
              <a:cxnLst/>
              <a:rect l="l" t="t" r="r" b="b"/>
              <a:pathLst>
                <a:path w="662" h="1587" extrusionOk="0">
                  <a:moveTo>
                    <a:pt x="224" y="1"/>
                  </a:moveTo>
                  <a:cubicBezTo>
                    <a:pt x="115" y="1"/>
                    <a:pt x="12" y="110"/>
                    <a:pt x="12" y="241"/>
                  </a:cubicBezTo>
                  <a:cubicBezTo>
                    <a:pt x="0" y="503"/>
                    <a:pt x="69" y="720"/>
                    <a:pt x="126" y="914"/>
                  </a:cubicBezTo>
                  <a:cubicBezTo>
                    <a:pt x="171" y="1062"/>
                    <a:pt x="217" y="1199"/>
                    <a:pt x="217" y="1335"/>
                  </a:cubicBezTo>
                  <a:cubicBezTo>
                    <a:pt x="217" y="1472"/>
                    <a:pt x="319" y="1586"/>
                    <a:pt x="445" y="1586"/>
                  </a:cubicBezTo>
                  <a:cubicBezTo>
                    <a:pt x="570" y="1586"/>
                    <a:pt x="662" y="1461"/>
                    <a:pt x="662" y="1324"/>
                  </a:cubicBezTo>
                  <a:cubicBezTo>
                    <a:pt x="662" y="1107"/>
                    <a:pt x="605" y="914"/>
                    <a:pt x="547" y="743"/>
                  </a:cubicBezTo>
                  <a:cubicBezTo>
                    <a:pt x="490" y="571"/>
                    <a:pt x="445" y="423"/>
                    <a:pt x="456" y="264"/>
                  </a:cubicBezTo>
                  <a:cubicBezTo>
                    <a:pt x="456" y="127"/>
                    <a:pt x="365" y="1"/>
                    <a:pt x="240" y="1"/>
                  </a:cubicBezTo>
                  <a:cubicBezTo>
                    <a:pt x="234" y="1"/>
                    <a:pt x="229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9009592" y="2391273"/>
              <a:ext cx="44474" cy="135498"/>
            </a:xfrm>
            <a:custGeom>
              <a:avLst/>
              <a:gdLst/>
              <a:ahLst/>
              <a:cxnLst/>
              <a:rect l="l" t="t" r="r" b="b"/>
              <a:pathLst>
                <a:path w="857" h="2611" extrusionOk="0">
                  <a:moveTo>
                    <a:pt x="249" y="1"/>
                  </a:moveTo>
                  <a:cubicBezTo>
                    <a:pt x="207" y="1"/>
                    <a:pt x="164" y="15"/>
                    <a:pt x="126" y="44"/>
                  </a:cubicBezTo>
                  <a:cubicBezTo>
                    <a:pt x="24" y="113"/>
                    <a:pt x="1" y="272"/>
                    <a:pt x="58" y="386"/>
                  </a:cubicBezTo>
                  <a:cubicBezTo>
                    <a:pt x="297" y="797"/>
                    <a:pt x="411" y="1698"/>
                    <a:pt x="389" y="2348"/>
                  </a:cubicBezTo>
                  <a:cubicBezTo>
                    <a:pt x="389" y="2485"/>
                    <a:pt x="480" y="2599"/>
                    <a:pt x="605" y="2599"/>
                  </a:cubicBezTo>
                  <a:cubicBezTo>
                    <a:pt x="605" y="2610"/>
                    <a:pt x="605" y="2610"/>
                    <a:pt x="617" y="2610"/>
                  </a:cubicBezTo>
                  <a:cubicBezTo>
                    <a:pt x="731" y="2610"/>
                    <a:pt x="833" y="2496"/>
                    <a:pt x="833" y="2359"/>
                  </a:cubicBezTo>
                  <a:cubicBezTo>
                    <a:pt x="856" y="1778"/>
                    <a:pt x="765" y="683"/>
                    <a:pt x="434" y="113"/>
                  </a:cubicBezTo>
                  <a:cubicBezTo>
                    <a:pt x="391" y="41"/>
                    <a:pt x="321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9051056" y="2598905"/>
              <a:ext cx="23093" cy="96473"/>
            </a:xfrm>
            <a:custGeom>
              <a:avLst/>
              <a:gdLst/>
              <a:ahLst/>
              <a:cxnLst/>
              <a:rect l="l" t="t" r="r" b="b"/>
              <a:pathLst>
                <a:path w="445" h="1859" extrusionOk="0">
                  <a:moveTo>
                    <a:pt x="228" y="0"/>
                  </a:moveTo>
                  <a:cubicBezTo>
                    <a:pt x="103" y="0"/>
                    <a:pt x="0" y="114"/>
                    <a:pt x="0" y="251"/>
                  </a:cubicBezTo>
                  <a:lnTo>
                    <a:pt x="0" y="1608"/>
                  </a:lnTo>
                  <a:cubicBezTo>
                    <a:pt x="0" y="1745"/>
                    <a:pt x="103" y="1859"/>
                    <a:pt x="228" y="1859"/>
                  </a:cubicBezTo>
                  <a:cubicBezTo>
                    <a:pt x="354" y="1859"/>
                    <a:pt x="445" y="1745"/>
                    <a:pt x="445" y="1608"/>
                  </a:cubicBezTo>
                  <a:lnTo>
                    <a:pt x="445" y="251"/>
                  </a:lnTo>
                  <a:cubicBezTo>
                    <a:pt x="445" y="114"/>
                    <a:pt x="354" y="0"/>
                    <a:pt x="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7614291" y="2626721"/>
              <a:ext cx="34925" cy="121331"/>
            </a:xfrm>
            <a:custGeom>
              <a:avLst/>
              <a:gdLst/>
              <a:ahLst/>
              <a:cxnLst/>
              <a:rect l="l" t="t" r="r" b="b"/>
              <a:pathLst>
                <a:path w="673" h="2338" extrusionOk="0">
                  <a:moveTo>
                    <a:pt x="262" y="0"/>
                  </a:moveTo>
                  <a:cubicBezTo>
                    <a:pt x="137" y="0"/>
                    <a:pt x="34" y="114"/>
                    <a:pt x="34" y="251"/>
                  </a:cubicBezTo>
                  <a:cubicBezTo>
                    <a:pt x="34" y="376"/>
                    <a:pt x="34" y="502"/>
                    <a:pt x="34" y="627"/>
                  </a:cubicBezTo>
                  <a:cubicBezTo>
                    <a:pt x="23" y="1152"/>
                    <a:pt x="0" y="1745"/>
                    <a:pt x="217" y="2201"/>
                  </a:cubicBezTo>
                  <a:cubicBezTo>
                    <a:pt x="262" y="2292"/>
                    <a:pt x="342" y="2338"/>
                    <a:pt x="422" y="2338"/>
                  </a:cubicBezTo>
                  <a:cubicBezTo>
                    <a:pt x="456" y="2338"/>
                    <a:pt x="490" y="2326"/>
                    <a:pt x="525" y="2303"/>
                  </a:cubicBezTo>
                  <a:cubicBezTo>
                    <a:pt x="627" y="2235"/>
                    <a:pt x="673" y="2087"/>
                    <a:pt x="616" y="1961"/>
                  </a:cubicBezTo>
                  <a:cubicBezTo>
                    <a:pt x="445" y="1631"/>
                    <a:pt x="468" y="1129"/>
                    <a:pt x="479" y="639"/>
                  </a:cubicBezTo>
                  <a:cubicBezTo>
                    <a:pt x="479" y="513"/>
                    <a:pt x="479" y="376"/>
                    <a:pt x="479" y="251"/>
                  </a:cubicBezTo>
                  <a:cubicBezTo>
                    <a:pt x="479" y="114"/>
                    <a:pt x="388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7692964" y="2690240"/>
              <a:ext cx="40893" cy="103375"/>
            </a:xfrm>
            <a:custGeom>
              <a:avLst/>
              <a:gdLst/>
              <a:ahLst/>
              <a:cxnLst/>
              <a:rect l="l" t="t" r="r" b="b"/>
              <a:pathLst>
                <a:path w="788" h="1992" extrusionOk="0">
                  <a:moveTo>
                    <a:pt x="247" y="0"/>
                  </a:moveTo>
                  <a:cubicBezTo>
                    <a:pt x="230" y="0"/>
                    <a:pt x="212" y="3"/>
                    <a:pt x="194" y="8"/>
                  </a:cubicBezTo>
                  <a:cubicBezTo>
                    <a:pt x="80" y="30"/>
                    <a:pt x="1" y="167"/>
                    <a:pt x="23" y="304"/>
                  </a:cubicBezTo>
                  <a:cubicBezTo>
                    <a:pt x="58" y="498"/>
                    <a:pt x="115" y="703"/>
                    <a:pt x="160" y="897"/>
                  </a:cubicBezTo>
                  <a:cubicBezTo>
                    <a:pt x="240" y="1194"/>
                    <a:pt x="309" y="1479"/>
                    <a:pt x="331" y="1764"/>
                  </a:cubicBezTo>
                  <a:cubicBezTo>
                    <a:pt x="343" y="1889"/>
                    <a:pt x="434" y="1992"/>
                    <a:pt x="559" y="1992"/>
                  </a:cubicBezTo>
                  <a:lnTo>
                    <a:pt x="571" y="1992"/>
                  </a:lnTo>
                  <a:cubicBezTo>
                    <a:pt x="696" y="1980"/>
                    <a:pt x="787" y="1855"/>
                    <a:pt x="776" y="1718"/>
                  </a:cubicBezTo>
                  <a:cubicBezTo>
                    <a:pt x="753" y="1387"/>
                    <a:pt x="673" y="1068"/>
                    <a:pt x="594" y="760"/>
                  </a:cubicBezTo>
                  <a:cubicBezTo>
                    <a:pt x="537" y="566"/>
                    <a:pt x="491" y="384"/>
                    <a:pt x="468" y="201"/>
                  </a:cubicBezTo>
                  <a:cubicBezTo>
                    <a:pt x="439" y="84"/>
                    <a:pt x="351" y="0"/>
                    <a:pt x="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7659855" y="2816604"/>
              <a:ext cx="50338" cy="92996"/>
            </a:xfrm>
            <a:custGeom>
              <a:avLst/>
              <a:gdLst/>
              <a:ahLst/>
              <a:cxnLst/>
              <a:rect l="l" t="t" r="r" b="b"/>
              <a:pathLst>
                <a:path w="970" h="1792" extrusionOk="0">
                  <a:moveTo>
                    <a:pt x="266" y="1"/>
                  </a:moveTo>
                  <a:cubicBezTo>
                    <a:pt x="148" y="1"/>
                    <a:pt x="45" y="100"/>
                    <a:pt x="34" y="241"/>
                  </a:cubicBezTo>
                  <a:cubicBezTo>
                    <a:pt x="0" y="800"/>
                    <a:pt x="297" y="1381"/>
                    <a:pt x="559" y="1712"/>
                  </a:cubicBezTo>
                  <a:cubicBezTo>
                    <a:pt x="604" y="1769"/>
                    <a:pt x="661" y="1792"/>
                    <a:pt x="730" y="1792"/>
                  </a:cubicBezTo>
                  <a:cubicBezTo>
                    <a:pt x="775" y="1792"/>
                    <a:pt x="832" y="1769"/>
                    <a:pt x="878" y="1735"/>
                  </a:cubicBezTo>
                  <a:cubicBezTo>
                    <a:pt x="969" y="1632"/>
                    <a:pt x="969" y="1472"/>
                    <a:pt x="889" y="1370"/>
                  </a:cubicBezTo>
                  <a:cubicBezTo>
                    <a:pt x="673" y="1108"/>
                    <a:pt x="456" y="651"/>
                    <a:pt x="479" y="275"/>
                  </a:cubicBezTo>
                  <a:cubicBezTo>
                    <a:pt x="490" y="138"/>
                    <a:pt x="399" y="13"/>
                    <a:pt x="285" y="1"/>
                  </a:cubicBezTo>
                  <a:cubicBezTo>
                    <a:pt x="279" y="1"/>
                    <a:pt x="272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7743250" y="2911832"/>
              <a:ext cx="61599" cy="64661"/>
            </a:xfrm>
            <a:custGeom>
              <a:avLst/>
              <a:gdLst/>
              <a:ahLst/>
              <a:cxnLst/>
              <a:rect l="l" t="t" r="r" b="b"/>
              <a:pathLst>
                <a:path w="1187" h="1246" extrusionOk="0">
                  <a:moveTo>
                    <a:pt x="256" y="1"/>
                  </a:moveTo>
                  <a:cubicBezTo>
                    <a:pt x="188" y="1"/>
                    <a:pt x="122" y="36"/>
                    <a:pt x="81" y="105"/>
                  </a:cubicBezTo>
                  <a:cubicBezTo>
                    <a:pt x="1" y="219"/>
                    <a:pt x="24" y="367"/>
                    <a:pt x="126" y="458"/>
                  </a:cubicBezTo>
                  <a:cubicBezTo>
                    <a:pt x="354" y="652"/>
                    <a:pt x="639" y="949"/>
                    <a:pt x="742" y="1131"/>
                  </a:cubicBezTo>
                  <a:cubicBezTo>
                    <a:pt x="788" y="1211"/>
                    <a:pt x="856" y="1245"/>
                    <a:pt x="924" y="1245"/>
                  </a:cubicBezTo>
                  <a:cubicBezTo>
                    <a:pt x="970" y="1245"/>
                    <a:pt x="1016" y="1234"/>
                    <a:pt x="1050" y="1211"/>
                  </a:cubicBezTo>
                  <a:cubicBezTo>
                    <a:pt x="1153" y="1131"/>
                    <a:pt x="1187" y="972"/>
                    <a:pt x="1118" y="857"/>
                  </a:cubicBezTo>
                  <a:cubicBezTo>
                    <a:pt x="959" y="595"/>
                    <a:pt x="628" y="242"/>
                    <a:pt x="389" y="48"/>
                  </a:cubicBezTo>
                  <a:cubicBezTo>
                    <a:pt x="348" y="16"/>
                    <a:pt x="302" y="1"/>
                    <a:pt x="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7774647" y="2767512"/>
              <a:ext cx="46187" cy="96525"/>
            </a:xfrm>
            <a:custGeom>
              <a:avLst/>
              <a:gdLst/>
              <a:ahLst/>
              <a:cxnLst/>
              <a:rect l="l" t="t" r="r" b="b"/>
              <a:pathLst>
                <a:path w="890" h="1860" extrusionOk="0">
                  <a:moveTo>
                    <a:pt x="276" y="0"/>
                  </a:moveTo>
                  <a:cubicBezTo>
                    <a:pt x="160" y="0"/>
                    <a:pt x="67" y="89"/>
                    <a:pt x="46" y="229"/>
                  </a:cubicBezTo>
                  <a:cubicBezTo>
                    <a:pt x="0" y="754"/>
                    <a:pt x="126" y="1244"/>
                    <a:pt x="456" y="1757"/>
                  </a:cubicBezTo>
                  <a:cubicBezTo>
                    <a:pt x="502" y="1825"/>
                    <a:pt x="570" y="1860"/>
                    <a:pt x="639" y="1860"/>
                  </a:cubicBezTo>
                  <a:cubicBezTo>
                    <a:pt x="684" y="1860"/>
                    <a:pt x="730" y="1848"/>
                    <a:pt x="764" y="1814"/>
                  </a:cubicBezTo>
                  <a:cubicBezTo>
                    <a:pt x="867" y="1734"/>
                    <a:pt x="890" y="1575"/>
                    <a:pt x="810" y="1461"/>
                  </a:cubicBezTo>
                  <a:cubicBezTo>
                    <a:pt x="559" y="1050"/>
                    <a:pt x="456" y="674"/>
                    <a:pt x="491" y="286"/>
                  </a:cubicBezTo>
                  <a:cubicBezTo>
                    <a:pt x="513" y="149"/>
                    <a:pt x="422" y="24"/>
                    <a:pt x="297" y="1"/>
                  </a:cubicBezTo>
                  <a:cubicBezTo>
                    <a:pt x="290" y="0"/>
                    <a:pt x="283" y="0"/>
                    <a:pt x="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7816059" y="2496672"/>
              <a:ext cx="36119" cy="103427"/>
            </a:xfrm>
            <a:custGeom>
              <a:avLst/>
              <a:gdLst/>
              <a:ahLst/>
              <a:cxnLst/>
              <a:rect l="l" t="t" r="r" b="b"/>
              <a:pathLst>
                <a:path w="696" h="1993" extrusionOk="0">
                  <a:moveTo>
                    <a:pt x="242" y="0"/>
                  </a:moveTo>
                  <a:cubicBezTo>
                    <a:pt x="222" y="0"/>
                    <a:pt x="202" y="3"/>
                    <a:pt x="183" y="9"/>
                  </a:cubicBezTo>
                  <a:cubicBezTo>
                    <a:pt x="69" y="55"/>
                    <a:pt x="0" y="191"/>
                    <a:pt x="35" y="328"/>
                  </a:cubicBezTo>
                  <a:cubicBezTo>
                    <a:pt x="149" y="716"/>
                    <a:pt x="251" y="1320"/>
                    <a:pt x="228" y="1742"/>
                  </a:cubicBezTo>
                  <a:cubicBezTo>
                    <a:pt x="228" y="1879"/>
                    <a:pt x="331" y="1993"/>
                    <a:pt x="445" y="1993"/>
                  </a:cubicBezTo>
                  <a:lnTo>
                    <a:pt x="457" y="1993"/>
                  </a:lnTo>
                  <a:cubicBezTo>
                    <a:pt x="582" y="1993"/>
                    <a:pt x="673" y="1890"/>
                    <a:pt x="685" y="1754"/>
                  </a:cubicBezTo>
                  <a:cubicBezTo>
                    <a:pt x="696" y="1263"/>
                    <a:pt x="582" y="590"/>
                    <a:pt x="468" y="180"/>
                  </a:cubicBezTo>
                  <a:cubicBezTo>
                    <a:pt x="430" y="67"/>
                    <a:pt x="338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7748595" y="2458166"/>
              <a:ext cx="39700" cy="152623"/>
            </a:xfrm>
            <a:custGeom>
              <a:avLst/>
              <a:gdLst/>
              <a:ahLst/>
              <a:cxnLst/>
              <a:rect l="l" t="t" r="r" b="b"/>
              <a:pathLst>
                <a:path w="765" h="2941" extrusionOk="0">
                  <a:moveTo>
                    <a:pt x="523" y="1"/>
                  </a:moveTo>
                  <a:cubicBezTo>
                    <a:pt x="428" y="1"/>
                    <a:pt x="337" y="67"/>
                    <a:pt x="308" y="181"/>
                  </a:cubicBezTo>
                  <a:cubicBezTo>
                    <a:pt x="103" y="922"/>
                    <a:pt x="0" y="1891"/>
                    <a:pt x="35" y="2701"/>
                  </a:cubicBezTo>
                  <a:cubicBezTo>
                    <a:pt x="46" y="2838"/>
                    <a:pt x="137" y="2940"/>
                    <a:pt x="263" y="2940"/>
                  </a:cubicBezTo>
                  <a:lnTo>
                    <a:pt x="274" y="2940"/>
                  </a:lnTo>
                  <a:cubicBezTo>
                    <a:pt x="388" y="2940"/>
                    <a:pt x="491" y="2815"/>
                    <a:pt x="479" y="2678"/>
                  </a:cubicBezTo>
                  <a:cubicBezTo>
                    <a:pt x="445" y="1925"/>
                    <a:pt x="548" y="1002"/>
                    <a:pt x="730" y="329"/>
                  </a:cubicBezTo>
                  <a:cubicBezTo>
                    <a:pt x="764" y="192"/>
                    <a:pt x="696" y="55"/>
                    <a:pt x="582" y="10"/>
                  </a:cubicBezTo>
                  <a:cubicBezTo>
                    <a:pt x="562" y="4"/>
                    <a:pt x="543" y="1"/>
                    <a:pt x="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7679938" y="2454689"/>
              <a:ext cx="40893" cy="99846"/>
            </a:xfrm>
            <a:custGeom>
              <a:avLst/>
              <a:gdLst/>
              <a:ahLst/>
              <a:cxnLst/>
              <a:rect l="l" t="t" r="r" b="b"/>
              <a:pathLst>
                <a:path w="788" h="1924" extrusionOk="0">
                  <a:moveTo>
                    <a:pt x="547" y="0"/>
                  </a:moveTo>
                  <a:cubicBezTo>
                    <a:pt x="443" y="0"/>
                    <a:pt x="351" y="75"/>
                    <a:pt x="331" y="191"/>
                  </a:cubicBezTo>
                  <a:cubicBezTo>
                    <a:pt x="297" y="350"/>
                    <a:pt x="252" y="510"/>
                    <a:pt x="217" y="658"/>
                  </a:cubicBezTo>
                  <a:cubicBezTo>
                    <a:pt x="138" y="978"/>
                    <a:pt x="58" y="1297"/>
                    <a:pt x="12" y="1639"/>
                  </a:cubicBezTo>
                  <a:cubicBezTo>
                    <a:pt x="1" y="1776"/>
                    <a:pt x="81" y="1901"/>
                    <a:pt x="206" y="1924"/>
                  </a:cubicBezTo>
                  <a:lnTo>
                    <a:pt x="240" y="1924"/>
                  </a:lnTo>
                  <a:cubicBezTo>
                    <a:pt x="343" y="1924"/>
                    <a:pt x="445" y="1833"/>
                    <a:pt x="457" y="1707"/>
                  </a:cubicBezTo>
                  <a:cubicBezTo>
                    <a:pt x="491" y="1399"/>
                    <a:pt x="571" y="1114"/>
                    <a:pt x="651" y="795"/>
                  </a:cubicBezTo>
                  <a:cubicBezTo>
                    <a:pt x="685" y="635"/>
                    <a:pt x="731" y="476"/>
                    <a:pt x="765" y="305"/>
                  </a:cubicBezTo>
                  <a:cubicBezTo>
                    <a:pt x="788" y="179"/>
                    <a:pt x="719" y="42"/>
                    <a:pt x="605" y="8"/>
                  </a:cubicBezTo>
                  <a:cubicBezTo>
                    <a:pt x="586" y="3"/>
                    <a:pt x="566" y="0"/>
                    <a:pt x="5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6"/>
            <p:cNvSpPr/>
            <p:nvPr/>
          </p:nvSpPr>
          <p:spPr>
            <a:xfrm>
              <a:off x="7763956" y="2239999"/>
              <a:ext cx="80541" cy="121071"/>
            </a:xfrm>
            <a:custGeom>
              <a:avLst/>
              <a:gdLst/>
              <a:ahLst/>
              <a:cxnLst/>
              <a:rect l="l" t="t" r="r" b="b"/>
              <a:pathLst>
                <a:path w="1552" h="2333" extrusionOk="0">
                  <a:moveTo>
                    <a:pt x="1307" y="0"/>
                  </a:moveTo>
                  <a:cubicBezTo>
                    <a:pt x="1258" y="0"/>
                    <a:pt x="1208" y="18"/>
                    <a:pt x="1164" y="52"/>
                  </a:cubicBezTo>
                  <a:cubicBezTo>
                    <a:pt x="879" y="314"/>
                    <a:pt x="1" y="1112"/>
                    <a:pt x="1" y="2081"/>
                  </a:cubicBezTo>
                  <a:cubicBezTo>
                    <a:pt x="1" y="2218"/>
                    <a:pt x="92" y="2332"/>
                    <a:pt x="218" y="2332"/>
                  </a:cubicBezTo>
                  <a:cubicBezTo>
                    <a:pt x="343" y="2332"/>
                    <a:pt x="446" y="2218"/>
                    <a:pt x="446" y="2081"/>
                  </a:cubicBezTo>
                  <a:cubicBezTo>
                    <a:pt x="446" y="1591"/>
                    <a:pt x="776" y="1055"/>
                    <a:pt x="1449" y="451"/>
                  </a:cubicBezTo>
                  <a:cubicBezTo>
                    <a:pt x="1540" y="360"/>
                    <a:pt x="1552" y="200"/>
                    <a:pt x="1483" y="97"/>
                  </a:cubicBezTo>
                  <a:cubicBezTo>
                    <a:pt x="1438" y="32"/>
                    <a:pt x="1373" y="0"/>
                    <a:pt x="13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7835001" y="2296461"/>
              <a:ext cx="55683" cy="85886"/>
            </a:xfrm>
            <a:custGeom>
              <a:avLst/>
              <a:gdLst/>
              <a:ahLst/>
              <a:cxnLst/>
              <a:rect l="l" t="t" r="r" b="b"/>
              <a:pathLst>
                <a:path w="1073" h="1655" extrusionOk="0">
                  <a:moveTo>
                    <a:pt x="821" y="0"/>
                  </a:moveTo>
                  <a:cubicBezTo>
                    <a:pt x="746" y="0"/>
                    <a:pt x="672" y="41"/>
                    <a:pt x="627" y="115"/>
                  </a:cubicBezTo>
                  <a:cubicBezTo>
                    <a:pt x="582" y="195"/>
                    <a:pt x="536" y="264"/>
                    <a:pt x="491" y="343"/>
                  </a:cubicBezTo>
                  <a:cubicBezTo>
                    <a:pt x="320" y="628"/>
                    <a:pt x="114" y="948"/>
                    <a:pt x="35" y="1335"/>
                  </a:cubicBezTo>
                  <a:cubicBezTo>
                    <a:pt x="0" y="1472"/>
                    <a:pt x="69" y="1609"/>
                    <a:pt x="194" y="1643"/>
                  </a:cubicBezTo>
                  <a:cubicBezTo>
                    <a:pt x="206" y="1655"/>
                    <a:pt x="228" y="1655"/>
                    <a:pt x="251" y="1655"/>
                  </a:cubicBezTo>
                  <a:cubicBezTo>
                    <a:pt x="342" y="1655"/>
                    <a:pt x="434" y="1575"/>
                    <a:pt x="468" y="1461"/>
                  </a:cubicBezTo>
                  <a:cubicBezTo>
                    <a:pt x="536" y="1153"/>
                    <a:pt x="684" y="902"/>
                    <a:pt x="856" y="628"/>
                  </a:cubicBezTo>
                  <a:cubicBezTo>
                    <a:pt x="901" y="549"/>
                    <a:pt x="958" y="469"/>
                    <a:pt x="1004" y="389"/>
                  </a:cubicBezTo>
                  <a:cubicBezTo>
                    <a:pt x="1072" y="275"/>
                    <a:pt x="1038" y="115"/>
                    <a:pt x="935" y="36"/>
                  </a:cubicBezTo>
                  <a:cubicBezTo>
                    <a:pt x="900" y="12"/>
                    <a:pt x="860" y="0"/>
                    <a:pt x="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7909574" y="2169629"/>
              <a:ext cx="63935" cy="64817"/>
            </a:xfrm>
            <a:custGeom>
              <a:avLst/>
              <a:gdLst/>
              <a:ahLst/>
              <a:cxnLst/>
              <a:rect l="l" t="t" r="r" b="b"/>
              <a:pathLst>
                <a:path w="1232" h="1249" extrusionOk="0">
                  <a:moveTo>
                    <a:pt x="976" y="0"/>
                  </a:moveTo>
                  <a:cubicBezTo>
                    <a:pt x="925" y="0"/>
                    <a:pt x="874" y="21"/>
                    <a:pt x="832" y="62"/>
                  </a:cubicBezTo>
                  <a:cubicBezTo>
                    <a:pt x="764" y="131"/>
                    <a:pt x="684" y="199"/>
                    <a:pt x="593" y="267"/>
                  </a:cubicBezTo>
                  <a:cubicBezTo>
                    <a:pt x="399" y="438"/>
                    <a:pt x="171" y="621"/>
                    <a:pt x="57" y="883"/>
                  </a:cubicBezTo>
                  <a:cubicBezTo>
                    <a:pt x="0" y="1009"/>
                    <a:pt x="46" y="1157"/>
                    <a:pt x="160" y="1225"/>
                  </a:cubicBezTo>
                  <a:cubicBezTo>
                    <a:pt x="183" y="1237"/>
                    <a:pt x="228" y="1248"/>
                    <a:pt x="251" y="1248"/>
                  </a:cubicBezTo>
                  <a:cubicBezTo>
                    <a:pt x="342" y="1248"/>
                    <a:pt x="411" y="1202"/>
                    <a:pt x="456" y="1111"/>
                  </a:cubicBezTo>
                  <a:cubicBezTo>
                    <a:pt x="525" y="952"/>
                    <a:pt x="696" y="815"/>
                    <a:pt x="867" y="678"/>
                  </a:cubicBezTo>
                  <a:cubicBezTo>
                    <a:pt x="958" y="598"/>
                    <a:pt x="1049" y="530"/>
                    <a:pt x="1129" y="438"/>
                  </a:cubicBezTo>
                  <a:cubicBezTo>
                    <a:pt x="1220" y="347"/>
                    <a:pt x="1232" y="188"/>
                    <a:pt x="1140" y="85"/>
                  </a:cubicBezTo>
                  <a:cubicBezTo>
                    <a:pt x="1097" y="29"/>
                    <a:pt x="1037" y="0"/>
                    <a:pt x="9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7946263" y="2373421"/>
              <a:ext cx="29632" cy="135550"/>
            </a:xfrm>
            <a:custGeom>
              <a:avLst/>
              <a:gdLst/>
              <a:ahLst/>
              <a:cxnLst/>
              <a:rect l="l" t="t" r="r" b="b"/>
              <a:pathLst>
                <a:path w="571" h="2612" extrusionOk="0">
                  <a:moveTo>
                    <a:pt x="274" y="1"/>
                  </a:moveTo>
                  <a:cubicBezTo>
                    <a:pt x="148" y="1"/>
                    <a:pt x="46" y="115"/>
                    <a:pt x="46" y="263"/>
                  </a:cubicBezTo>
                  <a:cubicBezTo>
                    <a:pt x="46" y="434"/>
                    <a:pt x="46" y="628"/>
                    <a:pt x="34" y="810"/>
                  </a:cubicBezTo>
                  <a:cubicBezTo>
                    <a:pt x="23" y="1346"/>
                    <a:pt x="0" y="1894"/>
                    <a:pt x="103" y="2418"/>
                  </a:cubicBezTo>
                  <a:cubicBezTo>
                    <a:pt x="125" y="2532"/>
                    <a:pt x="217" y="2612"/>
                    <a:pt x="319" y="2612"/>
                  </a:cubicBezTo>
                  <a:cubicBezTo>
                    <a:pt x="342" y="2612"/>
                    <a:pt x="354" y="2612"/>
                    <a:pt x="376" y="2601"/>
                  </a:cubicBezTo>
                  <a:cubicBezTo>
                    <a:pt x="490" y="2578"/>
                    <a:pt x="570" y="2441"/>
                    <a:pt x="547" y="2304"/>
                  </a:cubicBezTo>
                  <a:cubicBezTo>
                    <a:pt x="456" y="1848"/>
                    <a:pt x="468" y="1335"/>
                    <a:pt x="479" y="833"/>
                  </a:cubicBezTo>
                  <a:cubicBezTo>
                    <a:pt x="490" y="639"/>
                    <a:pt x="490" y="445"/>
                    <a:pt x="490" y="263"/>
                  </a:cubicBezTo>
                  <a:cubicBezTo>
                    <a:pt x="490" y="115"/>
                    <a:pt x="399" y="1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7910145" y="2588215"/>
              <a:ext cx="42087" cy="134979"/>
            </a:xfrm>
            <a:custGeom>
              <a:avLst/>
              <a:gdLst/>
              <a:ahLst/>
              <a:cxnLst/>
              <a:rect l="l" t="t" r="r" b="b"/>
              <a:pathLst>
                <a:path w="811" h="2601" extrusionOk="0">
                  <a:moveTo>
                    <a:pt x="251" y="1"/>
                  </a:moveTo>
                  <a:cubicBezTo>
                    <a:pt x="137" y="1"/>
                    <a:pt x="23" y="104"/>
                    <a:pt x="23" y="240"/>
                  </a:cubicBezTo>
                  <a:cubicBezTo>
                    <a:pt x="0" y="970"/>
                    <a:pt x="114" y="1768"/>
                    <a:pt x="343" y="2441"/>
                  </a:cubicBezTo>
                  <a:cubicBezTo>
                    <a:pt x="377" y="2544"/>
                    <a:pt x="468" y="2601"/>
                    <a:pt x="559" y="2601"/>
                  </a:cubicBezTo>
                  <a:cubicBezTo>
                    <a:pt x="582" y="2601"/>
                    <a:pt x="605" y="2601"/>
                    <a:pt x="639" y="2589"/>
                  </a:cubicBezTo>
                  <a:cubicBezTo>
                    <a:pt x="753" y="2532"/>
                    <a:pt x="810" y="2396"/>
                    <a:pt x="764" y="2259"/>
                  </a:cubicBezTo>
                  <a:cubicBezTo>
                    <a:pt x="559" y="1654"/>
                    <a:pt x="445" y="913"/>
                    <a:pt x="468" y="263"/>
                  </a:cubicBezTo>
                  <a:cubicBezTo>
                    <a:pt x="468" y="126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7816059" y="2707884"/>
              <a:ext cx="42035" cy="89311"/>
            </a:xfrm>
            <a:custGeom>
              <a:avLst/>
              <a:gdLst/>
              <a:ahLst/>
              <a:cxnLst/>
              <a:rect l="l" t="t" r="r" b="b"/>
              <a:pathLst>
                <a:path w="810" h="1721" extrusionOk="0">
                  <a:moveTo>
                    <a:pt x="247" y="1"/>
                  </a:moveTo>
                  <a:cubicBezTo>
                    <a:pt x="226" y="1"/>
                    <a:pt x="204" y="4"/>
                    <a:pt x="183" y="10"/>
                  </a:cubicBezTo>
                  <a:cubicBezTo>
                    <a:pt x="69" y="44"/>
                    <a:pt x="0" y="192"/>
                    <a:pt x="35" y="318"/>
                  </a:cubicBezTo>
                  <a:cubicBezTo>
                    <a:pt x="69" y="443"/>
                    <a:pt x="103" y="568"/>
                    <a:pt x="137" y="694"/>
                  </a:cubicBezTo>
                  <a:cubicBezTo>
                    <a:pt x="206" y="968"/>
                    <a:pt x="285" y="1253"/>
                    <a:pt x="342" y="1526"/>
                  </a:cubicBezTo>
                  <a:cubicBezTo>
                    <a:pt x="365" y="1640"/>
                    <a:pt x="457" y="1720"/>
                    <a:pt x="559" y="1720"/>
                  </a:cubicBezTo>
                  <a:cubicBezTo>
                    <a:pt x="582" y="1720"/>
                    <a:pt x="593" y="1720"/>
                    <a:pt x="616" y="1709"/>
                  </a:cubicBezTo>
                  <a:cubicBezTo>
                    <a:pt x="730" y="1686"/>
                    <a:pt x="810" y="1549"/>
                    <a:pt x="776" y="1412"/>
                  </a:cubicBezTo>
                  <a:cubicBezTo>
                    <a:pt x="719" y="1127"/>
                    <a:pt x="639" y="831"/>
                    <a:pt x="559" y="546"/>
                  </a:cubicBezTo>
                  <a:cubicBezTo>
                    <a:pt x="525" y="432"/>
                    <a:pt x="491" y="306"/>
                    <a:pt x="468" y="181"/>
                  </a:cubicBezTo>
                  <a:cubicBezTo>
                    <a:pt x="440" y="67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7882900" y="2848572"/>
              <a:ext cx="61029" cy="89467"/>
            </a:xfrm>
            <a:custGeom>
              <a:avLst/>
              <a:gdLst/>
              <a:ahLst/>
              <a:cxnLst/>
              <a:rect l="l" t="t" r="r" b="b"/>
              <a:pathLst>
                <a:path w="1176" h="1724" extrusionOk="0">
                  <a:moveTo>
                    <a:pt x="256" y="0"/>
                  </a:moveTo>
                  <a:cubicBezTo>
                    <a:pt x="211" y="0"/>
                    <a:pt x="166" y="16"/>
                    <a:pt x="126" y="47"/>
                  </a:cubicBezTo>
                  <a:cubicBezTo>
                    <a:pt x="24" y="115"/>
                    <a:pt x="1" y="275"/>
                    <a:pt x="69" y="389"/>
                  </a:cubicBezTo>
                  <a:cubicBezTo>
                    <a:pt x="149" y="526"/>
                    <a:pt x="218" y="674"/>
                    <a:pt x="286" y="834"/>
                  </a:cubicBezTo>
                  <a:cubicBezTo>
                    <a:pt x="400" y="1130"/>
                    <a:pt x="537" y="1427"/>
                    <a:pt x="788" y="1666"/>
                  </a:cubicBezTo>
                  <a:cubicBezTo>
                    <a:pt x="822" y="1700"/>
                    <a:pt x="879" y="1723"/>
                    <a:pt x="925" y="1723"/>
                  </a:cubicBezTo>
                  <a:cubicBezTo>
                    <a:pt x="993" y="1723"/>
                    <a:pt x="1050" y="1689"/>
                    <a:pt x="1096" y="1632"/>
                  </a:cubicBezTo>
                  <a:cubicBezTo>
                    <a:pt x="1175" y="1529"/>
                    <a:pt x="1164" y="1370"/>
                    <a:pt x="1073" y="1278"/>
                  </a:cubicBezTo>
                  <a:cubicBezTo>
                    <a:pt x="890" y="1107"/>
                    <a:pt x="788" y="868"/>
                    <a:pt x="685" y="617"/>
                  </a:cubicBezTo>
                  <a:cubicBezTo>
                    <a:pt x="617" y="446"/>
                    <a:pt x="537" y="275"/>
                    <a:pt x="434" y="115"/>
                  </a:cubicBezTo>
                  <a:cubicBezTo>
                    <a:pt x="392" y="39"/>
                    <a:pt x="325" y="0"/>
                    <a:pt x="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7974027" y="2799427"/>
              <a:ext cx="55683" cy="103063"/>
            </a:xfrm>
            <a:custGeom>
              <a:avLst/>
              <a:gdLst/>
              <a:ahLst/>
              <a:cxnLst/>
              <a:rect l="l" t="t" r="r" b="b"/>
              <a:pathLst>
                <a:path w="1073" h="1986" extrusionOk="0">
                  <a:moveTo>
                    <a:pt x="260" y="1"/>
                  </a:moveTo>
                  <a:cubicBezTo>
                    <a:pt x="227" y="1"/>
                    <a:pt x="193" y="8"/>
                    <a:pt x="161" y="25"/>
                  </a:cubicBezTo>
                  <a:cubicBezTo>
                    <a:pt x="47" y="82"/>
                    <a:pt x="1" y="230"/>
                    <a:pt x="47" y="355"/>
                  </a:cubicBezTo>
                  <a:cubicBezTo>
                    <a:pt x="138" y="549"/>
                    <a:pt x="206" y="754"/>
                    <a:pt x="275" y="960"/>
                  </a:cubicBezTo>
                  <a:cubicBezTo>
                    <a:pt x="389" y="1256"/>
                    <a:pt x="491" y="1564"/>
                    <a:pt x="628" y="1849"/>
                  </a:cubicBezTo>
                  <a:cubicBezTo>
                    <a:pt x="662" y="1940"/>
                    <a:pt x="742" y="1986"/>
                    <a:pt x="822" y="1986"/>
                  </a:cubicBezTo>
                  <a:cubicBezTo>
                    <a:pt x="856" y="1986"/>
                    <a:pt x="890" y="1986"/>
                    <a:pt x="925" y="1963"/>
                  </a:cubicBezTo>
                  <a:cubicBezTo>
                    <a:pt x="1039" y="1895"/>
                    <a:pt x="1073" y="1746"/>
                    <a:pt x="1027" y="1621"/>
                  </a:cubicBezTo>
                  <a:cubicBezTo>
                    <a:pt x="902" y="1359"/>
                    <a:pt x="799" y="1062"/>
                    <a:pt x="697" y="777"/>
                  </a:cubicBezTo>
                  <a:cubicBezTo>
                    <a:pt x="617" y="560"/>
                    <a:pt x="537" y="355"/>
                    <a:pt x="457" y="150"/>
                  </a:cubicBezTo>
                  <a:cubicBezTo>
                    <a:pt x="424" y="52"/>
                    <a:pt x="345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7971692" y="2591951"/>
              <a:ext cx="49767" cy="127714"/>
            </a:xfrm>
            <a:custGeom>
              <a:avLst/>
              <a:gdLst/>
              <a:ahLst/>
              <a:cxnLst/>
              <a:rect l="l" t="t" r="r" b="b"/>
              <a:pathLst>
                <a:path w="959" h="2461" extrusionOk="0">
                  <a:moveTo>
                    <a:pt x="252" y="1"/>
                  </a:moveTo>
                  <a:cubicBezTo>
                    <a:pt x="233" y="1"/>
                    <a:pt x="214" y="3"/>
                    <a:pt x="194" y="9"/>
                  </a:cubicBezTo>
                  <a:cubicBezTo>
                    <a:pt x="80" y="32"/>
                    <a:pt x="0" y="168"/>
                    <a:pt x="35" y="305"/>
                  </a:cubicBezTo>
                  <a:cubicBezTo>
                    <a:pt x="103" y="659"/>
                    <a:pt x="194" y="1001"/>
                    <a:pt x="274" y="1354"/>
                  </a:cubicBezTo>
                  <a:cubicBezTo>
                    <a:pt x="354" y="1662"/>
                    <a:pt x="434" y="1970"/>
                    <a:pt x="502" y="2278"/>
                  </a:cubicBezTo>
                  <a:cubicBezTo>
                    <a:pt x="525" y="2392"/>
                    <a:pt x="616" y="2460"/>
                    <a:pt x="719" y="2460"/>
                  </a:cubicBezTo>
                  <a:lnTo>
                    <a:pt x="764" y="2460"/>
                  </a:lnTo>
                  <a:cubicBezTo>
                    <a:pt x="890" y="2426"/>
                    <a:pt x="958" y="2289"/>
                    <a:pt x="924" y="2152"/>
                  </a:cubicBezTo>
                  <a:cubicBezTo>
                    <a:pt x="856" y="1845"/>
                    <a:pt x="787" y="1525"/>
                    <a:pt x="707" y="1217"/>
                  </a:cubicBezTo>
                  <a:cubicBezTo>
                    <a:pt x="628" y="875"/>
                    <a:pt x="536" y="533"/>
                    <a:pt x="468" y="191"/>
                  </a:cubicBezTo>
                  <a:cubicBezTo>
                    <a:pt x="439" y="76"/>
                    <a:pt x="353" y="1"/>
                    <a:pt x="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7766343" y="2640888"/>
              <a:ext cx="23145" cy="50961"/>
            </a:xfrm>
            <a:custGeom>
              <a:avLst/>
              <a:gdLst/>
              <a:ahLst/>
              <a:cxnLst/>
              <a:rect l="l" t="t" r="r" b="b"/>
              <a:pathLst>
                <a:path w="446" h="982" extrusionOk="0">
                  <a:moveTo>
                    <a:pt x="229" y="1"/>
                  </a:moveTo>
                  <a:cubicBezTo>
                    <a:pt x="103" y="1"/>
                    <a:pt x="1" y="115"/>
                    <a:pt x="1" y="252"/>
                  </a:cubicBezTo>
                  <a:lnTo>
                    <a:pt x="1" y="731"/>
                  </a:lnTo>
                  <a:cubicBezTo>
                    <a:pt x="1" y="867"/>
                    <a:pt x="103" y="981"/>
                    <a:pt x="229" y="981"/>
                  </a:cubicBezTo>
                  <a:cubicBezTo>
                    <a:pt x="354" y="981"/>
                    <a:pt x="445" y="867"/>
                    <a:pt x="445" y="731"/>
                  </a:cubicBezTo>
                  <a:lnTo>
                    <a:pt x="445" y="252"/>
                  </a:lnTo>
                  <a:cubicBezTo>
                    <a:pt x="445" y="115"/>
                    <a:pt x="354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7880564" y="2950442"/>
              <a:ext cx="74002" cy="57967"/>
            </a:xfrm>
            <a:custGeom>
              <a:avLst/>
              <a:gdLst/>
              <a:ahLst/>
              <a:cxnLst/>
              <a:rect l="l" t="t" r="r" b="b"/>
              <a:pathLst>
                <a:path w="1426" h="1117" extrusionOk="0">
                  <a:moveTo>
                    <a:pt x="246" y="0"/>
                  </a:moveTo>
                  <a:cubicBezTo>
                    <a:pt x="181" y="0"/>
                    <a:pt x="115" y="36"/>
                    <a:pt x="69" y="102"/>
                  </a:cubicBezTo>
                  <a:cubicBezTo>
                    <a:pt x="0" y="216"/>
                    <a:pt x="12" y="364"/>
                    <a:pt x="114" y="456"/>
                  </a:cubicBezTo>
                  <a:lnTo>
                    <a:pt x="160" y="490"/>
                  </a:lnTo>
                  <a:cubicBezTo>
                    <a:pt x="434" y="729"/>
                    <a:pt x="753" y="1003"/>
                    <a:pt x="1118" y="1106"/>
                  </a:cubicBezTo>
                  <a:cubicBezTo>
                    <a:pt x="1141" y="1106"/>
                    <a:pt x="1163" y="1117"/>
                    <a:pt x="1175" y="1117"/>
                  </a:cubicBezTo>
                  <a:cubicBezTo>
                    <a:pt x="1277" y="1117"/>
                    <a:pt x="1369" y="1037"/>
                    <a:pt x="1391" y="923"/>
                  </a:cubicBezTo>
                  <a:cubicBezTo>
                    <a:pt x="1426" y="786"/>
                    <a:pt x="1346" y="649"/>
                    <a:pt x="1232" y="615"/>
                  </a:cubicBezTo>
                  <a:cubicBezTo>
                    <a:pt x="947" y="535"/>
                    <a:pt x="684" y="307"/>
                    <a:pt x="422" y="91"/>
                  </a:cubicBezTo>
                  <a:lnTo>
                    <a:pt x="377" y="56"/>
                  </a:lnTo>
                  <a:cubicBezTo>
                    <a:pt x="339" y="18"/>
                    <a:pt x="293" y="0"/>
                    <a:pt x="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7856278" y="3038352"/>
              <a:ext cx="108928" cy="71875"/>
            </a:xfrm>
            <a:custGeom>
              <a:avLst/>
              <a:gdLst/>
              <a:ahLst/>
              <a:cxnLst/>
              <a:rect l="l" t="t" r="r" b="b"/>
              <a:pathLst>
                <a:path w="2099" h="1385" extrusionOk="0">
                  <a:moveTo>
                    <a:pt x="249" y="1"/>
                  </a:moveTo>
                  <a:cubicBezTo>
                    <a:pt x="187" y="1"/>
                    <a:pt x="125" y="32"/>
                    <a:pt x="81" y="96"/>
                  </a:cubicBezTo>
                  <a:cubicBezTo>
                    <a:pt x="1" y="198"/>
                    <a:pt x="12" y="358"/>
                    <a:pt x="103" y="449"/>
                  </a:cubicBezTo>
                  <a:cubicBezTo>
                    <a:pt x="605" y="917"/>
                    <a:pt x="1187" y="1156"/>
                    <a:pt x="1780" y="1373"/>
                  </a:cubicBezTo>
                  <a:cubicBezTo>
                    <a:pt x="1802" y="1384"/>
                    <a:pt x="1825" y="1384"/>
                    <a:pt x="1848" y="1384"/>
                  </a:cubicBezTo>
                  <a:cubicBezTo>
                    <a:pt x="1951" y="1384"/>
                    <a:pt x="2031" y="1316"/>
                    <a:pt x="2065" y="1213"/>
                  </a:cubicBezTo>
                  <a:cubicBezTo>
                    <a:pt x="2099" y="1076"/>
                    <a:pt x="2042" y="940"/>
                    <a:pt x="1916" y="894"/>
                  </a:cubicBezTo>
                  <a:cubicBezTo>
                    <a:pt x="1346" y="689"/>
                    <a:pt x="833" y="483"/>
                    <a:pt x="389" y="62"/>
                  </a:cubicBezTo>
                  <a:cubicBezTo>
                    <a:pt x="348" y="21"/>
                    <a:pt x="298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8033239" y="3045202"/>
              <a:ext cx="92373" cy="57915"/>
            </a:xfrm>
            <a:custGeom>
              <a:avLst/>
              <a:gdLst/>
              <a:ahLst/>
              <a:cxnLst/>
              <a:rect l="l" t="t" r="r" b="b"/>
              <a:pathLst>
                <a:path w="1780" h="1116" extrusionOk="0">
                  <a:moveTo>
                    <a:pt x="254" y="0"/>
                  </a:moveTo>
                  <a:cubicBezTo>
                    <a:pt x="173" y="0"/>
                    <a:pt x="96" y="49"/>
                    <a:pt x="57" y="135"/>
                  </a:cubicBezTo>
                  <a:cubicBezTo>
                    <a:pt x="0" y="249"/>
                    <a:pt x="34" y="408"/>
                    <a:pt x="137" y="477"/>
                  </a:cubicBezTo>
                  <a:cubicBezTo>
                    <a:pt x="570" y="751"/>
                    <a:pt x="1038" y="1024"/>
                    <a:pt x="1505" y="1115"/>
                  </a:cubicBezTo>
                  <a:lnTo>
                    <a:pt x="1540" y="1115"/>
                  </a:lnTo>
                  <a:cubicBezTo>
                    <a:pt x="1654" y="1115"/>
                    <a:pt x="1745" y="1036"/>
                    <a:pt x="1768" y="910"/>
                  </a:cubicBezTo>
                  <a:cubicBezTo>
                    <a:pt x="1779" y="773"/>
                    <a:pt x="1699" y="636"/>
                    <a:pt x="1585" y="614"/>
                  </a:cubicBezTo>
                  <a:cubicBezTo>
                    <a:pt x="1175" y="545"/>
                    <a:pt x="753" y="294"/>
                    <a:pt x="365" y="32"/>
                  </a:cubicBezTo>
                  <a:cubicBezTo>
                    <a:pt x="329" y="11"/>
                    <a:pt x="291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6"/>
            <p:cNvSpPr/>
            <p:nvPr/>
          </p:nvSpPr>
          <p:spPr>
            <a:xfrm>
              <a:off x="8103038" y="2774518"/>
              <a:ext cx="52725" cy="117905"/>
            </a:xfrm>
            <a:custGeom>
              <a:avLst/>
              <a:gdLst/>
              <a:ahLst/>
              <a:cxnLst/>
              <a:rect l="l" t="t" r="r" b="b"/>
              <a:pathLst>
                <a:path w="1016" h="2272" extrusionOk="0">
                  <a:moveTo>
                    <a:pt x="245" y="0"/>
                  </a:moveTo>
                  <a:cubicBezTo>
                    <a:pt x="220" y="0"/>
                    <a:pt x="196" y="5"/>
                    <a:pt x="172" y="14"/>
                  </a:cubicBezTo>
                  <a:cubicBezTo>
                    <a:pt x="58" y="71"/>
                    <a:pt x="1" y="219"/>
                    <a:pt x="46" y="345"/>
                  </a:cubicBezTo>
                  <a:cubicBezTo>
                    <a:pt x="138" y="630"/>
                    <a:pt x="217" y="926"/>
                    <a:pt x="297" y="1223"/>
                  </a:cubicBezTo>
                  <a:cubicBezTo>
                    <a:pt x="377" y="1519"/>
                    <a:pt x="457" y="1816"/>
                    <a:pt x="560" y="2101"/>
                  </a:cubicBezTo>
                  <a:cubicBezTo>
                    <a:pt x="594" y="2204"/>
                    <a:pt x="674" y="2272"/>
                    <a:pt x="765" y="2272"/>
                  </a:cubicBezTo>
                  <a:cubicBezTo>
                    <a:pt x="788" y="2272"/>
                    <a:pt x="822" y="2261"/>
                    <a:pt x="845" y="2249"/>
                  </a:cubicBezTo>
                  <a:cubicBezTo>
                    <a:pt x="959" y="2204"/>
                    <a:pt x="1016" y="2055"/>
                    <a:pt x="970" y="1930"/>
                  </a:cubicBezTo>
                  <a:cubicBezTo>
                    <a:pt x="879" y="1656"/>
                    <a:pt x="810" y="1371"/>
                    <a:pt x="731" y="1075"/>
                  </a:cubicBezTo>
                  <a:cubicBezTo>
                    <a:pt x="651" y="778"/>
                    <a:pt x="560" y="459"/>
                    <a:pt x="457" y="162"/>
                  </a:cubicBezTo>
                  <a:cubicBezTo>
                    <a:pt x="421" y="64"/>
                    <a:pt x="335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6"/>
            <p:cNvSpPr/>
            <p:nvPr/>
          </p:nvSpPr>
          <p:spPr>
            <a:xfrm>
              <a:off x="8180569" y="2718263"/>
              <a:ext cx="39700" cy="103790"/>
            </a:xfrm>
            <a:custGeom>
              <a:avLst/>
              <a:gdLst/>
              <a:ahLst/>
              <a:cxnLst/>
              <a:rect l="l" t="t" r="r" b="b"/>
              <a:pathLst>
                <a:path w="765" h="2000" extrusionOk="0">
                  <a:moveTo>
                    <a:pt x="246" y="1"/>
                  </a:moveTo>
                  <a:cubicBezTo>
                    <a:pt x="221" y="1"/>
                    <a:pt x="196" y="5"/>
                    <a:pt x="172" y="15"/>
                  </a:cubicBezTo>
                  <a:cubicBezTo>
                    <a:pt x="58" y="72"/>
                    <a:pt x="1" y="220"/>
                    <a:pt x="46" y="346"/>
                  </a:cubicBezTo>
                  <a:cubicBezTo>
                    <a:pt x="115" y="551"/>
                    <a:pt x="137" y="790"/>
                    <a:pt x="160" y="1030"/>
                  </a:cubicBezTo>
                  <a:cubicBezTo>
                    <a:pt x="194" y="1292"/>
                    <a:pt x="217" y="1566"/>
                    <a:pt x="308" y="1828"/>
                  </a:cubicBezTo>
                  <a:cubicBezTo>
                    <a:pt x="343" y="1931"/>
                    <a:pt x="422" y="1999"/>
                    <a:pt x="514" y="1999"/>
                  </a:cubicBezTo>
                  <a:cubicBezTo>
                    <a:pt x="536" y="1999"/>
                    <a:pt x="571" y="1988"/>
                    <a:pt x="593" y="1976"/>
                  </a:cubicBezTo>
                  <a:cubicBezTo>
                    <a:pt x="708" y="1931"/>
                    <a:pt x="765" y="1782"/>
                    <a:pt x="719" y="1657"/>
                  </a:cubicBezTo>
                  <a:cubicBezTo>
                    <a:pt x="651" y="1452"/>
                    <a:pt x="628" y="1224"/>
                    <a:pt x="605" y="984"/>
                  </a:cubicBezTo>
                  <a:cubicBezTo>
                    <a:pt x="582" y="711"/>
                    <a:pt x="559" y="437"/>
                    <a:pt x="457" y="163"/>
                  </a:cubicBezTo>
                  <a:cubicBezTo>
                    <a:pt x="430" y="64"/>
                    <a:pt x="339" y="1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8254520" y="2549760"/>
              <a:ext cx="26103" cy="120760"/>
            </a:xfrm>
            <a:custGeom>
              <a:avLst/>
              <a:gdLst/>
              <a:ahLst/>
              <a:cxnLst/>
              <a:rect l="l" t="t" r="r" b="b"/>
              <a:pathLst>
                <a:path w="503" h="2327" extrusionOk="0">
                  <a:moveTo>
                    <a:pt x="229" y="1"/>
                  </a:moveTo>
                  <a:cubicBezTo>
                    <a:pt x="104" y="1"/>
                    <a:pt x="1" y="115"/>
                    <a:pt x="1" y="252"/>
                  </a:cubicBezTo>
                  <a:cubicBezTo>
                    <a:pt x="1" y="799"/>
                    <a:pt x="24" y="1369"/>
                    <a:pt x="58" y="2087"/>
                  </a:cubicBezTo>
                  <a:cubicBezTo>
                    <a:pt x="58" y="2224"/>
                    <a:pt x="161" y="2327"/>
                    <a:pt x="275" y="2327"/>
                  </a:cubicBezTo>
                  <a:lnTo>
                    <a:pt x="286" y="2327"/>
                  </a:lnTo>
                  <a:cubicBezTo>
                    <a:pt x="411" y="2316"/>
                    <a:pt x="503" y="2201"/>
                    <a:pt x="503" y="2065"/>
                  </a:cubicBezTo>
                  <a:cubicBezTo>
                    <a:pt x="468" y="1346"/>
                    <a:pt x="446" y="788"/>
                    <a:pt x="446" y="252"/>
                  </a:cubicBezTo>
                  <a:cubicBezTo>
                    <a:pt x="446" y="103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8270503" y="2803060"/>
              <a:ext cx="23145" cy="113650"/>
            </a:xfrm>
            <a:custGeom>
              <a:avLst/>
              <a:gdLst/>
              <a:ahLst/>
              <a:cxnLst/>
              <a:rect l="l" t="t" r="r" b="b"/>
              <a:pathLst>
                <a:path w="446" h="2190" extrusionOk="0">
                  <a:moveTo>
                    <a:pt x="229" y="0"/>
                  </a:moveTo>
                  <a:cubicBezTo>
                    <a:pt x="103" y="0"/>
                    <a:pt x="1" y="103"/>
                    <a:pt x="1" y="251"/>
                  </a:cubicBezTo>
                  <a:lnTo>
                    <a:pt x="1" y="1939"/>
                  </a:lnTo>
                  <a:cubicBezTo>
                    <a:pt x="1" y="2075"/>
                    <a:pt x="103" y="2190"/>
                    <a:pt x="229" y="2190"/>
                  </a:cubicBezTo>
                  <a:cubicBezTo>
                    <a:pt x="354" y="2190"/>
                    <a:pt x="445" y="2075"/>
                    <a:pt x="445" y="1939"/>
                  </a:cubicBezTo>
                  <a:lnTo>
                    <a:pt x="445" y="251"/>
                  </a:lnTo>
                  <a:cubicBezTo>
                    <a:pt x="445" y="103"/>
                    <a:pt x="354" y="0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8336202" y="2693717"/>
              <a:ext cx="31396" cy="96369"/>
            </a:xfrm>
            <a:custGeom>
              <a:avLst/>
              <a:gdLst/>
              <a:ahLst/>
              <a:cxnLst/>
              <a:rect l="l" t="t" r="r" b="b"/>
              <a:pathLst>
                <a:path w="605" h="1857" extrusionOk="0">
                  <a:moveTo>
                    <a:pt x="256" y="0"/>
                  </a:moveTo>
                  <a:cubicBezTo>
                    <a:pt x="228" y="0"/>
                    <a:pt x="199" y="7"/>
                    <a:pt x="172" y="20"/>
                  </a:cubicBezTo>
                  <a:cubicBezTo>
                    <a:pt x="58" y="77"/>
                    <a:pt x="0" y="226"/>
                    <a:pt x="46" y="351"/>
                  </a:cubicBezTo>
                  <a:cubicBezTo>
                    <a:pt x="149" y="636"/>
                    <a:pt x="149" y="967"/>
                    <a:pt x="137" y="1309"/>
                  </a:cubicBezTo>
                  <a:cubicBezTo>
                    <a:pt x="137" y="1412"/>
                    <a:pt x="137" y="1514"/>
                    <a:pt x="137" y="1605"/>
                  </a:cubicBezTo>
                  <a:cubicBezTo>
                    <a:pt x="137" y="1742"/>
                    <a:pt x="229" y="1856"/>
                    <a:pt x="354" y="1856"/>
                  </a:cubicBezTo>
                  <a:cubicBezTo>
                    <a:pt x="479" y="1856"/>
                    <a:pt x="582" y="1742"/>
                    <a:pt x="582" y="1605"/>
                  </a:cubicBezTo>
                  <a:cubicBezTo>
                    <a:pt x="582" y="1514"/>
                    <a:pt x="582" y="1423"/>
                    <a:pt x="582" y="1332"/>
                  </a:cubicBezTo>
                  <a:cubicBezTo>
                    <a:pt x="593" y="944"/>
                    <a:pt x="605" y="545"/>
                    <a:pt x="457" y="157"/>
                  </a:cubicBezTo>
                  <a:cubicBezTo>
                    <a:pt x="422" y="62"/>
                    <a:pt x="342" y="0"/>
                    <a:pt x="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8388876" y="2837933"/>
              <a:ext cx="23145" cy="124340"/>
            </a:xfrm>
            <a:custGeom>
              <a:avLst/>
              <a:gdLst/>
              <a:ahLst/>
              <a:cxnLst/>
              <a:rect l="l" t="t" r="r" b="b"/>
              <a:pathLst>
                <a:path w="446" h="2396" extrusionOk="0">
                  <a:moveTo>
                    <a:pt x="217" y="1"/>
                  </a:moveTo>
                  <a:cubicBezTo>
                    <a:pt x="92" y="1"/>
                    <a:pt x="0" y="115"/>
                    <a:pt x="0" y="252"/>
                  </a:cubicBezTo>
                  <a:lnTo>
                    <a:pt x="0" y="2145"/>
                  </a:lnTo>
                  <a:cubicBezTo>
                    <a:pt x="0" y="2293"/>
                    <a:pt x="92" y="2396"/>
                    <a:pt x="217" y="2396"/>
                  </a:cubicBezTo>
                  <a:cubicBezTo>
                    <a:pt x="342" y="2396"/>
                    <a:pt x="445" y="2293"/>
                    <a:pt x="445" y="2145"/>
                  </a:cubicBezTo>
                  <a:lnTo>
                    <a:pt x="445" y="252"/>
                  </a:lnTo>
                  <a:cubicBezTo>
                    <a:pt x="445" y="115"/>
                    <a:pt x="342" y="1"/>
                    <a:pt x="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8485297" y="2781731"/>
              <a:ext cx="23145" cy="124340"/>
            </a:xfrm>
            <a:custGeom>
              <a:avLst/>
              <a:gdLst/>
              <a:ahLst/>
              <a:cxnLst/>
              <a:rect l="l" t="t" r="r" b="b"/>
              <a:pathLst>
                <a:path w="446" h="2396" extrusionOk="0">
                  <a:moveTo>
                    <a:pt x="218" y="1"/>
                  </a:moveTo>
                  <a:cubicBezTo>
                    <a:pt x="104" y="1"/>
                    <a:pt x="1" y="115"/>
                    <a:pt x="1" y="252"/>
                  </a:cubicBezTo>
                  <a:lnTo>
                    <a:pt x="1" y="2144"/>
                  </a:lnTo>
                  <a:cubicBezTo>
                    <a:pt x="1" y="2281"/>
                    <a:pt x="104" y="2395"/>
                    <a:pt x="218" y="2395"/>
                  </a:cubicBezTo>
                  <a:cubicBezTo>
                    <a:pt x="343" y="2395"/>
                    <a:pt x="446" y="2281"/>
                    <a:pt x="446" y="2144"/>
                  </a:cubicBezTo>
                  <a:lnTo>
                    <a:pt x="446" y="252"/>
                  </a:lnTo>
                  <a:cubicBezTo>
                    <a:pt x="446" y="115"/>
                    <a:pt x="343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8523803" y="2922418"/>
              <a:ext cx="43799" cy="78932"/>
            </a:xfrm>
            <a:custGeom>
              <a:avLst/>
              <a:gdLst/>
              <a:ahLst/>
              <a:cxnLst/>
              <a:rect l="l" t="t" r="r" b="b"/>
              <a:pathLst>
                <a:path w="844" h="1521" extrusionOk="0">
                  <a:moveTo>
                    <a:pt x="571" y="0"/>
                  </a:moveTo>
                  <a:cubicBezTo>
                    <a:pt x="560" y="0"/>
                    <a:pt x="548" y="1"/>
                    <a:pt x="536" y="4"/>
                  </a:cubicBezTo>
                  <a:cubicBezTo>
                    <a:pt x="411" y="15"/>
                    <a:pt x="331" y="140"/>
                    <a:pt x="342" y="289"/>
                  </a:cubicBezTo>
                  <a:cubicBezTo>
                    <a:pt x="376" y="562"/>
                    <a:pt x="251" y="790"/>
                    <a:pt x="114" y="1041"/>
                  </a:cubicBezTo>
                  <a:lnTo>
                    <a:pt x="69" y="1132"/>
                  </a:lnTo>
                  <a:cubicBezTo>
                    <a:pt x="0" y="1258"/>
                    <a:pt x="34" y="1406"/>
                    <a:pt x="137" y="1486"/>
                  </a:cubicBezTo>
                  <a:cubicBezTo>
                    <a:pt x="183" y="1509"/>
                    <a:pt x="217" y="1520"/>
                    <a:pt x="251" y="1520"/>
                  </a:cubicBezTo>
                  <a:cubicBezTo>
                    <a:pt x="331" y="1520"/>
                    <a:pt x="411" y="1475"/>
                    <a:pt x="445" y="1395"/>
                  </a:cubicBezTo>
                  <a:lnTo>
                    <a:pt x="491" y="1303"/>
                  </a:lnTo>
                  <a:cubicBezTo>
                    <a:pt x="650" y="1018"/>
                    <a:pt x="844" y="665"/>
                    <a:pt x="787" y="220"/>
                  </a:cubicBezTo>
                  <a:cubicBezTo>
                    <a:pt x="777" y="96"/>
                    <a:pt x="682" y="0"/>
                    <a:pt x="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8593602" y="2964661"/>
              <a:ext cx="68709" cy="78673"/>
            </a:xfrm>
            <a:custGeom>
              <a:avLst/>
              <a:gdLst/>
              <a:ahLst/>
              <a:cxnLst/>
              <a:rect l="l" t="t" r="r" b="b"/>
              <a:pathLst>
                <a:path w="1324" h="1516" extrusionOk="0">
                  <a:moveTo>
                    <a:pt x="1083" y="0"/>
                  </a:moveTo>
                  <a:cubicBezTo>
                    <a:pt x="1026" y="0"/>
                    <a:pt x="969" y="23"/>
                    <a:pt x="924" y="68"/>
                  </a:cubicBezTo>
                  <a:cubicBezTo>
                    <a:pt x="788" y="216"/>
                    <a:pt x="651" y="398"/>
                    <a:pt x="525" y="569"/>
                  </a:cubicBezTo>
                  <a:cubicBezTo>
                    <a:pt x="388" y="763"/>
                    <a:pt x="252" y="946"/>
                    <a:pt x="115" y="1071"/>
                  </a:cubicBezTo>
                  <a:cubicBezTo>
                    <a:pt x="24" y="1162"/>
                    <a:pt x="1" y="1322"/>
                    <a:pt x="81" y="1424"/>
                  </a:cubicBezTo>
                  <a:cubicBezTo>
                    <a:pt x="126" y="1482"/>
                    <a:pt x="195" y="1516"/>
                    <a:pt x="252" y="1516"/>
                  </a:cubicBezTo>
                  <a:cubicBezTo>
                    <a:pt x="309" y="1516"/>
                    <a:pt x="354" y="1504"/>
                    <a:pt x="400" y="1459"/>
                  </a:cubicBezTo>
                  <a:cubicBezTo>
                    <a:pt x="571" y="1299"/>
                    <a:pt x="719" y="1094"/>
                    <a:pt x="867" y="889"/>
                  </a:cubicBezTo>
                  <a:cubicBezTo>
                    <a:pt x="993" y="729"/>
                    <a:pt x="1107" y="558"/>
                    <a:pt x="1232" y="432"/>
                  </a:cubicBezTo>
                  <a:cubicBezTo>
                    <a:pt x="1323" y="341"/>
                    <a:pt x="1323" y="182"/>
                    <a:pt x="1244" y="79"/>
                  </a:cubicBezTo>
                  <a:cubicBezTo>
                    <a:pt x="1203" y="26"/>
                    <a:pt x="1143" y="0"/>
                    <a:pt x="10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8116687" y="2943540"/>
              <a:ext cx="67463" cy="57811"/>
            </a:xfrm>
            <a:custGeom>
              <a:avLst/>
              <a:gdLst/>
              <a:ahLst/>
              <a:cxnLst/>
              <a:rect l="l" t="t" r="r" b="b"/>
              <a:pathLst>
                <a:path w="1300" h="1114" extrusionOk="0">
                  <a:moveTo>
                    <a:pt x="245" y="0"/>
                  </a:moveTo>
                  <a:cubicBezTo>
                    <a:pt x="193" y="0"/>
                    <a:pt x="143" y="18"/>
                    <a:pt x="103" y="53"/>
                  </a:cubicBezTo>
                  <a:cubicBezTo>
                    <a:pt x="11" y="144"/>
                    <a:pt x="0" y="304"/>
                    <a:pt x="68" y="406"/>
                  </a:cubicBezTo>
                  <a:cubicBezTo>
                    <a:pt x="342" y="771"/>
                    <a:pt x="593" y="1113"/>
                    <a:pt x="1061" y="1113"/>
                  </a:cubicBezTo>
                  <a:lnTo>
                    <a:pt x="1072" y="1113"/>
                  </a:lnTo>
                  <a:cubicBezTo>
                    <a:pt x="1197" y="1113"/>
                    <a:pt x="1300" y="999"/>
                    <a:pt x="1300" y="862"/>
                  </a:cubicBezTo>
                  <a:cubicBezTo>
                    <a:pt x="1289" y="714"/>
                    <a:pt x="1197" y="611"/>
                    <a:pt x="1072" y="611"/>
                  </a:cubicBezTo>
                  <a:lnTo>
                    <a:pt x="1061" y="611"/>
                  </a:lnTo>
                  <a:cubicBezTo>
                    <a:pt x="810" y="611"/>
                    <a:pt x="673" y="440"/>
                    <a:pt x="422" y="87"/>
                  </a:cubicBezTo>
                  <a:cubicBezTo>
                    <a:pt x="377" y="29"/>
                    <a:pt x="31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>
              <a:off x="8160434" y="3129687"/>
              <a:ext cx="75196" cy="36742"/>
            </a:xfrm>
            <a:custGeom>
              <a:avLst/>
              <a:gdLst/>
              <a:ahLst/>
              <a:cxnLst/>
              <a:rect l="l" t="t" r="r" b="b"/>
              <a:pathLst>
                <a:path w="1449" h="708" extrusionOk="0">
                  <a:moveTo>
                    <a:pt x="229" y="1"/>
                  </a:moveTo>
                  <a:cubicBezTo>
                    <a:pt x="103" y="12"/>
                    <a:pt x="1" y="126"/>
                    <a:pt x="1" y="263"/>
                  </a:cubicBezTo>
                  <a:cubicBezTo>
                    <a:pt x="12" y="400"/>
                    <a:pt x="115" y="502"/>
                    <a:pt x="240" y="502"/>
                  </a:cubicBezTo>
                  <a:cubicBezTo>
                    <a:pt x="400" y="502"/>
                    <a:pt x="571" y="548"/>
                    <a:pt x="742" y="605"/>
                  </a:cubicBezTo>
                  <a:cubicBezTo>
                    <a:pt x="890" y="650"/>
                    <a:pt x="1027" y="685"/>
                    <a:pt x="1187" y="708"/>
                  </a:cubicBezTo>
                  <a:lnTo>
                    <a:pt x="1210" y="708"/>
                  </a:lnTo>
                  <a:cubicBezTo>
                    <a:pt x="1324" y="708"/>
                    <a:pt x="1426" y="616"/>
                    <a:pt x="1438" y="479"/>
                  </a:cubicBezTo>
                  <a:cubicBezTo>
                    <a:pt x="1449" y="343"/>
                    <a:pt x="1358" y="217"/>
                    <a:pt x="1232" y="206"/>
                  </a:cubicBezTo>
                  <a:cubicBezTo>
                    <a:pt x="1107" y="194"/>
                    <a:pt x="993" y="160"/>
                    <a:pt x="856" y="115"/>
                  </a:cubicBezTo>
                  <a:cubicBezTo>
                    <a:pt x="662" y="58"/>
                    <a:pt x="446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>
              <a:off x="8297126" y="3165131"/>
              <a:ext cx="84122" cy="33265"/>
            </a:xfrm>
            <a:custGeom>
              <a:avLst/>
              <a:gdLst/>
              <a:ahLst/>
              <a:cxnLst/>
              <a:rect l="l" t="t" r="r" b="b"/>
              <a:pathLst>
                <a:path w="1621" h="641" extrusionOk="0">
                  <a:moveTo>
                    <a:pt x="223" y="1"/>
                  </a:moveTo>
                  <a:cubicBezTo>
                    <a:pt x="106" y="1"/>
                    <a:pt x="12" y="111"/>
                    <a:pt x="12" y="241"/>
                  </a:cubicBezTo>
                  <a:cubicBezTo>
                    <a:pt x="1" y="378"/>
                    <a:pt x="104" y="492"/>
                    <a:pt x="218" y="503"/>
                  </a:cubicBezTo>
                  <a:lnTo>
                    <a:pt x="446" y="503"/>
                  </a:lnTo>
                  <a:cubicBezTo>
                    <a:pt x="742" y="515"/>
                    <a:pt x="1039" y="515"/>
                    <a:pt x="1289" y="617"/>
                  </a:cubicBezTo>
                  <a:cubicBezTo>
                    <a:pt x="1312" y="629"/>
                    <a:pt x="1346" y="640"/>
                    <a:pt x="1369" y="640"/>
                  </a:cubicBezTo>
                  <a:cubicBezTo>
                    <a:pt x="1460" y="640"/>
                    <a:pt x="1540" y="572"/>
                    <a:pt x="1574" y="469"/>
                  </a:cubicBezTo>
                  <a:cubicBezTo>
                    <a:pt x="1620" y="344"/>
                    <a:pt x="1563" y="196"/>
                    <a:pt x="1449" y="150"/>
                  </a:cubicBezTo>
                  <a:cubicBezTo>
                    <a:pt x="1130" y="13"/>
                    <a:pt x="765" y="13"/>
                    <a:pt x="457" y="2"/>
                  </a:cubicBezTo>
                  <a:lnTo>
                    <a:pt x="240" y="2"/>
                  </a:lnTo>
                  <a:cubicBezTo>
                    <a:pt x="235" y="1"/>
                    <a:pt x="229" y="1"/>
                    <a:pt x="2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>
              <a:off x="8442120" y="3168608"/>
              <a:ext cx="110692" cy="33317"/>
            </a:xfrm>
            <a:custGeom>
              <a:avLst/>
              <a:gdLst/>
              <a:ahLst/>
              <a:cxnLst/>
              <a:rect l="l" t="t" r="r" b="b"/>
              <a:pathLst>
                <a:path w="2133" h="642" extrusionOk="0">
                  <a:moveTo>
                    <a:pt x="1881" y="1"/>
                  </a:moveTo>
                  <a:cubicBezTo>
                    <a:pt x="1835" y="1"/>
                    <a:pt x="1787" y="16"/>
                    <a:pt x="1745" y="49"/>
                  </a:cubicBezTo>
                  <a:cubicBezTo>
                    <a:pt x="1674" y="115"/>
                    <a:pt x="1495" y="136"/>
                    <a:pt x="1293" y="136"/>
                  </a:cubicBezTo>
                  <a:cubicBezTo>
                    <a:pt x="1076" y="136"/>
                    <a:pt x="833" y="112"/>
                    <a:pt x="662" y="94"/>
                  </a:cubicBezTo>
                  <a:cubicBezTo>
                    <a:pt x="491" y="83"/>
                    <a:pt x="343" y="72"/>
                    <a:pt x="229" y="72"/>
                  </a:cubicBezTo>
                  <a:cubicBezTo>
                    <a:pt x="103" y="72"/>
                    <a:pt x="1" y="174"/>
                    <a:pt x="1" y="322"/>
                  </a:cubicBezTo>
                  <a:cubicBezTo>
                    <a:pt x="1" y="459"/>
                    <a:pt x="103" y="573"/>
                    <a:pt x="229" y="573"/>
                  </a:cubicBezTo>
                  <a:cubicBezTo>
                    <a:pt x="331" y="573"/>
                    <a:pt x="468" y="585"/>
                    <a:pt x="628" y="596"/>
                  </a:cubicBezTo>
                  <a:cubicBezTo>
                    <a:pt x="867" y="619"/>
                    <a:pt x="1084" y="642"/>
                    <a:pt x="1289" y="642"/>
                  </a:cubicBezTo>
                  <a:cubicBezTo>
                    <a:pt x="1597" y="642"/>
                    <a:pt x="1859" y="596"/>
                    <a:pt x="2019" y="448"/>
                  </a:cubicBezTo>
                  <a:cubicBezTo>
                    <a:pt x="2110" y="368"/>
                    <a:pt x="2133" y="208"/>
                    <a:pt x="2053" y="94"/>
                  </a:cubicBezTo>
                  <a:cubicBezTo>
                    <a:pt x="2013" y="34"/>
                    <a:pt x="1948" y="1"/>
                    <a:pt x="18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8218453" y="2995954"/>
              <a:ext cx="68709" cy="96525"/>
            </a:xfrm>
            <a:custGeom>
              <a:avLst/>
              <a:gdLst/>
              <a:ahLst/>
              <a:cxnLst/>
              <a:rect l="l" t="t" r="r" b="b"/>
              <a:pathLst>
                <a:path w="1324" h="1860" extrusionOk="0">
                  <a:moveTo>
                    <a:pt x="263" y="0"/>
                  </a:moveTo>
                  <a:cubicBezTo>
                    <a:pt x="137" y="0"/>
                    <a:pt x="35" y="103"/>
                    <a:pt x="23" y="240"/>
                  </a:cubicBezTo>
                  <a:cubicBezTo>
                    <a:pt x="0" y="776"/>
                    <a:pt x="297" y="1061"/>
                    <a:pt x="548" y="1300"/>
                  </a:cubicBezTo>
                  <a:cubicBezTo>
                    <a:pt x="684" y="1437"/>
                    <a:pt x="810" y="1563"/>
                    <a:pt x="867" y="1711"/>
                  </a:cubicBezTo>
                  <a:cubicBezTo>
                    <a:pt x="901" y="1802"/>
                    <a:pt x="992" y="1859"/>
                    <a:pt x="1072" y="1859"/>
                  </a:cubicBezTo>
                  <a:cubicBezTo>
                    <a:pt x="1106" y="1859"/>
                    <a:pt x="1129" y="1859"/>
                    <a:pt x="1163" y="1848"/>
                  </a:cubicBezTo>
                  <a:cubicBezTo>
                    <a:pt x="1277" y="1791"/>
                    <a:pt x="1323" y="1642"/>
                    <a:pt x="1277" y="1517"/>
                  </a:cubicBezTo>
                  <a:cubicBezTo>
                    <a:pt x="1186" y="1255"/>
                    <a:pt x="1004" y="1072"/>
                    <a:pt x="833" y="913"/>
                  </a:cubicBezTo>
                  <a:cubicBezTo>
                    <a:pt x="605" y="696"/>
                    <a:pt x="456" y="536"/>
                    <a:pt x="468" y="274"/>
                  </a:cubicBezTo>
                  <a:cubicBezTo>
                    <a:pt x="479" y="137"/>
                    <a:pt x="388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>
              <a:off x="8297126" y="2971667"/>
              <a:ext cx="40893" cy="110744"/>
            </a:xfrm>
            <a:custGeom>
              <a:avLst/>
              <a:gdLst/>
              <a:ahLst/>
              <a:cxnLst/>
              <a:rect l="l" t="t" r="r" b="b"/>
              <a:pathLst>
                <a:path w="788" h="2134" extrusionOk="0">
                  <a:moveTo>
                    <a:pt x="240" y="1"/>
                  </a:moveTo>
                  <a:cubicBezTo>
                    <a:pt x="115" y="1"/>
                    <a:pt x="12" y="104"/>
                    <a:pt x="12" y="240"/>
                  </a:cubicBezTo>
                  <a:cubicBezTo>
                    <a:pt x="1" y="731"/>
                    <a:pt x="172" y="1483"/>
                    <a:pt x="332" y="1962"/>
                  </a:cubicBezTo>
                  <a:cubicBezTo>
                    <a:pt x="366" y="2065"/>
                    <a:pt x="446" y="2133"/>
                    <a:pt x="537" y="2133"/>
                  </a:cubicBezTo>
                  <a:cubicBezTo>
                    <a:pt x="571" y="2133"/>
                    <a:pt x="594" y="2122"/>
                    <a:pt x="617" y="2110"/>
                  </a:cubicBezTo>
                  <a:cubicBezTo>
                    <a:pt x="731" y="2065"/>
                    <a:pt x="788" y="1917"/>
                    <a:pt x="753" y="1791"/>
                  </a:cubicBezTo>
                  <a:cubicBezTo>
                    <a:pt x="594" y="1335"/>
                    <a:pt x="446" y="662"/>
                    <a:pt x="457" y="252"/>
                  </a:cubicBezTo>
                  <a:cubicBezTo>
                    <a:pt x="457" y="115"/>
                    <a:pt x="354" y="1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>
              <a:off x="8385918" y="3017231"/>
              <a:ext cx="23145" cy="78777"/>
            </a:xfrm>
            <a:custGeom>
              <a:avLst/>
              <a:gdLst/>
              <a:ahLst/>
              <a:cxnLst/>
              <a:rect l="l" t="t" r="r" b="b"/>
              <a:pathLst>
                <a:path w="446" h="1518" extrusionOk="0">
                  <a:moveTo>
                    <a:pt x="228" y="1"/>
                  </a:moveTo>
                  <a:cubicBezTo>
                    <a:pt x="103" y="1"/>
                    <a:pt x="0" y="115"/>
                    <a:pt x="0" y="252"/>
                  </a:cubicBezTo>
                  <a:lnTo>
                    <a:pt x="0" y="1267"/>
                  </a:lnTo>
                  <a:cubicBezTo>
                    <a:pt x="0" y="1404"/>
                    <a:pt x="103" y="1518"/>
                    <a:pt x="228" y="1518"/>
                  </a:cubicBezTo>
                  <a:cubicBezTo>
                    <a:pt x="354" y="1518"/>
                    <a:pt x="445" y="1404"/>
                    <a:pt x="445" y="1267"/>
                  </a:cubicBezTo>
                  <a:lnTo>
                    <a:pt x="445" y="252"/>
                  </a:lnTo>
                  <a:cubicBezTo>
                    <a:pt x="445" y="115"/>
                    <a:pt x="354" y="1"/>
                    <a:pt x="2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8429717" y="3010277"/>
              <a:ext cx="69851" cy="117698"/>
            </a:xfrm>
            <a:custGeom>
              <a:avLst/>
              <a:gdLst/>
              <a:ahLst/>
              <a:cxnLst/>
              <a:rect l="l" t="t" r="r" b="b"/>
              <a:pathLst>
                <a:path w="1346" h="2268" extrusionOk="0">
                  <a:moveTo>
                    <a:pt x="1084" y="0"/>
                  </a:moveTo>
                  <a:cubicBezTo>
                    <a:pt x="1004" y="0"/>
                    <a:pt x="928" y="46"/>
                    <a:pt x="890" y="124"/>
                  </a:cubicBezTo>
                  <a:cubicBezTo>
                    <a:pt x="764" y="386"/>
                    <a:pt x="650" y="660"/>
                    <a:pt x="525" y="910"/>
                  </a:cubicBezTo>
                  <a:cubicBezTo>
                    <a:pt x="388" y="1241"/>
                    <a:pt x="228" y="1572"/>
                    <a:pt x="69" y="1880"/>
                  </a:cubicBezTo>
                  <a:cubicBezTo>
                    <a:pt x="0" y="2005"/>
                    <a:pt x="46" y="2153"/>
                    <a:pt x="148" y="2233"/>
                  </a:cubicBezTo>
                  <a:cubicBezTo>
                    <a:pt x="183" y="2256"/>
                    <a:pt x="217" y="2267"/>
                    <a:pt x="262" y="2267"/>
                  </a:cubicBezTo>
                  <a:cubicBezTo>
                    <a:pt x="331" y="2267"/>
                    <a:pt x="411" y="2222"/>
                    <a:pt x="456" y="2142"/>
                  </a:cubicBezTo>
                  <a:cubicBezTo>
                    <a:pt x="627" y="1811"/>
                    <a:pt x="776" y="1469"/>
                    <a:pt x="924" y="1138"/>
                  </a:cubicBezTo>
                  <a:cubicBezTo>
                    <a:pt x="1038" y="888"/>
                    <a:pt x="1163" y="625"/>
                    <a:pt x="1277" y="374"/>
                  </a:cubicBezTo>
                  <a:cubicBezTo>
                    <a:pt x="1346" y="249"/>
                    <a:pt x="1300" y="101"/>
                    <a:pt x="1197" y="32"/>
                  </a:cubicBezTo>
                  <a:cubicBezTo>
                    <a:pt x="1161" y="10"/>
                    <a:pt x="1122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8122603" y="2306996"/>
              <a:ext cx="36119" cy="110277"/>
            </a:xfrm>
            <a:custGeom>
              <a:avLst/>
              <a:gdLst/>
              <a:ahLst/>
              <a:cxnLst/>
              <a:rect l="l" t="t" r="r" b="b"/>
              <a:pathLst>
                <a:path w="696" h="2125" extrusionOk="0">
                  <a:moveTo>
                    <a:pt x="440" y="1"/>
                  </a:moveTo>
                  <a:cubicBezTo>
                    <a:pt x="350" y="1"/>
                    <a:pt x="264" y="64"/>
                    <a:pt x="228" y="163"/>
                  </a:cubicBezTo>
                  <a:cubicBezTo>
                    <a:pt x="68" y="676"/>
                    <a:pt x="0" y="1235"/>
                    <a:pt x="11" y="1885"/>
                  </a:cubicBezTo>
                  <a:cubicBezTo>
                    <a:pt x="11" y="2022"/>
                    <a:pt x="114" y="2125"/>
                    <a:pt x="240" y="2125"/>
                  </a:cubicBezTo>
                  <a:cubicBezTo>
                    <a:pt x="365" y="2125"/>
                    <a:pt x="456" y="2010"/>
                    <a:pt x="456" y="1874"/>
                  </a:cubicBezTo>
                  <a:cubicBezTo>
                    <a:pt x="445" y="1281"/>
                    <a:pt x="513" y="790"/>
                    <a:pt x="650" y="334"/>
                  </a:cubicBezTo>
                  <a:cubicBezTo>
                    <a:pt x="696" y="209"/>
                    <a:pt x="627" y="61"/>
                    <a:pt x="513" y="15"/>
                  </a:cubicBezTo>
                  <a:cubicBezTo>
                    <a:pt x="489" y="5"/>
                    <a:pt x="465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8206621" y="2289403"/>
              <a:ext cx="23093" cy="92944"/>
            </a:xfrm>
            <a:custGeom>
              <a:avLst/>
              <a:gdLst/>
              <a:ahLst/>
              <a:cxnLst/>
              <a:rect l="l" t="t" r="r" b="b"/>
              <a:pathLst>
                <a:path w="445" h="1791" extrusionOk="0">
                  <a:moveTo>
                    <a:pt x="217" y="0"/>
                  </a:moveTo>
                  <a:cubicBezTo>
                    <a:pt x="91" y="0"/>
                    <a:pt x="0" y="115"/>
                    <a:pt x="0" y="251"/>
                  </a:cubicBezTo>
                  <a:lnTo>
                    <a:pt x="0" y="1540"/>
                  </a:lnTo>
                  <a:cubicBezTo>
                    <a:pt x="0" y="1677"/>
                    <a:pt x="91" y="1791"/>
                    <a:pt x="217" y="1791"/>
                  </a:cubicBezTo>
                  <a:cubicBezTo>
                    <a:pt x="342" y="1791"/>
                    <a:pt x="445" y="1677"/>
                    <a:pt x="445" y="1540"/>
                  </a:cubicBezTo>
                  <a:lnTo>
                    <a:pt x="445" y="251"/>
                  </a:lnTo>
                  <a:cubicBezTo>
                    <a:pt x="445" y="115"/>
                    <a:pt x="342" y="0"/>
                    <a:pt x="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8295984" y="2215557"/>
              <a:ext cx="43799" cy="163262"/>
            </a:xfrm>
            <a:custGeom>
              <a:avLst/>
              <a:gdLst/>
              <a:ahLst/>
              <a:cxnLst/>
              <a:rect l="l" t="t" r="r" b="b"/>
              <a:pathLst>
                <a:path w="844" h="3146" extrusionOk="0">
                  <a:moveTo>
                    <a:pt x="253" y="1"/>
                  </a:moveTo>
                  <a:cubicBezTo>
                    <a:pt x="233" y="1"/>
                    <a:pt x="214" y="4"/>
                    <a:pt x="194" y="10"/>
                  </a:cubicBezTo>
                  <a:cubicBezTo>
                    <a:pt x="69" y="44"/>
                    <a:pt x="0" y="181"/>
                    <a:pt x="34" y="317"/>
                  </a:cubicBezTo>
                  <a:cubicBezTo>
                    <a:pt x="251" y="1161"/>
                    <a:pt x="365" y="2028"/>
                    <a:pt x="388" y="2906"/>
                  </a:cubicBezTo>
                  <a:cubicBezTo>
                    <a:pt x="399" y="3031"/>
                    <a:pt x="490" y="3145"/>
                    <a:pt x="616" y="3145"/>
                  </a:cubicBezTo>
                  <a:cubicBezTo>
                    <a:pt x="741" y="3145"/>
                    <a:pt x="844" y="3020"/>
                    <a:pt x="833" y="2883"/>
                  </a:cubicBezTo>
                  <a:cubicBezTo>
                    <a:pt x="810" y="1971"/>
                    <a:pt x="684" y="1059"/>
                    <a:pt x="468" y="181"/>
                  </a:cubicBezTo>
                  <a:cubicBezTo>
                    <a:pt x="439" y="67"/>
                    <a:pt x="348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8384724" y="2229413"/>
              <a:ext cx="33213" cy="78984"/>
            </a:xfrm>
            <a:custGeom>
              <a:avLst/>
              <a:gdLst/>
              <a:ahLst/>
              <a:cxnLst/>
              <a:rect l="l" t="t" r="r" b="b"/>
              <a:pathLst>
                <a:path w="640" h="1522" extrusionOk="0">
                  <a:moveTo>
                    <a:pt x="245" y="1"/>
                  </a:moveTo>
                  <a:cubicBezTo>
                    <a:pt x="232" y="1"/>
                    <a:pt x="219" y="2"/>
                    <a:pt x="206" y="5"/>
                  </a:cubicBezTo>
                  <a:cubicBezTo>
                    <a:pt x="80" y="39"/>
                    <a:pt x="1" y="164"/>
                    <a:pt x="35" y="301"/>
                  </a:cubicBezTo>
                  <a:cubicBezTo>
                    <a:pt x="103" y="678"/>
                    <a:pt x="149" y="997"/>
                    <a:pt x="183" y="1305"/>
                  </a:cubicBezTo>
                  <a:cubicBezTo>
                    <a:pt x="194" y="1430"/>
                    <a:pt x="297" y="1521"/>
                    <a:pt x="400" y="1521"/>
                  </a:cubicBezTo>
                  <a:lnTo>
                    <a:pt x="434" y="1521"/>
                  </a:lnTo>
                  <a:cubicBezTo>
                    <a:pt x="548" y="1499"/>
                    <a:pt x="639" y="1373"/>
                    <a:pt x="628" y="1236"/>
                  </a:cubicBezTo>
                  <a:cubicBezTo>
                    <a:pt x="593" y="917"/>
                    <a:pt x="536" y="586"/>
                    <a:pt x="468" y="199"/>
                  </a:cubicBezTo>
                  <a:cubicBezTo>
                    <a:pt x="448" y="77"/>
                    <a:pt x="347" y="1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8668746" y="2176843"/>
              <a:ext cx="35600" cy="103167"/>
            </a:xfrm>
            <a:custGeom>
              <a:avLst/>
              <a:gdLst/>
              <a:ahLst/>
              <a:cxnLst/>
              <a:rect l="l" t="t" r="r" b="b"/>
              <a:pathLst>
                <a:path w="686" h="1988" extrusionOk="0">
                  <a:moveTo>
                    <a:pt x="255" y="0"/>
                  </a:moveTo>
                  <a:cubicBezTo>
                    <a:pt x="231" y="0"/>
                    <a:pt x="207" y="5"/>
                    <a:pt x="183" y="14"/>
                  </a:cubicBezTo>
                  <a:cubicBezTo>
                    <a:pt x="69" y="49"/>
                    <a:pt x="1" y="197"/>
                    <a:pt x="46" y="334"/>
                  </a:cubicBezTo>
                  <a:cubicBezTo>
                    <a:pt x="172" y="767"/>
                    <a:pt x="240" y="1257"/>
                    <a:pt x="240" y="1748"/>
                  </a:cubicBezTo>
                  <a:cubicBezTo>
                    <a:pt x="240" y="1884"/>
                    <a:pt x="343" y="1987"/>
                    <a:pt x="457" y="1987"/>
                  </a:cubicBezTo>
                  <a:cubicBezTo>
                    <a:pt x="582" y="1987"/>
                    <a:pt x="685" y="1884"/>
                    <a:pt x="685" y="1736"/>
                  </a:cubicBezTo>
                  <a:cubicBezTo>
                    <a:pt x="685" y="1200"/>
                    <a:pt x="605" y="664"/>
                    <a:pt x="468" y="174"/>
                  </a:cubicBezTo>
                  <a:cubicBezTo>
                    <a:pt x="432" y="66"/>
                    <a:pt x="346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8738596" y="2162624"/>
              <a:ext cx="71667" cy="75352"/>
            </a:xfrm>
            <a:custGeom>
              <a:avLst/>
              <a:gdLst/>
              <a:ahLst/>
              <a:cxnLst/>
              <a:rect l="l" t="t" r="r" b="b"/>
              <a:pathLst>
                <a:path w="1381" h="1452" extrusionOk="0">
                  <a:moveTo>
                    <a:pt x="248" y="1"/>
                  </a:moveTo>
                  <a:cubicBezTo>
                    <a:pt x="157" y="1"/>
                    <a:pt x="71" y="66"/>
                    <a:pt x="35" y="174"/>
                  </a:cubicBezTo>
                  <a:cubicBezTo>
                    <a:pt x="0" y="300"/>
                    <a:pt x="57" y="448"/>
                    <a:pt x="183" y="494"/>
                  </a:cubicBezTo>
                  <a:cubicBezTo>
                    <a:pt x="445" y="596"/>
                    <a:pt x="799" y="927"/>
                    <a:pt x="924" y="1292"/>
                  </a:cubicBezTo>
                  <a:cubicBezTo>
                    <a:pt x="958" y="1394"/>
                    <a:pt x="1038" y="1451"/>
                    <a:pt x="1129" y="1451"/>
                  </a:cubicBezTo>
                  <a:cubicBezTo>
                    <a:pt x="1152" y="1451"/>
                    <a:pt x="1186" y="1451"/>
                    <a:pt x="1209" y="1440"/>
                  </a:cubicBezTo>
                  <a:cubicBezTo>
                    <a:pt x="1323" y="1394"/>
                    <a:pt x="1380" y="1246"/>
                    <a:pt x="1335" y="1121"/>
                  </a:cubicBezTo>
                  <a:cubicBezTo>
                    <a:pt x="1163" y="585"/>
                    <a:pt x="685" y="152"/>
                    <a:pt x="320" y="15"/>
                  </a:cubicBezTo>
                  <a:cubicBezTo>
                    <a:pt x="296" y="5"/>
                    <a:pt x="272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>
              <a:off x="8856346" y="2204918"/>
              <a:ext cx="58071" cy="103479"/>
            </a:xfrm>
            <a:custGeom>
              <a:avLst/>
              <a:gdLst/>
              <a:ahLst/>
              <a:cxnLst/>
              <a:rect l="l" t="t" r="r" b="b"/>
              <a:pathLst>
                <a:path w="1119" h="1994" extrusionOk="0">
                  <a:moveTo>
                    <a:pt x="258" y="0"/>
                  </a:moveTo>
                  <a:cubicBezTo>
                    <a:pt x="222" y="0"/>
                    <a:pt x="185" y="11"/>
                    <a:pt x="149" y="32"/>
                  </a:cubicBezTo>
                  <a:cubicBezTo>
                    <a:pt x="46" y="101"/>
                    <a:pt x="1" y="249"/>
                    <a:pt x="58" y="374"/>
                  </a:cubicBezTo>
                  <a:cubicBezTo>
                    <a:pt x="126" y="500"/>
                    <a:pt x="194" y="625"/>
                    <a:pt x="251" y="750"/>
                  </a:cubicBezTo>
                  <a:cubicBezTo>
                    <a:pt x="434" y="1081"/>
                    <a:pt x="594" y="1378"/>
                    <a:pt x="662" y="1788"/>
                  </a:cubicBezTo>
                  <a:cubicBezTo>
                    <a:pt x="673" y="1914"/>
                    <a:pt x="776" y="1993"/>
                    <a:pt x="879" y="1993"/>
                  </a:cubicBezTo>
                  <a:lnTo>
                    <a:pt x="913" y="1993"/>
                  </a:lnTo>
                  <a:cubicBezTo>
                    <a:pt x="1038" y="1959"/>
                    <a:pt x="1118" y="1834"/>
                    <a:pt x="1095" y="1697"/>
                  </a:cubicBezTo>
                  <a:cubicBezTo>
                    <a:pt x="1015" y="1195"/>
                    <a:pt x="822" y="830"/>
                    <a:pt x="639" y="488"/>
                  </a:cubicBezTo>
                  <a:cubicBezTo>
                    <a:pt x="571" y="374"/>
                    <a:pt x="514" y="260"/>
                    <a:pt x="457" y="135"/>
                  </a:cubicBezTo>
                  <a:cubicBezTo>
                    <a:pt x="410" y="49"/>
                    <a:pt x="336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>
              <a:off x="7976985" y="2208447"/>
              <a:ext cx="77012" cy="82202"/>
            </a:xfrm>
            <a:custGeom>
              <a:avLst/>
              <a:gdLst/>
              <a:ahLst/>
              <a:cxnLst/>
              <a:rect l="l" t="t" r="r" b="b"/>
              <a:pathLst>
                <a:path w="1484" h="1584" extrusionOk="0">
                  <a:moveTo>
                    <a:pt x="1230" y="0"/>
                  </a:moveTo>
                  <a:cubicBezTo>
                    <a:pt x="1188" y="0"/>
                    <a:pt x="1145" y="14"/>
                    <a:pt x="1107" y="44"/>
                  </a:cubicBezTo>
                  <a:cubicBezTo>
                    <a:pt x="1039" y="101"/>
                    <a:pt x="970" y="147"/>
                    <a:pt x="902" y="204"/>
                  </a:cubicBezTo>
                  <a:cubicBezTo>
                    <a:pt x="571" y="432"/>
                    <a:pt x="240" y="682"/>
                    <a:pt x="47" y="1241"/>
                  </a:cubicBezTo>
                  <a:cubicBezTo>
                    <a:pt x="1" y="1378"/>
                    <a:pt x="58" y="1515"/>
                    <a:pt x="172" y="1572"/>
                  </a:cubicBezTo>
                  <a:cubicBezTo>
                    <a:pt x="195" y="1583"/>
                    <a:pt x="218" y="1583"/>
                    <a:pt x="252" y="1583"/>
                  </a:cubicBezTo>
                  <a:cubicBezTo>
                    <a:pt x="343" y="1583"/>
                    <a:pt x="423" y="1526"/>
                    <a:pt x="457" y="1424"/>
                  </a:cubicBezTo>
                  <a:cubicBezTo>
                    <a:pt x="605" y="1013"/>
                    <a:pt x="845" y="842"/>
                    <a:pt x="1141" y="625"/>
                  </a:cubicBezTo>
                  <a:cubicBezTo>
                    <a:pt x="1210" y="568"/>
                    <a:pt x="1289" y="511"/>
                    <a:pt x="1358" y="454"/>
                  </a:cubicBezTo>
                  <a:cubicBezTo>
                    <a:pt x="1461" y="375"/>
                    <a:pt x="1483" y="226"/>
                    <a:pt x="1415" y="112"/>
                  </a:cubicBezTo>
                  <a:cubicBezTo>
                    <a:pt x="1372" y="41"/>
                    <a:pt x="1302" y="0"/>
                    <a:pt x="1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6"/>
            <p:cNvSpPr/>
            <p:nvPr/>
          </p:nvSpPr>
          <p:spPr>
            <a:xfrm>
              <a:off x="8075845" y="2141399"/>
              <a:ext cx="112456" cy="114325"/>
            </a:xfrm>
            <a:custGeom>
              <a:avLst/>
              <a:gdLst/>
              <a:ahLst/>
              <a:cxnLst/>
              <a:rect l="l" t="t" r="r" b="b"/>
              <a:pathLst>
                <a:path w="2167" h="2203" extrusionOk="0">
                  <a:moveTo>
                    <a:pt x="1911" y="0"/>
                  </a:moveTo>
                  <a:cubicBezTo>
                    <a:pt x="1866" y="0"/>
                    <a:pt x="1820" y="16"/>
                    <a:pt x="1779" y="47"/>
                  </a:cubicBezTo>
                  <a:cubicBezTo>
                    <a:pt x="1676" y="127"/>
                    <a:pt x="1574" y="218"/>
                    <a:pt x="1448" y="310"/>
                  </a:cubicBezTo>
                  <a:cubicBezTo>
                    <a:pt x="924" y="709"/>
                    <a:pt x="274" y="1199"/>
                    <a:pt x="46" y="1860"/>
                  </a:cubicBezTo>
                  <a:cubicBezTo>
                    <a:pt x="0" y="1986"/>
                    <a:pt x="57" y="2134"/>
                    <a:pt x="171" y="2180"/>
                  </a:cubicBezTo>
                  <a:cubicBezTo>
                    <a:pt x="205" y="2191"/>
                    <a:pt x="228" y="2203"/>
                    <a:pt x="251" y="2203"/>
                  </a:cubicBezTo>
                  <a:cubicBezTo>
                    <a:pt x="342" y="2203"/>
                    <a:pt x="434" y="2146"/>
                    <a:pt x="468" y="2043"/>
                  </a:cubicBezTo>
                  <a:cubicBezTo>
                    <a:pt x="639" y="1530"/>
                    <a:pt x="1232" y="1085"/>
                    <a:pt x="1699" y="720"/>
                  </a:cubicBezTo>
                  <a:cubicBezTo>
                    <a:pt x="1825" y="629"/>
                    <a:pt x="1939" y="538"/>
                    <a:pt x="2041" y="458"/>
                  </a:cubicBezTo>
                  <a:cubicBezTo>
                    <a:pt x="2144" y="378"/>
                    <a:pt x="2167" y="218"/>
                    <a:pt x="2087" y="104"/>
                  </a:cubicBezTo>
                  <a:cubicBezTo>
                    <a:pt x="2046" y="36"/>
                    <a:pt x="1980" y="0"/>
                    <a:pt x="1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8197124" y="2120277"/>
              <a:ext cx="74054" cy="107059"/>
            </a:xfrm>
            <a:custGeom>
              <a:avLst/>
              <a:gdLst/>
              <a:ahLst/>
              <a:cxnLst/>
              <a:rect l="l" t="t" r="r" b="b"/>
              <a:pathLst>
                <a:path w="1427" h="2063" extrusionOk="0">
                  <a:moveTo>
                    <a:pt x="1173" y="1"/>
                  </a:moveTo>
                  <a:cubicBezTo>
                    <a:pt x="1130" y="1"/>
                    <a:pt x="1087" y="15"/>
                    <a:pt x="1050" y="44"/>
                  </a:cubicBezTo>
                  <a:cubicBezTo>
                    <a:pt x="571" y="397"/>
                    <a:pt x="229" y="968"/>
                    <a:pt x="35" y="1743"/>
                  </a:cubicBezTo>
                  <a:cubicBezTo>
                    <a:pt x="1" y="1880"/>
                    <a:pt x="69" y="2017"/>
                    <a:pt x="183" y="2051"/>
                  </a:cubicBezTo>
                  <a:cubicBezTo>
                    <a:pt x="206" y="2062"/>
                    <a:pt x="229" y="2062"/>
                    <a:pt x="240" y="2062"/>
                  </a:cubicBezTo>
                  <a:cubicBezTo>
                    <a:pt x="343" y="2062"/>
                    <a:pt x="434" y="1994"/>
                    <a:pt x="457" y="1880"/>
                  </a:cubicBezTo>
                  <a:cubicBezTo>
                    <a:pt x="628" y="1230"/>
                    <a:pt x="913" y="751"/>
                    <a:pt x="1301" y="466"/>
                  </a:cubicBezTo>
                  <a:cubicBezTo>
                    <a:pt x="1403" y="386"/>
                    <a:pt x="1426" y="238"/>
                    <a:pt x="1358" y="124"/>
                  </a:cubicBezTo>
                  <a:cubicBezTo>
                    <a:pt x="1321" y="44"/>
                    <a:pt x="1248" y="1"/>
                    <a:pt x="1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8025559" y="2092254"/>
              <a:ext cx="87028" cy="51013"/>
            </a:xfrm>
            <a:custGeom>
              <a:avLst/>
              <a:gdLst/>
              <a:ahLst/>
              <a:cxnLst/>
              <a:rect l="l" t="t" r="r" b="b"/>
              <a:pathLst>
                <a:path w="1677" h="983" extrusionOk="0">
                  <a:moveTo>
                    <a:pt x="1435" y="1"/>
                  </a:moveTo>
                  <a:cubicBezTo>
                    <a:pt x="1413" y="1"/>
                    <a:pt x="1390" y="5"/>
                    <a:pt x="1368" y="14"/>
                  </a:cubicBezTo>
                  <a:cubicBezTo>
                    <a:pt x="1266" y="48"/>
                    <a:pt x="1152" y="71"/>
                    <a:pt x="1038" y="94"/>
                  </a:cubicBezTo>
                  <a:cubicBezTo>
                    <a:pt x="718" y="162"/>
                    <a:pt x="365" y="242"/>
                    <a:pt x="91" y="550"/>
                  </a:cubicBezTo>
                  <a:cubicBezTo>
                    <a:pt x="0" y="652"/>
                    <a:pt x="0" y="812"/>
                    <a:pt x="91" y="903"/>
                  </a:cubicBezTo>
                  <a:cubicBezTo>
                    <a:pt x="125" y="960"/>
                    <a:pt x="182" y="983"/>
                    <a:pt x="239" y="983"/>
                  </a:cubicBezTo>
                  <a:cubicBezTo>
                    <a:pt x="296" y="983"/>
                    <a:pt x="353" y="960"/>
                    <a:pt x="399" y="903"/>
                  </a:cubicBezTo>
                  <a:cubicBezTo>
                    <a:pt x="582" y="709"/>
                    <a:pt x="844" y="652"/>
                    <a:pt x="1117" y="595"/>
                  </a:cubicBezTo>
                  <a:cubicBezTo>
                    <a:pt x="1243" y="561"/>
                    <a:pt x="1368" y="538"/>
                    <a:pt x="1494" y="493"/>
                  </a:cubicBezTo>
                  <a:cubicBezTo>
                    <a:pt x="1619" y="458"/>
                    <a:pt x="1676" y="310"/>
                    <a:pt x="1642" y="185"/>
                  </a:cubicBezTo>
                  <a:cubicBezTo>
                    <a:pt x="1614" y="74"/>
                    <a:pt x="1527" y="1"/>
                    <a:pt x="14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8360489" y="2102841"/>
              <a:ext cx="100624" cy="61184"/>
            </a:xfrm>
            <a:custGeom>
              <a:avLst/>
              <a:gdLst/>
              <a:ahLst/>
              <a:cxnLst/>
              <a:rect l="l" t="t" r="r" b="b"/>
              <a:pathLst>
                <a:path w="1939" h="1179" extrusionOk="0">
                  <a:moveTo>
                    <a:pt x="252" y="1"/>
                  </a:moveTo>
                  <a:cubicBezTo>
                    <a:pt x="199" y="1"/>
                    <a:pt x="146" y="24"/>
                    <a:pt x="103" y="72"/>
                  </a:cubicBezTo>
                  <a:cubicBezTo>
                    <a:pt x="11" y="163"/>
                    <a:pt x="0" y="323"/>
                    <a:pt x="91" y="426"/>
                  </a:cubicBezTo>
                  <a:cubicBezTo>
                    <a:pt x="433" y="859"/>
                    <a:pt x="1083" y="1030"/>
                    <a:pt x="1551" y="1155"/>
                  </a:cubicBezTo>
                  <a:lnTo>
                    <a:pt x="1642" y="1178"/>
                  </a:lnTo>
                  <a:lnTo>
                    <a:pt x="1699" y="1178"/>
                  </a:lnTo>
                  <a:cubicBezTo>
                    <a:pt x="1802" y="1178"/>
                    <a:pt x="1893" y="1110"/>
                    <a:pt x="1916" y="984"/>
                  </a:cubicBezTo>
                  <a:cubicBezTo>
                    <a:pt x="1938" y="859"/>
                    <a:pt x="1870" y="722"/>
                    <a:pt x="1745" y="688"/>
                  </a:cubicBezTo>
                  <a:lnTo>
                    <a:pt x="1653" y="665"/>
                  </a:lnTo>
                  <a:cubicBezTo>
                    <a:pt x="1266" y="562"/>
                    <a:pt x="673" y="403"/>
                    <a:pt x="411" y="83"/>
                  </a:cubicBezTo>
                  <a:cubicBezTo>
                    <a:pt x="368" y="29"/>
                    <a:pt x="310" y="1"/>
                    <a:pt x="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6"/>
            <p:cNvSpPr/>
            <p:nvPr/>
          </p:nvSpPr>
          <p:spPr>
            <a:xfrm>
              <a:off x="8500139" y="2099467"/>
              <a:ext cx="89986" cy="50909"/>
            </a:xfrm>
            <a:custGeom>
              <a:avLst/>
              <a:gdLst/>
              <a:ahLst/>
              <a:cxnLst/>
              <a:rect l="l" t="t" r="r" b="b"/>
              <a:pathLst>
                <a:path w="1734" h="981" extrusionOk="0">
                  <a:moveTo>
                    <a:pt x="249" y="0"/>
                  </a:moveTo>
                  <a:cubicBezTo>
                    <a:pt x="182" y="0"/>
                    <a:pt x="114" y="33"/>
                    <a:pt x="68" y="91"/>
                  </a:cubicBezTo>
                  <a:cubicBezTo>
                    <a:pt x="0" y="205"/>
                    <a:pt x="11" y="354"/>
                    <a:pt x="103" y="445"/>
                  </a:cubicBezTo>
                  <a:cubicBezTo>
                    <a:pt x="433" y="741"/>
                    <a:pt x="798" y="821"/>
                    <a:pt x="1129" y="901"/>
                  </a:cubicBezTo>
                  <a:cubicBezTo>
                    <a:pt x="1232" y="912"/>
                    <a:pt x="1334" y="935"/>
                    <a:pt x="1437" y="969"/>
                  </a:cubicBezTo>
                  <a:cubicBezTo>
                    <a:pt x="1448" y="969"/>
                    <a:pt x="1471" y="981"/>
                    <a:pt x="1482" y="981"/>
                  </a:cubicBezTo>
                  <a:cubicBezTo>
                    <a:pt x="1585" y="981"/>
                    <a:pt x="1676" y="901"/>
                    <a:pt x="1699" y="787"/>
                  </a:cubicBezTo>
                  <a:cubicBezTo>
                    <a:pt x="1733" y="650"/>
                    <a:pt x="1665" y="513"/>
                    <a:pt x="1539" y="479"/>
                  </a:cubicBezTo>
                  <a:cubicBezTo>
                    <a:pt x="1437" y="445"/>
                    <a:pt x="1323" y="422"/>
                    <a:pt x="1220" y="399"/>
                  </a:cubicBezTo>
                  <a:cubicBezTo>
                    <a:pt x="912" y="331"/>
                    <a:pt x="627" y="274"/>
                    <a:pt x="388" y="57"/>
                  </a:cubicBezTo>
                  <a:cubicBezTo>
                    <a:pt x="349" y="18"/>
                    <a:pt x="299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6"/>
            <p:cNvSpPr/>
            <p:nvPr/>
          </p:nvSpPr>
          <p:spPr>
            <a:xfrm>
              <a:off x="8624375" y="2102944"/>
              <a:ext cx="70473" cy="36794"/>
            </a:xfrm>
            <a:custGeom>
              <a:avLst/>
              <a:gdLst/>
              <a:ahLst/>
              <a:cxnLst/>
              <a:rect l="l" t="t" r="r" b="b"/>
              <a:pathLst>
                <a:path w="1358" h="709" extrusionOk="0">
                  <a:moveTo>
                    <a:pt x="221" y="1"/>
                  </a:moveTo>
                  <a:cubicBezTo>
                    <a:pt x="95" y="1"/>
                    <a:pt x="12" y="111"/>
                    <a:pt x="12" y="241"/>
                  </a:cubicBezTo>
                  <a:cubicBezTo>
                    <a:pt x="1" y="378"/>
                    <a:pt x="103" y="492"/>
                    <a:pt x="217" y="503"/>
                  </a:cubicBezTo>
                  <a:cubicBezTo>
                    <a:pt x="525" y="515"/>
                    <a:pt x="787" y="572"/>
                    <a:pt x="1027" y="686"/>
                  </a:cubicBezTo>
                  <a:cubicBezTo>
                    <a:pt x="1050" y="697"/>
                    <a:pt x="1084" y="709"/>
                    <a:pt x="1107" y="709"/>
                  </a:cubicBezTo>
                  <a:cubicBezTo>
                    <a:pt x="1198" y="709"/>
                    <a:pt x="1278" y="652"/>
                    <a:pt x="1312" y="549"/>
                  </a:cubicBezTo>
                  <a:cubicBezTo>
                    <a:pt x="1358" y="424"/>
                    <a:pt x="1312" y="275"/>
                    <a:pt x="1198" y="218"/>
                  </a:cubicBezTo>
                  <a:cubicBezTo>
                    <a:pt x="913" y="93"/>
                    <a:pt x="594" y="13"/>
                    <a:pt x="240" y="2"/>
                  </a:cubicBezTo>
                  <a:cubicBezTo>
                    <a:pt x="234" y="1"/>
                    <a:pt x="228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8502474" y="2211820"/>
              <a:ext cx="47380" cy="71719"/>
            </a:xfrm>
            <a:custGeom>
              <a:avLst/>
              <a:gdLst/>
              <a:ahLst/>
              <a:cxnLst/>
              <a:rect l="l" t="t" r="r" b="b"/>
              <a:pathLst>
                <a:path w="913" h="1382" extrusionOk="0">
                  <a:moveTo>
                    <a:pt x="255" y="0"/>
                  </a:moveTo>
                  <a:cubicBezTo>
                    <a:pt x="186" y="0"/>
                    <a:pt x="117" y="36"/>
                    <a:pt x="69" y="104"/>
                  </a:cubicBezTo>
                  <a:cubicBezTo>
                    <a:pt x="1" y="218"/>
                    <a:pt x="23" y="378"/>
                    <a:pt x="126" y="458"/>
                  </a:cubicBezTo>
                  <a:cubicBezTo>
                    <a:pt x="252" y="560"/>
                    <a:pt x="377" y="846"/>
                    <a:pt x="445" y="1188"/>
                  </a:cubicBezTo>
                  <a:cubicBezTo>
                    <a:pt x="480" y="1313"/>
                    <a:pt x="571" y="1381"/>
                    <a:pt x="662" y="1381"/>
                  </a:cubicBezTo>
                  <a:lnTo>
                    <a:pt x="719" y="1381"/>
                  </a:lnTo>
                  <a:cubicBezTo>
                    <a:pt x="833" y="1347"/>
                    <a:pt x="913" y="1210"/>
                    <a:pt x="879" y="1074"/>
                  </a:cubicBezTo>
                  <a:cubicBezTo>
                    <a:pt x="822" y="800"/>
                    <a:pt x="685" y="287"/>
                    <a:pt x="388" y="47"/>
                  </a:cubicBezTo>
                  <a:cubicBezTo>
                    <a:pt x="348" y="16"/>
                    <a:pt x="301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56"/>
          <p:cNvGrpSpPr/>
          <p:nvPr/>
        </p:nvGrpSpPr>
        <p:grpSpPr>
          <a:xfrm>
            <a:off x="2737924" y="3293195"/>
            <a:ext cx="861704" cy="1315380"/>
            <a:chOff x="3749724" y="3814320"/>
            <a:chExt cx="861704" cy="1315380"/>
          </a:xfrm>
        </p:grpSpPr>
        <p:sp>
          <p:nvSpPr>
            <p:cNvPr id="1320" name="Google Shape;1320;p56"/>
            <p:cNvSpPr/>
            <p:nvPr/>
          </p:nvSpPr>
          <p:spPr>
            <a:xfrm>
              <a:off x="4115645" y="4418704"/>
              <a:ext cx="117631" cy="710996"/>
            </a:xfrm>
            <a:custGeom>
              <a:avLst/>
              <a:gdLst/>
              <a:ahLst/>
              <a:cxnLst/>
              <a:rect l="l" t="t" r="r" b="b"/>
              <a:pathLst>
                <a:path w="4175" h="25235" extrusionOk="0">
                  <a:moveTo>
                    <a:pt x="3343" y="0"/>
                  </a:moveTo>
                  <a:cubicBezTo>
                    <a:pt x="3187" y="0"/>
                    <a:pt x="2879" y="591"/>
                    <a:pt x="2185" y="591"/>
                  </a:cubicBezTo>
                  <a:cubicBezTo>
                    <a:pt x="2175" y="591"/>
                    <a:pt x="2166" y="590"/>
                    <a:pt x="2156" y="590"/>
                  </a:cubicBezTo>
                  <a:lnTo>
                    <a:pt x="833" y="431"/>
                  </a:lnTo>
                  <a:lnTo>
                    <a:pt x="833" y="431"/>
                  </a:lnTo>
                  <a:cubicBezTo>
                    <a:pt x="1016" y="3407"/>
                    <a:pt x="605" y="6485"/>
                    <a:pt x="480" y="9462"/>
                  </a:cubicBezTo>
                  <a:cubicBezTo>
                    <a:pt x="320" y="13441"/>
                    <a:pt x="297" y="17398"/>
                    <a:pt x="252" y="21366"/>
                  </a:cubicBezTo>
                  <a:cubicBezTo>
                    <a:pt x="240" y="21891"/>
                    <a:pt x="1" y="24456"/>
                    <a:pt x="503" y="25027"/>
                  </a:cubicBezTo>
                  <a:cubicBezTo>
                    <a:pt x="670" y="25209"/>
                    <a:pt x="1344" y="25234"/>
                    <a:pt x="1896" y="25234"/>
                  </a:cubicBezTo>
                  <a:cubicBezTo>
                    <a:pt x="2109" y="25234"/>
                    <a:pt x="2303" y="25231"/>
                    <a:pt x="2444" y="25231"/>
                  </a:cubicBezTo>
                  <a:cubicBezTo>
                    <a:pt x="2486" y="25231"/>
                    <a:pt x="2523" y="25231"/>
                    <a:pt x="2555" y="25232"/>
                  </a:cubicBezTo>
                  <a:cubicBezTo>
                    <a:pt x="2621" y="25233"/>
                    <a:pt x="2687" y="25234"/>
                    <a:pt x="2754" y="25234"/>
                  </a:cubicBezTo>
                  <a:cubicBezTo>
                    <a:pt x="3224" y="25234"/>
                    <a:pt x="3725" y="25199"/>
                    <a:pt x="4174" y="25129"/>
                  </a:cubicBezTo>
                  <a:cubicBezTo>
                    <a:pt x="4094" y="19063"/>
                    <a:pt x="3615" y="1457"/>
                    <a:pt x="3467" y="317"/>
                  </a:cubicBezTo>
                  <a:cubicBezTo>
                    <a:pt x="3439" y="84"/>
                    <a:pt x="3402" y="0"/>
                    <a:pt x="3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3991004" y="4414844"/>
              <a:ext cx="180574" cy="223907"/>
            </a:xfrm>
            <a:custGeom>
              <a:avLst/>
              <a:gdLst/>
              <a:ahLst/>
              <a:cxnLst/>
              <a:rect l="l" t="t" r="r" b="b"/>
              <a:pathLst>
                <a:path w="6409" h="7947" extrusionOk="0">
                  <a:moveTo>
                    <a:pt x="587" y="1"/>
                  </a:moveTo>
                  <a:cubicBezTo>
                    <a:pt x="454" y="1"/>
                    <a:pt x="284" y="43"/>
                    <a:pt x="69" y="134"/>
                  </a:cubicBezTo>
                  <a:cubicBezTo>
                    <a:pt x="69" y="1639"/>
                    <a:pt x="0" y="2996"/>
                    <a:pt x="582" y="4228"/>
                  </a:cubicBezTo>
                  <a:cubicBezTo>
                    <a:pt x="1015" y="5163"/>
                    <a:pt x="1506" y="5562"/>
                    <a:pt x="2281" y="6235"/>
                  </a:cubicBezTo>
                  <a:cubicBezTo>
                    <a:pt x="3133" y="6976"/>
                    <a:pt x="4610" y="7947"/>
                    <a:pt x="5830" y="7947"/>
                  </a:cubicBezTo>
                  <a:cubicBezTo>
                    <a:pt x="5998" y="7947"/>
                    <a:pt x="6161" y="7928"/>
                    <a:pt x="6318" y="7888"/>
                  </a:cubicBezTo>
                  <a:cubicBezTo>
                    <a:pt x="6318" y="7615"/>
                    <a:pt x="6363" y="7329"/>
                    <a:pt x="6409" y="7067"/>
                  </a:cubicBezTo>
                  <a:cubicBezTo>
                    <a:pt x="5907" y="6965"/>
                    <a:pt x="5485" y="6748"/>
                    <a:pt x="4972" y="6657"/>
                  </a:cubicBezTo>
                  <a:cubicBezTo>
                    <a:pt x="4470" y="6577"/>
                    <a:pt x="4117" y="6508"/>
                    <a:pt x="3706" y="6223"/>
                  </a:cubicBezTo>
                  <a:cubicBezTo>
                    <a:pt x="3205" y="5870"/>
                    <a:pt x="2498" y="5311"/>
                    <a:pt x="2064" y="4878"/>
                  </a:cubicBezTo>
                  <a:cubicBezTo>
                    <a:pt x="1403" y="4228"/>
                    <a:pt x="993" y="3418"/>
                    <a:pt x="970" y="2415"/>
                  </a:cubicBezTo>
                  <a:cubicBezTo>
                    <a:pt x="950" y="1249"/>
                    <a:pt x="1314" y="1"/>
                    <a:pt x="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6"/>
            <p:cNvSpPr/>
            <p:nvPr/>
          </p:nvSpPr>
          <p:spPr>
            <a:xfrm>
              <a:off x="4193067" y="4442764"/>
              <a:ext cx="181954" cy="120448"/>
            </a:xfrm>
            <a:custGeom>
              <a:avLst/>
              <a:gdLst/>
              <a:ahLst/>
              <a:cxnLst/>
              <a:rect l="l" t="t" r="r" b="b"/>
              <a:pathLst>
                <a:path w="6458" h="4275" extrusionOk="0">
                  <a:moveTo>
                    <a:pt x="5890" y="0"/>
                  </a:moveTo>
                  <a:cubicBezTo>
                    <a:pt x="5802" y="0"/>
                    <a:pt x="5702" y="4"/>
                    <a:pt x="5588" y="10"/>
                  </a:cubicBezTo>
                  <a:cubicBezTo>
                    <a:pt x="5303" y="1070"/>
                    <a:pt x="5121" y="1641"/>
                    <a:pt x="4174" y="2142"/>
                  </a:cubicBezTo>
                  <a:cubicBezTo>
                    <a:pt x="2943" y="2815"/>
                    <a:pt x="1529" y="2758"/>
                    <a:pt x="149" y="2804"/>
                  </a:cubicBezTo>
                  <a:cubicBezTo>
                    <a:pt x="138" y="3111"/>
                    <a:pt x="138" y="3419"/>
                    <a:pt x="1" y="4275"/>
                  </a:cubicBezTo>
                  <a:cubicBezTo>
                    <a:pt x="1928" y="4275"/>
                    <a:pt x="3764" y="4229"/>
                    <a:pt x="5326" y="2815"/>
                  </a:cubicBezTo>
                  <a:cubicBezTo>
                    <a:pt x="5873" y="2313"/>
                    <a:pt x="6227" y="1629"/>
                    <a:pt x="6352" y="831"/>
                  </a:cubicBezTo>
                  <a:cubicBezTo>
                    <a:pt x="6458" y="121"/>
                    <a:pt x="6353" y="0"/>
                    <a:pt x="5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6"/>
            <p:cNvSpPr/>
            <p:nvPr/>
          </p:nvSpPr>
          <p:spPr>
            <a:xfrm>
              <a:off x="3749724" y="3814320"/>
              <a:ext cx="861704" cy="656956"/>
            </a:xfrm>
            <a:custGeom>
              <a:avLst/>
              <a:gdLst/>
              <a:ahLst/>
              <a:cxnLst/>
              <a:rect l="l" t="t" r="r" b="b"/>
              <a:pathLst>
                <a:path w="30584" h="23317" extrusionOk="0">
                  <a:moveTo>
                    <a:pt x="14930" y="79"/>
                  </a:moveTo>
                  <a:cubicBezTo>
                    <a:pt x="14697" y="79"/>
                    <a:pt x="14465" y="83"/>
                    <a:pt x="14232" y="92"/>
                  </a:cubicBezTo>
                  <a:cubicBezTo>
                    <a:pt x="12202" y="149"/>
                    <a:pt x="9887" y="1"/>
                    <a:pt x="7903" y="673"/>
                  </a:cubicBezTo>
                  <a:cubicBezTo>
                    <a:pt x="5919" y="1357"/>
                    <a:pt x="3775" y="3102"/>
                    <a:pt x="2532" y="5212"/>
                  </a:cubicBezTo>
                  <a:cubicBezTo>
                    <a:pt x="377" y="8883"/>
                    <a:pt x="1" y="12122"/>
                    <a:pt x="47" y="13661"/>
                  </a:cubicBezTo>
                  <a:cubicBezTo>
                    <a:pt x="126" y="15873"/>
                    <a:pt x="1404" y="17584"/>
                    <a:pt x="2681" y="18895"/>
                  </a:cubicBezTo>
                  <a:cubicBezTo>
                    <a:pt x="4106" y="20377"/>
                    <a:pt x="5930" y="20936"/>
                    <a:pt x="7618" y="21598"/>
                  </a:cubicBezTo>
                  <a:cubicBezTo>
                    <a:pt x="10583" y="22772"/>
                    <a:pt x="13456" y="23297"/>
                    <a:pt x="16569" y="23297"/>
                  </a:cubicBezTo>
                  <a:cubicBezTo>
                    <a:pt x="17272" y="23297"/>
                    <a:pt x="18011" y="23317"/>
                    <a:pt x="18763" y="23317"/>
                  </a:cubicBezTo>
                  <a:cubicBezTo>
                    <a:pt x="20904" y="23317"/>
                    <a:pt x="23153" y="23154"/>
                    <a:pt x="24985" y="21905"/>
                  </a:cubicBezTo>
                  <a:cubicBezTo>
                    <a:pt x="27505" y="20184"/>
                    <a:pt x="29774" y="17538"/>
                    <a:pt x="30036" y="13616"/>
                  </a:cubicBezTo>
                  <a:cubicBezTo>
                    <a:pt x="30583" y="5394"/>
                    <a:pt x="25486" y="673"/>
                    <a:pt x="19716" y="354"/>
                  </a:cubicBezTo>
                  <a:cubicBezTo>
                    <a:pt x="18123" y="264"/>
                    <a:pt x="16530" y="79"/>
                    <a:pt x="14930" y="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Google Shape;1324;p56"/>
          <p:cNvSpPr/>
          <p:nvPr/>
        </p:nvSpPr>
        <p:spPr>
          <a:xfrm flipH="1">
            <a:off x="2471871" y="2115088"/>
            <a:ext cx="779400" cy="921300"/>
          </a:xfrm>
          <a:prstGeom prst="bentArrow">
            <a:avLst>
              <a:gd name="adj1" fmla="val 3161"/>
              <a:gd name="adj2" fmla="val 6476"/>
              <a:gd name="adj3" fmla="val 19861"/>
              <a:gd name="adj4" fmla="val 4375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5" name="Google Shape;1325;p56"/>
          <p:cNvCxnSpPr/>
          <p:nvPr/>
        </p:nvCxnSpPr>
        <p:spPr>
          <a:xfrm>
            <a:off x="5966100" y="2694900"/>
            <a:ext cx="3177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6" name="Google Shape;1326;p56"/>
          <p:cNvCxnSpPr/>
          <p:nvPr/>
        </p:nvCxnSpPr>
        <p:spPr>
          <a:xfrm>
            <a:off x="1004867" y="4608570"/>
            <a:ext cx="279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82;p78">
            <a:extLst>
              <a:ext uri="{FF2B5EF4-FFF2-40B4-BE49-F238E27FC236}">
                <a16:creationId xmlns:a16="http://schemas.microsoft.com/office/drawing/2014/main" id="{A531C997-62A2-7D02-B2C2-A48328C59762}"/>
              </a:ext>
            </a:extLst>
          </p:cNvPr>
          <p:cNvSpPr txBox="1">
            <a:spLocks/>
          </p:cNvSpPr>
          <p:nvPr/>
        </p:nvSpPr>
        <p:spPr>
          <a:xfrm>
            <a:off x="4503175" y="554950"/>
            <a:ext cx="39093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Montserrat"/>
              <a:buNone/>
              <a:defRPr sz="5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Thanks!</a:t>
            </a:r>
          </a:p>
        </p:txBody>
      </p:sp>
      <p:sp>
        <p:nvSpPr>
          <p:cNvPr id="13" name="Google Shape;3183;p78">
            <a:extLst>
              <a:ext uri="{FF2B5EF4-FFF2-40B4-BE49-F238E27FC236}">
                <a16:creationId xmlns:a16="http://schemas.microsoft.com/office/drawing/2014/main" id="{DEFAB5B0-27A1-AFB6-E84E-D4AE05604A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62750" y="1788746"/>
            <a:ext cx="3849600" cy="16606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2"/>
              </a:rPr>
              <a:t>bannev1@kgv.hk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3"/>
              </a:rPr>
              <a:t>yanm1@kgv.hk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4"/>
              </a:rPr>
              <a:t>kimk5@kgv.hk</a:t>
            </a:r>
            <a:r>
              <a:rPr lang="en-US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 George V School</a:t>
            </a:r>
            <a:endParaRPr/>
          </a:p>
        </p:txBody>
      </p:sp>
      <p:cxnSp>
        <p:nvCxnSpPr>
          <p:cNvPr id="20" name="Google Shape;3190;p78">
            <a:extLst>
              <a:ext uri="{FF2B5EF4-FFF2-40B4-BE49-F238E27FC236}">
                <a16:creationId xmlns:a16="http://schemas.microsoft.com/office/drawing/2014/main" id="{F87E51A2-2937-63FC-CA59-DFE26724C72A}"/>
              </a:ext>
            </a:extLst>
          </p:cNvPr>
          <p:cNvCxnSpPr/>
          <p:nvPr/>
        </p:nvCxnSpPr>
        <p:spPr>
          <a:xfrm>
            <a:off x="4606625" y="1548425"/>
            <a:ext cx="453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oogle Shape;3191;p78">
            <a:extLst>
              <a:ext uri="{FF2B5EF4-FFF2-40B4-BE49-F238E27FC236}">
                <a16:creationId xmlns:a16="http://schemas.microsoft.com/office/drawing/2014/main" id="{48096508-469C-1CF9-C3BD-806B75BF796C}"/>
              </a:ext>
            </a:extLst>
          </p:cNvPr>
          <p:cNvGrpSpPr/>
          <p:nvPr/>
        </p:nvGrpSpPr>
        <p:grpSpPr>
          <a:xfrm>
            <a:off x="1522459" y="3091959"/>
            <a:ext cx="457028" cy="1509159"/>
            <a:chOff x="3062375" y="1687325"/>
            <a:chExt cx="260000" cy="858550"/>
          </a:xfrm>
        </p:grpSpPr>
        <p:sp>
          <p:nvSpPr>
            <p:cNvPr id="22" name="Google Shape;3192;p78">
              <a:extLst>
                <a:ext uri="{FF2B5EF4-FFF2-40B4-BE49-F238E27FC236}">
                  <a16:creationId xmlns:a16="http://schemas.microsoft.com/office/drawing/2014/main" id="{1AD642B4-D949-0ABA-C0F3-564533E466A6}"/>
                </a:ext>
              </a:extLst>
            </p:cNvPr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93;p78">
              <a:extLst>
                <a:ext uri="{FF2B5EF4-FFF2-40B4-BE49-F238E27FC236}">
                  <a16:creationId xmlns:a16="http://schemas.microsoft.com/office/drawing/2014/main" id="{7C1E9CF4-CA76-EBAA-CD9D-B96970180223}"/>
                </a:ext>
              </a:extLst>
            </p:cNvPr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94;p78">
              <a:extLst>
                <a:ext uri="{FF2B5EF4-FFF2-40B4-BE49-F238E27FC236}">
                  <a16:creationId xmlns:a16="http://schemas.microsoft.com/office/drawing/2014/main" id="{636F8C38-17DC-E0AB-7712-9C66DEEAEA01}"/>
                </a:ext>
              </a:extLst>
            </p:cNvPr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95;p78">
              <a:extLst>
                <a:ext uri="{FF2B5EF4-FFF2-40B4-BE49-F238E27FC236}">
                  <a16:creationId xmlns:a16="http://schemas.microsoft.com/office/drawing/2014/main" id="{CCD9F6BC-B15D-45CE-DC8A-DD6595504497}"/>
                </a:ext>
              </a:extLst>
            </p:cNvPr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96;p78">
              <a:extLst>
                <a:ext uri="{FF2B5EF4-FFF2-40B4-BE49-F238E27FC236}">
                  <a16:creationId xmlns:a16="http://schemas.microsoft.com/office/drawing/2014/main" id="{79FCBF33-0959-5601-0F1D-D56047998282}"/>
                </a:ext>
              </a:extLst>
            </p:cNvPr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97;p78">
              <a:extLst>
                <a:ext uri="{FF2B5EF4-FFF2-40B4-BE49-F238E27FC236}">
                  <a16:creationId xmlns:a16="http://schemas.microsoft.com/office/drawing/2014/main" id="{A07573F5-9A07-8E1D-EA65-FFC5C22D65A8}"/>
                </a:ext>
              </a:extLst>
            </p:cNvPr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98;p78">
              <a:extLst>
                <a:ext uri="{FF2B5EF4-FFF2-40B4-BE49-F238E27FC236}">
                  <a16:creationId xmlns:a16="http://schemas.microsoft.com/office/drawing/2014/main" id="{7605BCDB-042D-5602-6FB2-9371AAED806C}"/>
                </a:ext>
              </a:extLst>
            </p:cNvPr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99;p78">
              <a:extLst>
                <a:ext uri="{FF2B5EF4-FFF2-40B4-BE49-F238E27FC236}">
                  <a16:creationId xmlns:a16="http://schemas.microsoft.com/office/drawing/2014/main" id="{02ACE846-758E-1E9B-05B0-52F1EBD406B2}"/>
                </a:ext>
              </a:extLst>
            </p:cNvPr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00;p78">
              <a:extLst>
                <a:ext uri="{FF2B5EF4-FFF2-40B4-BE49-F238E27FC236}">
                  <a16:creationId xmlns:a16="http://schemas.microsoft.com/office/drawing/2014/main" id="{22F418AF-7F8F-8387-9F06-4CF86C9EFBEB}"/>
                </a:ext>
              </a:extLst>
            </p:cNvPr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201;p78">
            <a:extLst>
              <a:ext uri="{FF2B5EF4-FFF2-40B4-BE49-F238E27FC236}">
                <a16:creationId xmlns:a16="http://schemas.microsoft.com/office/drawing/2014/main" id="{C0E8E783-043C-C3AB-264E-0CAE00358FA0}"/>
              </a:ext>
            </a:extLst>
          </p:cNvPr>
          <p:cNvGrpSpPr/>
          <p:nvPr/>
        </p:nvGrpSpPr>
        <p:grpSpPr>
          <a:xfrm>
            <a:off x="2656379" y="2713334"/>
            <a:ext cx="571688" cy="1887780"/>
            <a:chOff x="3062375" y="1687325"/>
            <a:chExt cx="260000" cy="858550"/>
          </a:xfrm>
        </p:grpSpPr>
        <p:sp>
          <p:nvSpPr>
            <p:cNvPr id="32" name="Google Shape;3202;p78">
              <a:extLst>
                <a:ext uri="{FF2B5EF4-FFF2-40B4-BE49-F238E27FC236}">
                  <a16:creationId xmlns:a16="http://schemas.microsoft.com/office/drawing/2014/main" id="{33BFAC47-EE20-6BB9-16F5-A153DD5E8AAB}"/>
                </a:ext>
              </a:extLst>
            </p:cNvPr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03;p78">
              <a:extLst>
                <a:ext uri="{FF2B5EF4-FFF2-40B4-BE49-F238E27FC236}">
                  <a16:creationId xmlns:a16="http://schemas.microsoft.com/office/drawing/2014/main" id="{99C290F0-16D6-74FF-74F3-1733D4A9DED8}"/>
                </a:ext>
              </a:extLst>
            </p:cNvPr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04;p78">
              <a:extLst>
                <a:ext uri="{FF2B5EF4-FFF2-40B4-BE49-F238E27FC236}">
                  <a16:creationId xmlns:a16="http://schemas.microsoft.com/office/drawing/2014/main" id="{B728B3C9-0294-3415-6B84-1EC957F71C37}"/>
                </a:ext>
              </a:extLst>
            </p:cNvPr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05;p78">
              <a:extLst>
                <a:ext uri="{FF2B5EF4-FFF2-40B4-BE49-F238E27FC236}">
                  <a16:creationId xmlns:a16="http://schemas.microsoft.com/office/drawing/2014/main" id="{2BC965C8-9DBD-96B0-A8E6-197FA230EA91}"/>
                </a:ext>
              </a:extLst>
            </p:cNvPr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06;p78">
              <a:extLst>
                <a:ext uri="{FF2B5EF4-FFF2-40B4-BE49-F238E27FC236}">
                  <a16:creationId xmlns:a16="http://schemas.microsoft.com/office/drawing/2014/main" id="{E85024A7-3570-D252-DAB3-83AB1B9E5D92}"/>
                </a:ext>
              </a:extLst>
            </p:cNvPr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07;p78">
              <a:extLst>
                <a:ext uri="{FF2B5EF4-FFF2-40B4-BE49-F238E27FC236}">
                  <a16:creationId xmlns:a16="http://schemas.microsoft.com/office/drawing/2014/main" id="{ED4DBDC4-AFD3-B823-9BD7-E35542A33A40}"/>
                </a:ext>
              </a:extLst>
            </p:cNvPr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08;p78">
              <a:extLst>
                <a:ext uri="{FF2B5EF4-FFF2-40B4-BE49-F238E27FC236}">
                  <a16:creationId xmlns:a16="http://schemas.microsoft.com/office/drawing/2014/main" id="{730F807A-8757-01DB-E188-A61080FDB8AA}"/>
                </a:ext>
              </a:extLst>
            </p:cNvPr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09;p78">
              <a:extLst>
                <a:ext uri="{FF2B5EF4-FFF2-40B4-BE49-F238E27FC236}">
                  <a16:creationId xmlns:a16="http://schemas.microsoft.com/office/drawing/2014/main" id="{336EAE2B-DABC-A2C5-4B81-FD4A0D3E717E}"/>
                </a:ext>
              </a:extLst>
            </p:cNvPr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10;p78">
              <a:extLst>
                <a:ext uri="{FF2B5EF4-FFF2-40B4-BE49-F238E27FC236}">
                  <a16:creationId xmlns:a16="http://schemas.microsoft.com/office/drawing/2014/main" id="{C4FDF7C5-3401-FCAB-7F6C-CDAC6D231495}"/>
                </a:ext>
              </a:extLst>
            </p:cNvPr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3211;p78">
            <a:extLst>
              <a:ext uri="{FF2B5EF4-FFF2-40B4-BE49-F238E27FC236}">
                <a16:creationId xmlns:a16="http://schemas.microsoft.com/office/drawing/2014/main" id="{9AF03EEC-4E00-6C59-53BD-600FB9496FA7}"/>
              </a:ext>
            </a:extLst>
          </p:cNvPr>
          <p:cNvGrpSpPr/>
          <p:nvPr/>
        </p:nvGrpSpPr>
        <p:grpSpPr>
          <a:xfrm>
            <a:off x="1066013" y="2817382"/>
            <a:ext cx="540176" cy="1783723"/>
            <a:chOff x="3062375" y="1687325"/>
            <a:chExt cx="260000" cy="858550"/>
          </a:xfrm>
        </p:grpSpPr>
        <p:sp>
          <p:nvSpPr>
            <p:cNvPr id="42" name="Google Shape;3212;p78">
              <a:extLst>
                <a:ext uri="{FF2B5EF4-FFF2-40B4-BE49-F238E27FC236}">
                  <a16:creationId xmlns:a16="http://schemas.microsoft.com/office/drawing/2014/main" id="{620554AC-1DC2-974B-EA17-B96474877177}"/>
                </a:ext>
              </a:extLst>
            </p:cNvPr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13;p78">
              <a:extLst>
                <a:ext uri="{FF2B5EF4-FFF2-40B4-BE49-F238E27FC236}">
                  <a16:creationId xmlns:a16="http://schemas.microsoft.com/office/drawing/2014/main" id="{49E03B18-B1E5-3214-4CEA-9A2CEC42B8AB}"/>
                </a:ext>
              </a:extLst>
            </p:cNvPr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14;p78">
              <a:extLst>
                <a:ext uri="{FF2B5EF4-FFF2-40B4-BE49-F238E27FC236}">
                  <a16:creationId xmlns:a16="http://schemas.microsoft.com/office/drawing/2014/main" id="{1D81E39E-7FB3-C942-12E8-B2A11DFAB8A3}"/>
                </a:ext>
              </a:extLst>
            </p:cNvPr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15;p78">
              <a:extLst>
                <a:ext uri="{FF2B5EF4-FFF2-40B4-BE49-F238E27FC236}">
                  <a16:creationId xmlns:a16="http://schemas.microsoft.com/office/drawing/2014/main" id="{1C43765E-2065-FC46-BC20-2B5A4E7A9FF5}"/>
                </a:ext>
              </a:extLst>
            </p:cNvPr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16;p78">
              <a:extLst>
                <a:ext uri="{FF2B5EF4-FFF2-40B4-BE49-F238E27FC236}">
                  <a16:creationId xmlns:a16="http://schemas.microsoft.com/office/drawing/2014/main" id="{32222E4E-796F-35E2-3089-E926274BCC19}"/>
                </a:ext>
              </a:extLst>
            </p:cNvPr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17;p78">
              <a:extLst>
                <a:ext uri="{FF2B5EF4-FFF2-40B4-BE49-F238E27FC236}">
                  <a16:creationId xmlns:a16="http://schemas.microsoft.com/office/drawing/2014/main" id="{3AB90F78-FBB7-DD98-FEA5-9391FBFE6F22}"/>
                </a:ext>
              </a:extLst>
            </p:cNvPr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18;p78">
              <a:extLst>
                <a:ext uri="{FF2B5EF4-FFF2-40B4-BE49-F238E27FC236}">
                  <a16:creationId xmlns:a16="http://schemas.microsoft.com/office/drawing/2014/main" id="{8A073ACA-FD3A-7ACA-C891-6DD138D73C36}"/>
                </a:ext>
              </a:extLst>
            </p:cNvPr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19;p78">
              <a:extLst>
                <a:ext uri="{FF2B5EF4-FFF2-40B4-BE49-F238E27FC236}">
                  <a16:creationId xmlns:a16="http://schemas.microsoft.com/office/drawing/2014/main" id="{078F93AE-0B06-82CA-609E-746DE9AB45C5}"/>
                </a:ext>
              </a:extLst>
            </p:cNvPr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20;p78">
              <a:extLst>
                <a:ext uri="{FF2B5EF4-FFF2-40B4-BE49-F238E27FC236}">
                  <a16:creationId xmlns:a16="http://schemas.microsoft.com/office/drawing/2014/main" id="{D5C27104-1955-B940-F337-1FD2656F44B5}"/>
                </a:ext>
              </a:extLst>
            </p:cNvPr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" name="Google Shape;3221;p78">
            <a:extLst>
              <a:ext uri="{FF2B5EF4-FFF2-40B4-BE49-F238E27FC236}">
                <a16:creationId xmlns:a16="http://schemas.microsoft.com/office/drawing/2014/main" id="{632175C6-8F00-0BE4-5B7D-BEE192EE8625}"/>
              </a:ext>
            </a:extLst>
          </p:cNvPr>
          <p:cNvCxnSpPr/>
          <p:nvPr/>
        </p:nvCxnSpPr>
        <p:spPr>
          <a:xfrm>
            <a:off x="738525" y="4601800"/>
            <a:ext cx="295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3225;p78">
            <a:extLst>
              <a:ext uri="{FF2B5EF4-FFF2-40B4-BE49-F238E27FC236}">
                <a16:creationId xmlns:a16="http://schemas.microsoft.com/office/drawing/2014/main" id="{CF95B0D1-74E2-73C1-818C-97D02C741B6A}"/>
              </a:ext>
            </a:extLst>
          </p:cNvPr>
          <p:cNvGrpSpPr/>
          <p:nvPr/>
        </p:nvGrpSpPr>
        <p:grpSpPr>
          <a:xfrm>
            <a:off x="1611008" y="3256197"/>
            <a:ext cx="409552" cy="1352388"/>
            <a:chOff x="3062375" y="1687325"/>
            <a:chExt cx="260000" cy="858550"/>
          </a:xfrm>
        </p:grpSpPr>
        <p:sp>
          <p:nvSpPr>
            <p:cNvPr id="53" name="Google Shape;3226;p78">
              <a:extLst>
                <a:ext uri="{FF2B5EF4-FFF2-40B4-BE49-F238E27FC236}">
                  <a16:creationId xmlns:a16="http://schemas.microsoft.com/office/drawing/2014/main" id="{86A76EBD-49BF-85CC-2634-80ACFE995932}"/>
                </a:ext>
              </a:extLst>
            </p:cNvPr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27;p78">
              <a:extLst>
                <a:ext uri="{FF2B5EF4-FFF2-40B4-BE49-F238E27FC236}">
                  <a16:creationId xmlns:a16="http://schemas.microsoft.com/office/drawing/2014/main" id="{76EEA6A0-D1C2-96E3-846A-758C53FFA34B}"/>
                </a:ext>
              </a:extLst>
            </p:cNvPr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28;p78">
              <a:extLst>
                <a:ext uri="{FF2B5EF4-FFF2-40B4-BE49-F238E27FC236}">
                  <a16:creationId xmlns:a16="http://schemas.microsoft.com/office/drawing/2014/main" id="{B7F88B41-B366-0497-C09D-4BCA2541836E}"/>
                </a:ext>
              </a:extLst>
            </p:cNvPr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29;p78">
              <a:extLst>
                <a:ext uri="{FF2B5EF4-FFF2-40B4-BE49-F238E27FC236}">
                  <a16:creationId xmlns:a16="http://schemas.microsoft.com/office/drawing/2014/main" id="{7B53BB32-7FF3-0129-CEC8-0222605DFB3B}"/>
                </a:ext>
              </a:extLst>
            </p:cNvPr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30;p78">
              <a:extLst>
                <a:ext uri="{FF2B5EF4-FFF2-40B4-BE49-F238E27FC236}">
                  <a16:creationId xmlns:a16="http://schemas.microsoft.com/office/drawing/2014/main" id="{770C230A-045C-193B-AD18-C0F0E73017A6}"/>
                </a:ext>
              </a:extLst>
            </p:cNvPr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31;p78">
              <a:extLst>
                <a:ext uri="{FF2B5EF4-FFF2-40B4-BE49-F238E27FC236}">
                  <a16:creationId xmlns:a16="http://schemas.microsoft.com/office/drawing/2014/main" id="{14DED626-DF09-20FB-69F9-D65F86F9D59D}"/>
                </a:ext>
              </a:extLst>
            </p:cNvPr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32;p78">
              <a:extLst>
                <a:ext uri="{FF2B5EF4-FFF2-40B4-BE49-F238E27FC236}">
                  <a16:creationId xmlns:a16="http://schemas.microsoft.com/office/drawing/2014/main" id="{88B8C4F2-9A0E-A32A-9C6C-5D56EEE133F3}"/>
                </a:ext>
              </a:extLst>
            </p:cNvPr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33;p78">
              <a:extLst>
                <a:ext uri="{FF2B5EF4-FFF2-40B4-BE49-F238E27FC236}">
                  <a16:creationId xmlns:a16="http://schemas.microsoft.com/office/drawing/2014/main" id="{0E1F7B19-109B-E822-8F5D-7E22B8501FDD}"/>
                </a:ext>
              </a:extLst>
            </p:cNvPr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34;p78">
              <a:extLst>
                <a:ext uri="{FF2B5EF4-FFF2-40B4-BE49-F238E27FC236}">
                  <a16:creationId xmlns:a16="http://schemas.microsoft.com/office/drawing/2014/main" id="{FD96C1CA-A3E7-4014-76AD-12C5A611A6EF}"/>
                </a:ext>
              </a:extLst>
            </p:cNvPr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3235;p78">
            <a:extLst>
              <a:ext uri="{FF2B5EF4-FFF2-40B4-BE49-F238E27FC236}">
                <a16:creationId xmlns:a16="http://schemas.microsoft.com/office/drawing/2014/main" id="{E43D04E1-BE0F-4F43-7C4A-53A6F1808B9A}"/>
              </a:ext>
            </a:extLst>
          </p:cNvPr>
          <p:cNvGrpSpPr/>
          <p:nvPr/>
        </p:nvGrpSpPr>
        <p:grpSpPr>
          <a:xfrm>
            <a:off x="2050462" y="2489248"/>
            <a:ext cx="639574" cy="2111947"/>
            <a:chOff x="3062375" y="1687325"/>
            <a:chExt cx="260000" cy="858550"/>
          </a:xfrm>
        </p:grpSpPr>
        <p:sp>
          <p:nvSpPr>
            <p:cNvPr id="63" name="Google Shape;3236;p78">
              <a:extLst>
                <a:ext uri="{FF2B5EF4-FFF2-40B4-BE49-F238E27FC236}">
                  <a16:creationId xmlns:a16="http://schemas.microsoft.com/office/drawing/2014/main" id="{EE781E61-582F-926D-1AEB-86BBCFCF28F4}"/>
                </a:ext>
              </a:extLst>
            </p:cNvPr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37;p78">
              <a:extLst>
                <a:ext uri="{FF2B5EF4-FFF2-40B4-BE49-F238E27FC236}">
                  <a16:creationId xmlns:a16="http://schemas.microsoft.com/office/drawing/2014/main" id="{9B6808CF-263A-C897-71BD-15532DC64623}"/>
                </a:ext>
              </a:extLst>
            </p:cNvPr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38;p78">
              <a:extLst>
                <a:ext uri="{FF2B5EF4-FFF2-40B4-BE49-F238E27FC236}">
                  <a16:creationId xmlns:a16="http://schemas.microsoft.com/office/drawing/2014/main" id="{4EE26353-F536-7DF6-35D4-38BD3B00D1B0}"/>
                </a:ext>
              </a:extLst>
            </p:cNvPr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39;p78">
              <a:extLst>
                <a:ext uri="{FF2B5EF4-FFF2-40B4-BE49-F238E27FC236}">
                  <a16:creationId xmlns:a16="http://schemas.microsoft.com/office/drawing/2014/main" id="{90305B7C-05B8-8F9F-0D3F-35614F5F1D09}"/>
                </a:ext>
              </a:extLst>
            </p:cNvPr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40;p78">
              <a:extLst>
                <a:ext uri="{FF2B5EF4-FFF2-40B4-BE49-F238E27FC236}">
                  <a16:creationId xmlns:a16="http://schemas.microsoft.com/office/drawing/2014/main" id="{6C8FCCC6-00AD-4BB4-AA86-C62E969168C2}"/>
                </a:ext>
              </a:extLst>
            </p:cNvPr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41;p78">
              <a:extLst>
                <a:ext uri="{FF2B5EF4-FFF2-40B4-BE49-F238E27FC236}">
                  <a16:creationId xmlns:a16="http://schemas.microsoft.com/office/drawing/2014/main" id="{5A754EE4-FBD7-0D1F-A4CC-998F09B84D67}"/>
                </a:ext>
              </a:extLst>
            </p:cNvPr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42;p78">
              <a:extLst>
                <a:ext uri="{FF2B5EF4-FFF2-40B4-BE49-F238E27FC236}">
                  <a16:creationId xmlns:a16="http://schemas.microsoft.com/office/drawing/2014/main" id="{8913F34C-1CCF-D876-39FD-28E44F1A7783}"/>
                </a:ext>
              </a:extLst>
            </p:cNvPr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43;p78">
              <a:extLst>
                <a:ext uri="{FF2B5EF4-FFF2-40B4-BE49-F238E27FC236}">
                  <a16:creationId xmlns:a16="http://schemas.microsoft.com/office/drawing/2014/main" id="{09C6A2B7-9F83-7DCB-6368-E9D93280EBFD}"/>
                </a:ext>
              </a:extLst>
            </p:cNvPr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44;p78">
              <a:extLst>
                <a:ext uri="{FF2B5EF4-FFF2-40B4-BE49-F238E27FC236}">
                  <a16:creationId xmlns:a16="http://schemas.microsoft.com/office/drawing/2014/main" id="{8CC4FC06-5366-05A9-B641-BD1570B545D0}"/>
                </a:ext>
              </a:extLst>
            </p:cNvPr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3245;p78">
            <a:extLst>
              <a:ext uri="{FF2B5EF4-FFF2-40B4-BE49-F238E27FC236}">
                <a16:creationId xmlns:a16="http://schemas.microsoft.com/office/drawing/2014/main" id="{E28DC28C-D02B-D456-ABA2-B5A27B17F173}"/>
              </a:ext>
            </a:extLst>
          </p:cNvPr>
          <p:cNvGrpSpPr/>
          <p:nvPr/>
        </p:nvGrpSpPr>
        <p:grpSpPr>
          <a:xfrm>
            <a:off x="2719913" y="2817382"/>
            <a:ext cx="540176" cy="1783723"/>
            <a:chOff x="3062375" y="1687325"/>
            <a:chExt cx="260000" cy="858550"/>
          </a:xfrm>
        </p:grpSpPr>
        <p:sp>
          <p:nvSpPr>
            <p:cNvPr id="73" name="Google Shape;3246;p78">
              <a:extLst>
                <a:ext uri="{FF2B5EF4-FFF2-40B4-BE49-F238E27FC236}">
                  <a16:creationId xmlns:a16="http://schemas.microsoft.com/office/drawing/2014/main" id="{2CEA5DFC-1306-6BE8-8A39-E8484894040E}"/>
                </a:ext>
              </a:extLst>
            </p:cNvPr>
            <p:cNvSpPr/>
            <p:nvPr/>
          </p:nvSpPr>
          <p:spPr>
            <a:xfrm>
              <a:off x="3164150" y="1769525"/>
              <a:ext cx="53900" cy="776350"/>
            </a:xfrm>
            <a:custGeom>
              <a:avLst/>
              <a:gdLst/>
              <a:ahLst/>
              <a:cxnLst/>
              <a:rect l="l" t="t" r="r" b="b"/>
              <a:pathLst>
                <a:path w="2156" h="31054" extrusionOk="0">
                  <a:moveTo>
                    <a:pt x="1027" y="0"/>
                  </a:moveTo>
                  <a:cubicBezTo>
                    <a:pt x="958" y="285"/>
                    <a:pt x="149" y="12498"/>
                    <a:pt x="137" y="18359"/>
                  </a:cubicBezTo>
                  <a:cubicBezTo>
                    <a:pt x="126" y="21323"/>
                    <a:pt x="0" y="24334"/>
                    <a:pt x="137" y="27287"/>
                  </a:cubicBezTo>
                  <a:cubicBezTo>
                    <a:pt x="194" y="28507"/>
                    <a:pt x="12" y="29761"/>
                    <a:pt x="92" y="30982"/>
                  </a:cubicBezTo>
                  <a:cubicBezTo>
                    <a:pt x="554" y="30988"/>
                    <a:pt x="937" y="31054"/>
                    <a:pt x="1334" y="31054"/>
                  </a:cubicBezTo>
                  <a:cubicBezTo>
                    <a:pt x="1593" y="31054"/>
                    <a:pt x="1858" y="31026"/>
                    <a:pt x="2156" y="30936"/>
                  </a:cubicBezTo>
                  <a:cubicBezTo>
                    <a:pt x="2030" y="29351"/>
                    <a:pt x="1950" y="27755"/>
                    <a:pt x="1768" y="26170"/>
                  </a:cubicBezTo>
                  <a:cubicBezTo>
                    <a:pt x="1540" y="24231"/>
                    <a:pt x="1540" y="741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47;p78">
              <a:extLst>
                <a:ext uri="{FF2B5EF4-FFF2-40B4-BE49-F238E27FC236}">
                  <a16:creationId xmlns:a16="http://schemas.microsoft.com/office/drawing/2014/main" id="{CEF1D3EC-3280-F698-9349-45688B2884B5}"/>
                </a:ext>
              </a:extLst>
            </p:cNvPr>
            <p:cNvSpPr/>
            <p:nvPr/>
          </p:nvSpPr>
          <p:spPr>
            <a:xfrm>
              <a:off x="3062375" y="1687325"/>
              <a:ext cx="260000" cy="626200"/>
            </a:xfrm>
            <a:custGeom>
              <a:avLst/>
              <a:gdLst/>
              <a:ahLst/>
              <a:cxnLst/>
              <a:rect l="l" t="t" r="r" b="b"/>
              <a:pathLst>
                <a:path w="10400" h="25048" extrusionOk="0">
                  <a:moveTo>
                    <a:pt x="4765" y="1"/>
                  </a:moveTo>
                  <a:cubicBezTo>
                    <a:pt x="3440" y="1"/>
                    <a:pt x="2427" y="1056"/>
                    <a:pt x="1768" y="2148"/>
                  </a:cubicBezTo>
                  <a:cubicBezTo>
                    <a:pt x="12" y="5101"/>
                    <a:pt x="115" y="9252"/>
                    <a:pt x="206" y="12536"/>
                  </a:cubicBezTo>
                  <a:cubicBezTo>
                    <a:pt x="274" y="15101"/>
                    <a:pt x="1" y="17838"/>
                    <a:pt x="354" y="20381"/>
                  </a:cubicBezTo>
                  <a:cubicBezTo>
                    <a:pt x="468" y="21248"/>
                    <a:pt x="594" y="22525"/>
                    <a:pt x="1198" y="23232"/>
                  </a:cubicBezTo>
                  <a:cubicBezTo>
                    <a:pt x="1663" y="24602"/>
                    <a:pt x="2935" y="25047"/>
                    <a:pt x="4288" y="25047"/>
                  </a:cubicBezTo>
                  <a:cubicBezTo>
                    <a:pt x="5557" y="25047"/>
                    <a:pt x="6898" y="24656"/>
                    <a:pt x="7709" y="24269"/>
                  </a:cubicBezTo>
                  <a:cubicBezTo>
                    <a:pt x="9111" y="23597"/>
                    <a:pt x="9670" y="22376"/>
                    <a:pt x="9955" y="20905"/>
                  </a:cubicBezTo>
                  <a:cubicBezTo>
                    <a:pt x="10400" y="18568"/>
                    <a:pt x="10229" y="8180"/>
                    <a:pt x="9682" y="5648"/>
                  </a:cubicBezTo>
                  <a:cubicBezTo>
                    <a:pt x="9340" y="4098"/>
                    <a:pt x="9191" y="2364"/>
                    <a:pt x="8176" y="1190"/>
                  </a:cubicBezTo>
                  <a:cubicBezTo>
                    <a:pt x="7504" y="415"/>
                    <a:pt x="6261" y="232"/>
                    <a:pt x="5200" y="38"/>
                  </a:cubicBezTo>
                  <a:cubicBezTo>
                    <a:pt x="5052" y="13"/>
                    <a:pt x="4907" y="1"/>
                    <a:pt x="4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48;p78">
              <a:extLst>
                <a:ext uri="{FF2B5EF4-FFF2-40B4-BE49-F238E27FC236}">
                  <a16:creationId xmlns:a16="http://schemas.microsoft.com/office/drawing/2014/main" id="{5DEBFE06-C7D6-B5B1-F09D-AB7950CF304D}"/>
                </a:ext>
              </a:extLst>
            </p:cNvPr>
            <p:cNvSpPr/>
            <p:nvPr/>
          </p:nvSpPr>
          <p:spPr>
            <a:xfrm>
              <a:off x="3115125" y="1802300"/>
              <a:ext cx="18250" cy="18275"/>
            </a:xfrm>
            <a:custGeom>
              <a:avLst/>
              <a:gdLst/>
              <a:ahLst/>
              <a:cxnLst/>
              <a:rect l="l" t="t" r="r" b="b"/>
              <a:pathLst>
                <a:path w="730" h="731" extrusionOk="0">
                  <a:moveTo>
                    <a:pt x="365" y="0"/>
                  </a:moveTo>
                  <a:cubicBezTo>
                    <a:pt x="160" y="0"/>
                    <a:pt x="0" y="171"/>
                    <a:pt x="0" y="365"/>
                  </a:cubicBezTo>
                  <a:cubicBezTo>
                    <a:pt x="0" y="571"/>
                    <a:pt x="160" y="730"/>
                    <a:pt x="365" y="730"/>
                  </a:cubicBezTo>
                  <a:cubicBezTo>
                    <a:pt x="570" y="730"/>
                    <a:pt x="730" y="571"/>
                    <a:pt x="730" y="365"/>
                  </a:cubicBezTo>
                  <a:cubicBezTo>
                    <a:pt x="730" y="171"/>
                    <a:pt x="570" y="0"/>
                    <a:pt x="3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49;p78">
              <a:extLst>
                <a:ext uri="{FF2B5EF4-FFF2-40B4-BE49-F238E27FC236}">
                  <a16:creationId xmlns:a16="http://schemas.microsoft.com/office/drawing/2014/main" id="{92BD2813-B165-0EE1-D64A-A9AD34CABAE2}"/>
                </a:ext>
              </a:extLst>
            </p:cNvPr>
            <p:cNvSpPr/>
            <p:nvPr/>
          </p:nvSpPr>
          <p:spPr>
            <a:xfrm>
              <a:off x="3174125" y="193142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63" y="1"/>
                  </a:moveTo>
                  <a:cubicBezTo>
                    <a:pt x="115" y="1"/>
                    <a:pt x="1" y="115"/>
                    <a:pt x="1" y="275"/>
                  </a:cubicBezTo>
                  <a:cubicBezTo>
                    <a:pt x="1" y="423"/>
                    <a:pt x="115" y="537"/>
                    <a:pt x="263" y="537"/>
                  </a:cubicBezTo>
                  <a:cubicBezTo>
                    <a:pt x="422" y="537"/>
                    <a:pt x="536" y="423"/>
                    <a:pt x="536" y="275"/>
                  </a:cubicBezTo>
                  <a:cubicBezTo>
                    <a:pt x="536" y="115"/>
                    <a:pt x="422" y="1"/>
                    <a:pt x="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50;p78">
              <a:extLst>
                <a:ext uri="{FF2B5EF4-FFF2-40B4-BE49-F238E27FC236}">
                  <a16:creationId xmlns:a16="http://schemas.microsoft.com/office/drawing/2014/main" id="{7015B04A-C27D-2432-0266-472705068879}"/>
                </a:ext>
              </a:extLst>
            </p:cNvPr>
            <p:cNvSpPr/>
            <p:nvPr/>
          </p:nvSpPr>
          <p:spPr>
            <a:xfrm>
              <a:off x="3102850" y="2005275"/>
              <a:ext cx="17125" cy="16825"/>
            </a:xfrm>
            <a:custGeom>
              <a:avLst/>
              <a:gdLst/>
              <a:ahLst/>
              <a:cxnLst/>
              <a:rect l="l" t="t" r="r" b="b"/>
              <a:pathLst>
                <a:path w="685" h="673" extrusionOk="0">
                  <a:moveTo>
                    <a:pt x="343" y="0"/>
                  </a:moveTo>
                  <a:cubicBezTo>
                    <a:pt x="160" y="0"/>
                    <a:pt x="1" y="148"/>
                    <a:pt x="1" y="342"/>
                  </a:cubicBezTo>
                  <a:cubicBezTo>
                    <a:pt x="1" y="525"/>
                    <a:pt x="160" y="673"/>
                    <a:pt x="343" y="673"/>
                  </a:cubicBezTo>
                  <a:cubicBezTo>
                    <a:pt x="525" y="673"/>
                    <a:pt x="685" y="525"/>
                    <a:pt x="685" y="342"/>
                  </a:cubicBezTo>
                  <a:cubicBezTo>
                    <a:pt x="685" y="148"/>
                    <a:pt x="525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51;p78">
              <a:extLst>
                <a:ext uri="{FF2B5EF4-FFF2-40B4-BE49-F238E27FC236}">
                  <a16:creationId xmlns:a16="http://schemas.microsoft.com/office/drawing/2014/main" id="{F8C702DE-F290-CB4A-A9C5-DC42CDAC7D93}"/>
                </a:ext>
              </a:extLst>
            </p:cNvPr>
            <p:cNvSpPr/>
            <p:nvPr/>
          </p:nvSpPr>
          <p:spPr>
            <a:xfrm>
              <a:off x="3274175" y="2090800"/>
              <a:ext cx="10000" cy="10000"/>
            </a:xfrm>
            <a:custGeom>
              <a:avLst/>
              <a:gdLst/>
              <a:ahLst/>
              <a:cxnLst/>
              <a:rect l="l" t="t" r="r" b="b"/>
              <a:pathLst>
                <a:path w="400" h="400" extrusionOk="0">
                  <a:moveTo>
                    <a:pt x="206" y="0"/>
                  </a:moveTo>
                  <a:cubicBezTo>
                    <a:pt x="92" y="0"/>
                    <a:pt x="1" y="91"/>
                    <a:pt x="1" y="194"/>
                  </a:cubicBezTo>
                  <a:cubicBezTo>
                    <a:pt x="1" y="308"/>
                    <a:pt x="92" y="399"/>
                    <a:pt x="206" y="399"/>
                  </a:cubicBezTo>
                  <a:cubicBezTo>
                    <a:pt x="309" y="399"/>
                    <a:pt x="400" y="308"/>
                    <a:pt x="400" y="194"/>
                  </a:cubicBezTo>
                  <a:cubicBezTo>
                    <a:pt x="400" y="91"/>
                    <a:pt x="309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52;p78">
              <a:extLst>
                <a:ext uri="{FF2B5EF4-FFF2-40B4-BE49-F238E27FC236}">
                  <a16:creationId xmlns:a16="http://schemas.microsoft.com/office/drawing/2014/main" id="{401D55D5-3150-E36C-D4F5-EFB525ED24E0}"/>
                </a:ext>
              </a:extLst>
            </p:cNvPr>
            <p:cNvSpPr/>
            <p:nvPr/>
          </p:nvSpPr>
          <p:spPr>
            <a:xfrm>
              <a:off x="3133350" y="2219075"/>
              <a:ext cx="13150" cy="131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cubicBezTo>
                    <a:pt x="115" y="0"/>
                    <a:pt x="1" y="114"/>
                    <a:pt x="1" y="263"/>
                  </a:cubicBezTo>
                  <a:cubicBezTo>
                    <a:pt x="1" y="411"/>
                    <a:pt x="115" y="525"/>
                    <a:pt x="263" y="525"/>
                  </a:cubicBezTo>
                  <a:cubicBezTo>
                    <a:pt x="411" y="525"/>
                    <a:pt x="525" y="411"/>
                    <a:pt x="525" y="263"/>
                  </a:cubicBezTo>
                  <a:cubicBezTo>
                    <a:pt x="525" y="114"/>
                    <a:pt x="411" y="0"/>
                    <a:pt x="263" y="0"/>
                  </a:cubicBezTo>
                  <a:close/>
                </a:path>
              </a:pathLst>
            </a:custGeom>
            <a:solidFill>
              <a:srgbClr val="EBE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53;p78">
              <a:extLst>
                <a:ext uri="{FF2B5EF4-FFF2-40B4-BE49-F238E27FC236}">
                  <a16:creationId xmlns:a16="http://schemas.microsoft.com/office/drawing/2014/main" id="{612FD40F-4851-8012-0CEC-E38D9B008348}"/>
                </a:ext>
              </a:extLst>
            </p:cNvPr>
            <p:cNvSpPr/>
            <p:nvPr/>
          </p:nvSpPr>
          <p:spPr>
            <a:xfrm>
              <a:off x="3219450" y="2170325"/>
              <a:ext cx="17125" cy="17425"/>
            </a:xfrm>
            <a:custGeom>
              <a:avLst/>
              <a:gdLst/>
              <a:ahLst/>
              <a:cxnLst/>
              <a:rect l="l" t="t" r="r" b="b"/>
              <a:pathLst>
                <a:path w="685" h="697" extrusionOk="0">
                  <a:moveTo>
                    <a:pt x="343" y="0"/>
                  </a:moveTo>
                  <a:cubicBezTo>
                    <a:pt x="149" y="0"/>
                    <a:pt x="1" y="160"/>
                    <a:pt x="1" y="343"/>
                  </a:cubicBezTo>
                  <a:cubicBezTo>
                    <a:pt x="1" y="536"/>
                    <a:pt x="149" y="696"/>
                    <a:pt x="343" y="696"/>
                  </a:cubicBezTo>
                  <a:cubicBezTo>
                    <a:pt x="537" y="696"/>
                    <a:pt x="685" y="536"/>
                    <a:pt x="685" y="343"/>
                  </a:cubicBezTo>
                  <a:cubicBezTo>
                    <a:pt x="685" y="160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54;p78">
              <a:extLst>
                <a:ext uri="{FF2B5EF4-FFF2-40B4-BE49-F238E27FC236}">
                  <a16:creationId xmlns:a16="http://schemas.microsoft.com/office/drawing/2014/main" id="{BF356CD6-B4EB-4A25-13AE-7584251A84B4}"/>
                </a:ext>
              </a:extLst>
            </p:cNvPr>
            <p:cNvSpPr/>
            <p:nvPr/>
          </p:nvSpPr>
          <p:spPr>
            <a:xfrm>
              <a:off x="3062375" y="1937125"/>
              <a:ext cx="251175" cy="376400"/>
            </a:xfrm>
            <a:custGeom>
              <a:avLst/>
              <a:gdLst/>
              <a:ahLst/>
              <a:cxnLst/>
              <a:rect l="l" t="t" r="r" b="b"/>
              <a:pathLst>
                <a:path w="10047" h="15056" extrusionOk="0">
                  <a:moveTo>
                    <a:pt x="160" y="1"/>
                  </a:moveTo>
                  <a:cubicBezTo>
                    <a:pt x="160" y="879"/>
                    <a:pt x="183" y="1734"/>
                    <a:pt x="206" y="2544"/>
                  </a:cubicBezTo>
                  <a:cubicBezTo>
                    <a:pt x="274" y="5109"/>
                    <a:pt x="1" y="7846"/>
                    <a:pt x="354" y="10389"/>
                  </a:cubicBezTo>
                  <a:cubicBezTo>
                    <a:pt x="468" y="11256"/>
                    <a:pt x="594" y="12533"/>
                    <a:pt x="1198" y="13240"/>
                  </a:cubicBezTo>
                  <a:cubicBezTo>
                    <a:pt x="1663" y="14610"/>
                    <a:pt x="2935" y="15055"/>
                    <a:pt x="4288" y="15055"/>
                  </a:cubicBezTo>
                  <a:cubicBezTo>
                    <a:pt x="5557" y="15055"/>
                    <a:pt x="6898" y="14664"/>
                    <a:pt x="7709" y="14277"/>
                  </a:cubicBezTo>
                  <a:cubicBezTo>
                    <a:pt x="9111" y="13605"/>
                    <a:pt x="9670" y="12384"/>
                    <a:pt x="9955" y="10913"/>
                  </a:cubicBezTo>
                  <a:cubicBezTo>
                    <a:pt x="9989" y="10731"/>
                    <a:pt x="10012" y="10503"/>
                    <a:pt x="10047" y="10229"/>
                  </a:cubicBezTo>
                  <a:cubicBezTo>
                    <a:pt x="9989" y="10149"/>
                    <a:pt x="9921" y="10081"/>
                    <a:pt x="9841" y="10058"/>
                  </a:cubicBezTo>
                  <a:cubicBezTo>
                    <a:pt x="9821" y="10051"/>
                    <a:pt x="9799" y="10048"/>
                    <a:pt x="9776" y="10048"/>
                  </a:cubicBezTo>
                  <a:cubicBezTo>
                    <a:pt x="9582" y="10048"/>
                    <a:pt x="9312" y="10283"/>
                    <a:pt x="9180" y="10355"/>
                  </a:cubicBezTo>
                  <a:cubicBezTo>
                    <a:pt x="8769" y="10549"/>
                    <a:pt x="8359" y="10685"/>
                    <a:pt x="7914" y="10788"/>
                  </a:cubicBezTo>
                  <a:cubicBezTo>
                    <a:pt x="7392" y="10915"/>
                    <a:pt x="6811" y="10992"/>
                    <a:pt x="6223" y="10992"/>
                  </a:cubicBezTo>
                  <a:cubicBezTo>
                    <a:pt x="4962" y="10992"/>
                    <a:pt x="3675" y="10636"/>
                    <a:pt x="2897" y="9648"/>
                  </a:cubicBezTo>
                  <a:cubicBezTo>
                    <a:pt x="2019" y="8530"/>
                    <a:pt x="1928" y="7367"/>
                    <a:pt x="1893" y="6022"/>
                  </a:cubicBezTo>
                  <a:cubicBezTo>
                    <a:pt x="1871" y="4676"/>
                    <a:pt x="1335" y="3331"/>
                    <a:pt x="799" y="2110"/>
                  </a:cubicBezTo>
                  <a:cubicBezTo>
                    <a:pt x="480" y="1403"/>
                    <a:pt x="286" y="731"/>
                    <a:pt x="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08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56"/>
          <p:cNvSpPr txBox="1">
            <a:spLocks noGrp="1"/>
          </p:cNvSpPr>
          <p:nvPr>
            <p:ph type="title"/>
          </p:nvPr>
        </p:nvSpPr>
        <p:spPr>
          <a:xfrm>
            <a:off x="2419131" y="129136"/>
            <a:ext cx="3948300" cy="18038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Team</a:t>
            </a:r>
            <a:endParaRPr/>
          </a:p>
        </p:txBody>
      </p:sp>
      <p:pic>
        <p:nvPicPr>
          <p:cNvPr id="4" name="Picture 3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2D04FD3F-26CE-E5DB-B006-0C22A4F40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75" r="25873"/>
          <a:stretch/>
        </p:blipFill>
        <p:spPr>
          <a:xfrm rot="5400000" flipV="1">
            <a:off x="3069686" y="1212494"/>
            <a:ext cx="2647190" cy="3396583"/>
          </a:xfrm>
          <a:prstGeom prst="roundRect">
            <a:avLst>
              <a:gd name="adj" fmla="val 8415"/>
            </a:avLst>
          </a:prstGeom>
          <a:ln w="88900" cap="sq" cmpd="thickThin">
            <a:noFill/>
            <a:prstDash val="solid"/>
            <a:miter lim="800000"/>
          </a:ln>
          <a:effectLst/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77"/>
          <p:cNvSpPr txBox="1">
            <a:spLocks noGrp="1"/>
          </p:cNvSpPr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163" name="Google Shape;3163;p77"/>
          <p:cNvSpPr txBox="1">
            <a:spLocks noGrp="1"/>
          </p:cNvSpPr>
          <p:nvPr>
            <p:ph type="subTitle" idx="3"/>
          </p:nvPr>
        </p:nvSpPr>
        <p:spPr>
          <a:xfrm>
            <a:off x="1193884" y="3264445"/>
            <a:ext cx="241442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Valentina Banner</a:t>
            </a:r>
            <a:endParaRPr/>
          </a:p>
        </p:txBody>
      </p:sp>
      <p:sp>
        <p:nvSpPr>
          <p:cNvPr id="3165" name="Google Shape;3165;p77"/>
          <p:cNvSpPr txBox="1">
            <a:spLocks noGrp="1"/>
          </p:cNvSpPr>
          <p:nvPr>
            <p:ph type="subTitle" idx="1"/>
          </p:nvPr>
        </p:nvSpPr>
        <p:spPr>
          <a:xfrm>
            <a:off x="6679113" y="3314872"/>
            <a:ext cx="15129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Kylton Kim</a:t>
            </a:r>
            <a:endParaRPr/>
          </a:p>
        </p:txBody>
      </p:sp>
      <p:pic>
        <p:nvPicPr>
          <p:cNvPr id="14" name="Picture Placeholder 13" descr="A group of people holding up certificates&#10;&#10;Description automatically generated">
            <a:extLst>
              <a:ext uri="{FF2B5EF4-FFF2-40B4-BE49-F238E27FC236}">
                <a16:creationId xmlns:a16="http://schemas.microsoft.com/office/drawing/2014/main" id="{CAB522F1-8BD0-D5AC-937C-94A86FB3CE3A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3"/>
          <a:srcRect l="55351" t="39904" r="36652" b="49514"/>
          <a:stretch/>
        </p:blipFill>
        <p:spPr>
          <a:xfrm>
            <a:off x="1411288" y="1433513"/>
            <a:ext cx="1979612" cy="1746250"/>
          </a:xfrm>
          <a:prstGeom prst="roundRect">
            <a:avLst>
              <a:gd name="adj" fmla="val 20945"/>
            </a:avLst>
          </a:prstGeom>
        </p:spPr>
      </p:pic>
      <p:pic>
        <p:nvPicPr>
          <p:cNvPr id="8" name="Google Shape;3167;p77">
            <a:extLst>
              <a:ext uri="{FF2B5EF4-FFF2-40B4-BE49-F238E27FC236}">
                <a16:creationId xmlns:a16="http://schemas.microsoft.com/office/drawing/2014/main" id="{3879B343-9E71-748B-8BA8-8BBD6C4018D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7122" t="21708" r="7122" b="19669"/>
          <a:stretch/>
        </p:blipFill>
        <p:spPr>
          <a:xfrm>
            <a:off x="3915995" y="1433740"/>
            <a:ext cx="1980600" cy="174527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9" name="Google Shape;3165;p77">
            <a:extLst>
              <a:ext uri="{FF2B5EF4-FFF2-40B4-BE49-F238E27FC236}">
                <a16:creationId xmlns:a16="http://schemas.microsoft.com/office/drawing/2014/main" id="{8B1CDB19-3940-7654-A36A-DD0AF42F9293}"/>
              </a:ext>
            </a:extLst>
          </p:cNvPr>
          <p:cNvSpPr txBox="1">
            <a:spLocks/>
          </p:cNvSpPr>
          <p:nvPr/>
        </p:nvSpPr>
        <p:spPr>
          <a:xfrm>
            <a:off x="4183463" y="3281254"/>
            <a:ext cx="15129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/>
              <a:t>Maya Yan</a:t>
            </a:r>
          </a:p>
        </p:txBody>
      </p:sp>
      <p:sp>
        <p:nvSpPr>
          <p:cNvPr id="2" name="AutoShape 2" descr="KIM, Kylton Jyutaro">
            <a:extLst>
              <a:ext uri="{FF2B5EF4-FFF2-40B4-BE49-F238E27FC236}">
                <a16:creationId xmlns:a16="http://schemas.microsoft.com/office/drawing/2014/main" id="{60D616A3-69D7-F18C-E24F-A744A90B7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KIM, Kylton Jyutaro">
            <a:extLst>
              <a:ext uri="{FF2B5EF4-FFF2-40B4-BE49-F238E27FC236}">
                <a16:creationId xmlns:a16="http://schemas.microsoft.com/office/drawing/2014/main" id="{DB17CB05-6878-CF47-F730-B855ECD6C8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9480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Placeholder 10" descr="A young person in a white shirt&#10;&#10;Description automatically generated">
            <a:extLst>
              <a:ext uri="{FF2B5EF4-FFF2-40B4-BE49-F238E27FC236}">
                <a16:creationId xmlns:a16="http://schemas.microsoft.com/office/drawing/2014/main" id="{571DBCC8-8BA6-F8E1-A28A-45C49D46FBD4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5"/>
          <a:srcRect t="5929" b="5929"/>
          <a:stretch>
            <a:fillRect/>
          </a:stretch>
        </p:blipFill>
        <p:spPr>
          <a:xfrm>
            <a:off x="6447864" y="1433513"/>
            <a:ext cx="1981200" cy="1746250"/>
          </a:xfrm>
          <a:prstGeom prst="roundRect">
            <a:avLst>
              <a:gd name="adj" fmla="val 19394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80809-9E4E-5FD7-F2E2-6A18132D96BA}"/>
              </a:ext>
            </a:extLst>
          </p:cNvPr>
          <p:cNvSpPr txBox="1"/>
          <p:nvPr/>
        </p:nvSpPr>
        <p:spPr>
          <a:xfrm>
            <a:off x="1844691" y="3558363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latin typeface="Montserrat" panose="00000500000000000000" pitchFamily="2" charset="0"/>
              </a:rPr>
              <a:t>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595B7-998A-4E91-7DFC-87FA849A7B93}"/>
              </a:ext>
            </a:extLst>
          </p:cNvPr>
          <p:cNvSpPr txBox="1"/>
          <p:nvPr/>
        </p:nvSpPr>
        <p:spPr>
          <a:xfrm>
            <a:off x="6813936" y="3673760"/>
            <a:ext cx="1249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>
                <a:latin typeface="Montserrat" panose="00000500000000000000" pitchFamily="2" charset="0"/>
              </a:rPr>
              <a:t>Idea Owner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7BF4D-91B8-8A22-A164-172F992749E2}"/>
              </a:ext>
            </a:extLst>
          </p:cNvPr>
          <p:cNvSpPr txBox="1"/>
          <p:nvPr/>
        </p:nvSpPr>
        <p:spPr>
          <a:xfrm>
            <a:off x="3919026" y="3663362"/>
            <a:ext cx="198059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i="1">
                <a:latin typeface="Montserrat"/>
              </a:rPr>
              <a:t>Designer / </a:t>
            </a:r>
          </a:p>
          <a:p>
            <a:pPr algn="ctr"/>
            <a:r>
              <a:rPr lang="en-US" i="1">
                <a:latin typeface="Montserrat"/>
              </a:rPr>
              <a:t>Idea Developer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9"/>
          <p:cNvSpPr txBox="1">
            <a:spLocks noGrp="1"/>
          </p:cNvSpPr>
          <p:nvPr>
            <p:ph type="title"/>
          </p:nvPr>
        </p:nvSpPr>
        <p:spPr>
          <a:xfrm>
            <a:off x="772055" y="1716684"/>
            <a:ext cx="7604173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100"/>
            </a:pPr>
            <a:r>
              <a:rPr lang="en">
                <a:solidFill>
                  <a:schemeClr val="dk2"/>
                </a:solidFill>
              </a:rPr>
              <a:t>Introduction</a:t>
            </a:r>
            <a:r>
              <a:rPr lang="en-GB">
                <a:solidFill>
                  <a:schemeClr val="dk2"/>
                </a:solidFill>
              </a:rPr>
              <a:t>: </a:t>
            </a:r>
            <a:br>
              <a:rPr lang="en-GB">
                <a:solidFill>
                  <a:schemeClr val="dk2"/>
                </a:solidFill>
              </a:rPr>
            </a:br>
            <a:r>
              <a:rPr lang="en-GB" sz="4000" b="0" i="1">
                <a:solidFill>
                  <a:schemeClr val="dk2"/>
                </a:solidFill>
              </a:rPr>
              <a:t>The Issue</a:t>
            </a:r>
          </a:p>
        </p:txBody>
      </p:sp>
      <p:sp>
        <p:nvSpPr>
          <p:cNvPr id="1002" name="Google Shape;1002;p49"/>
          <p:cNvSpPr txBox="1">
            <a:spLocks noGrp="1"/>
          </p:cNvSpPr>
          <p:nvPr>
            <p:ph type="title" idx="2"/>
          </p:nvPr>
        </p:nvSpPr>
        <p:spPr>
          <a:xfrm>
            <a:off x="713225" y="539498"/>
            <a:ext cx="1317000" cy="12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1"/>
                </a:solidFill>
              </a:rPr>
              <a:t>01</a:t>
            </a:r>
          </a:p>
        </p:txBody>
      </p:sp>
      <p:cxnSp>
        <p:nvCxnSpPr>
          <p:cNvPr id="1003" name="Google Shape;1003;p49"/>
          <p:cNvCxnSpPr/>
          <p:nvPr/>
        </p:nvCxnSpPr>
        <p:spPr>
          <a:xfrm>
            <a:off x="-17650" y="4130500"/>
            <a:ext cx="45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4" name="Google Shape;1004;p49"/>
          <p:cNvGrpSpPr/>
          <p:nvPr/>
        </p:nvGrpSpPr>
        <p:grpSpPr>
          <a:xfrm>
            <a:off x="5347992" y="2463200"/>
            <a:ext cx="1275593" cy="2145370"/>
            <a:chOff x="3468325" y="1226100"/>
            <a:chExt cx="807900" cy="1358775"/>
          </a:xfrm>
        </p:grpSpPr>
        <p:sp>
          <p:nvSpPr>
            <p:cNvPr id="1005" name="Google Shape;1005;p49"/>
            <p:cNvSpPr/>
            <p:nvPr/>
          </p:nvSpPr>
          <p:spPr>
            <a:xfrm>
              <a:off x="3835500" y="1870500"/>
              <a:ext cx="248875" cy="274450"/>
            </a:xfrm>
            <a:custGeom>
              <a:avLst/>
              <a:gdLst/>
              <a:ahLst/>
              <a:cxnLst/>
              <a:rect l="l" t="t" r="r" b="b"/>
              <a:pathLst>
                <a:path w="9955" h="10978" extrusionOk="0">
                  <a:moveTo>
                    <a:pt x="9565" y="1"/>
                  </a:moveTo>
                  <a:cubicBezTo>
                    <a:pt x="8189" y="1"/>
                    <a:pt x="8725" y="1877"/>
                    <a:pt x="8598" y="3099"/>
                  </a:cubicBezTo>
                  <a:cubicBezTo>
                    <a:pt x="8472" y="4331"/>
                    <a:pt x="8028" y="5562"/>
                    <a:pt x="7458" y="6577"/>
                  </a:cubicBezTo>
                  <a:cubicBezTo>
                    <a:pt x="7058" y="7295"/>
                    <a:pt x="6420" y="8219"/>
                    <a:pt x="5827" y="8641"/>
                  </a:cubicBezTo>
                  <a:cubicBezTo>
                    <a:pt x="4929" y="9252"/>
                    <a:pt x="3509" y="9321"/>
                    <a:pt x="2177" y="9321"/>
                  </a:cubicBezTo>
                  <a:cubicBezTo>
                    <a:pt x="1784" y="9321"/>
                    <a:pt x="1400" y="9315"/>
                    <a:pt x="1038" y="9315"/>
                  </a:cubicBezTo>
                  <a:cubicBezTo>
                    <a:pt x="725" y="9315"/>
                    <a:pt x="428" y="9320"/>
                    <a:pt x="160" y="9337"/>
                  </a:cubicBezTo>
                  <a:cubicBezTo>
                    <a:pt x="148" y="9656"/>
                    <a:pt x="0" y="10591"/>
                    <a:pt x="194" y="10819"/>
                  </a:cubicBezTo>
                  <a:cubicBezTo>
                    <a:pt x="297" y="10936"/>
                    <a:pt x="505" y="10977"/>
                    <a:pt x="751" y="10977"/>
                  </a:cubicBezTo>
                  <a:cubicBezTo>
                    <a:pt x="1272" y="10977"/>
                    <a:pt x="1965" y="10797"/>
                    <a:pt x="2212" y="10773"/>
                  </a:cubicBezTo>
                  <a:cubicBezTo>
                    <a:pt x="3968" y="10614"/>
                    <a:pt x="5964" y="10865"/>
                    <a:pt x="7435" y="9656"/>
                  </a:cubicBezTo>
                  <a:cubicBezTo>
                    <a:pt x="9955" y="7592"/>
                    <a:pt x="9898" y="3111"/>
                    <a:pt x="9898" y="32"/>
                  </a:cubicBezTo>
                  <a:cubicBezTo>
                    <a:pt x="9776" y="11"/>
                    <a:pt x="9666" y="1"/>
                    <a:pt x="9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3785325" y="1507525"/>
              <a:ext cx="80400" cy="1077350"/>
            </a:xfrm>
            <a:custGeom>
              <a:avLst/>
              <a:gdLst/>
              <a:ahLst/>
              <a:cxnLst/>
              <a:rect l="l" t="t" r="r" b="b"/>
              <a:pathLst>
                <a:path w="3216" h="43094" extrusionOk="0">
                  <a:moveTo>
                    <a:pt x="1813" y="1"/>
                  </a:moveTo>
                  <a:lnTo>
                    <a:pt x="433" y="1506"/>
                  </a:lnTo>
                  <a:cubicBezTo>
                    <a:pt x="422" y="9750"/>
                    <a:pt x="91" y="18006"/>
                    <a:pt x="91" y="26273"/>
                  </a:cubicBezTo>
                  <a:cubicBezTo>
                    <a:pt x="80" y="30606"/>
                    <a:pt x="0" y="34939"/>
                    <a:pt x="0" y="39272"/>
                  </a:cubicBezTo>
                  <a:cubicBezTo>
                    <a:pt x="0" y="40059"/>
                    <a:pt x="12" y="40800"/>
                    <a:pt x="80" y="41576"/>
                  </a:cubicBezTo>
                  <a:cubicBezTo>
                    <a:pt x="103" y="41815"/>
                    <a:pt x="69" y="42305"/>
                    <a:pt x="171" y="42522"/>
                  </a:cubicBezTo>
                  <a:cubicBezTo>
                    <a:pt x="405" y="42978"/>
                    <a:pt x="980" y="43093"/>
                    <a:pt x="1602" y="43093"/>
                  </a:cubicBezTo>
                  <a:cubicBezTo>
                    <a:pt x="2162" y="43093"/>
                    <a:pt x="2760" y="43000"/>
                    <a:pt x="3182" y="42978"/>
                  </a:cubicBezTo>
                  <a:cubicBezTo>
                    <a:pt x="3216" y="42112"/>
                    <a:pt x="3022" y="41325"/>
                    <a:pt x="3022" y="40447"/>
                  </a:cubicBezTo>
                  <a:cubicBezTo>
                    <a:pt x="2999" y="38200"/>
                    <a:pt x="3068" y="35965"/>
                    <a:pt x="3022" y="33719"/>
                  </a:cubicBezTo>
                  <a:cubicBezTo>
                    <a:pt x="2988" y="31575"/>
                    <a:pt x="2988" y="29420"/>
                    <a:pt x="2908" y="27288"/>
                  </a:cubicBezTo>
                  <a:cubicBezTo>
                    <a:pt x="2817" y="24346"/>
                    <a:pt x="2292" y="21438"/>
                    <a:pt x="2235" y="18508"/>
                  </a:cubicBezTo>
                  <a:cubicBezTo>
                    <a:pt x="2155" y="13947"/>
                    <a:pt x="2292" y="9374"/>
                    <a:pt x="2087" y="4813"/>
                  </a:cubicBezTo>
                  <a:cubicBezTo>
                    <a:pt x="2053" y="4117"/>
                    <a:pt x="2304" y="275"/>
                    <a:pt x="1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3614275" y="1226100"/>
              <a:ext cx="371475" cy="316350"/>
            </a:xfrm>
            <a:custGeom>
              <a:avLst/>
              <a:gdLst/>
              <a:ahLst/>
              <a:cxnLst/>
              <a:rect l="l" t="t" r="r" b="b"/>
              <a:pathLst>
                <a:path w="14859" h="12654" extrusionOk="0">
                  <a:moveTo>
                    <a:pt x="8256" y="0"/>
                  </a:moveTo>
                  <a:cubicBezTo>
                    <a:pt x="7885" y="0"/>
                    <a:pt x="7494" y="23"/>
                    <a:pt x="7082" y="72"/>
                  </a:cubicBezTo>
                  <a:cubicBezTo>
                    <a:pt x="5451" y="254"/>
                    <a:pt x="4459" y="1041"/>
                    <a:pt x="3182" y="1953"/>
                  </a:cubicBezTo>
                  <a:cubicBezTo>
                    <a:pt x="1175" y="3390"/>
                    <a:pt x="0" y="6298"/>
                    <a:pt x="844" y="9091"/>
                  </a:cubicBezTo>
                  <a:cubicBezTo>
                    <a:pt x="1494" y="11235"/>
                    <a:pt x="4345" y="12478"/>
                    <a:pt x="6204" y="12603"/>
                  </a:cubicBezTo>
                  <a:cubicBezTo>
                    <a:pt x="6686" y="12634"/>
                    <a:pt x="7178" y="12653"/>
                    <a:pt x="7671" y="12653"/>
                  </a:cubicBezTo>
                  <a:cubicBezTo>
                    <a:pt x="11177" y="12653"/>
                    <a:pt x="14714" y="11694"/>
                    <a:pt x="14824" y="7255"/>
                  </a:cubicBezTo>
                  <a:cubicBezTo>
                    <a:pt x="14858" y="5796"/>
                    <a:pt x="14836" y="4416"/>
                    <a:pt x="14117" y="3162"/>
                  </a:cubicBezTo>
                  <a:cubicBezTo>
                    <a:pt x="13548" y="2158"/>
                    <a:pt x="11881" y="0"/>
                    <a:pt x="8256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3791600" y="1259525"/>
              <a:ext cx="95225" cy="275675"/>
            </a:xfrm>
            <a:custGeom>
              <a:avLst/>
              <a:gdLst/>
              <a:ahLst/>
              <a:cxnLst/>
              <a:rect l="l" t="t" r="r" b="b"/>
              <a:pathLst>
                <a:path w="3809" h="11027" extrusionOk="0">
                  <a:moveTo>
                    <a:pt x="616" y="0"/>
                  </a:moveTo>
                  <a:cubicBezTo>
                    <a:pt x="547" y="0"/>
                    <a:pt x="490" y="57"/>
                    <a:pt x="479" y="137"/>
                  </a:cubicBezTo>
                  <a:cubicBezTo>
                    <a:pt x="456" y="456"/>
                    <a:pt x="0" y="8074"/>
                    <a:pt x="604" y="10913"/>
                  </a:cubicBezTo>
                  <a:cubicBezTo>
                    <a:pt x="616" y="10981"/>
                    <a:pt x="661" y="11027"/>
                    <a:pt x="730" y="11027"/>
                  </a:cubicBezTo>
                  <a:cubicBezTo>
                    <a:pt x="787" y="11016"/>
                    <a:pt x="844" y="10970"/>
                    <a:pt x="855" y="10913"/>
                  </a:cubicBezTo>
                  <a:cubicBezTo>
                    <a:pt x="1346" y="8302"/>
                    <a:pt x="3421" y="1209"/>
                    <a:pt x="3774" y="194"/>
                  </a:cubicBezTo>
                  <a:cubicBezTo>
                    <a:pt x="3809" y="126"/>
                    <a:pt x="3774" y="46"/>
                    <a:pt x="3706" y="12"/>
                  </a:cubicBezTo>
                  <a:cubicBezTo>
                    <a:pt x="3692" y="7"/>
                    <a:pt x="3677" y="5"/>
                    <a:pt x="3662" y="5"/>
                  </a:cubicBezTo>
                  <a:cubicBezTo>
                    <a:pt x="3607" y="5"/>
                    <a:pt x="3553" y="37"/>
                    <a:pt x="3535" y="92"/>
                  </a:cubicBezTo>
                  <a:cubicBezTo>
                    <a:pt x="3216" y="1027"/>
                    <a:pt x="1403" y="7173"/>
                    <a:pt x="741" y="10172"/>
                  </a:cubicBezTo>
                  <a:cubicBezTo>
                    <a:pt x="319" y="6968"/>
                    <a:pt x="730" y="228"/>
                    <a:pt x="741" y="160"/>
                  </a:cubicBezTo>
                  <a:cubicBezTo>
                    <a:pt x="741" y="80"/>
                    <a:pt x="696" y="12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9"/>
            <p:cNvSpPr/>
            <p:nvPr/>
          </p:nvSpPr>
          <p:spPr>
            <a:xfrm>
              <a:off x="3683825" y="1284275"/>
              <a:ext cx="126875" cy="250925"/>
            </a:xfrm>
            <a:custGeom>
              <a:avLst/>
              <a:gdLst/>
              <a:ahLst/>
              <a:cxnLst/>
              <a:rect l="l" t="t" r="r" b="b"/>
              <a:pathLst>
                <a:path w="5075" h="10037" extrusionOk="0">
                  <a:moveTo>
                    <a:pt x="2273" y="0"/>
                  </a:moveTo>
                  <a:cubicBezTo>
                    <a:pt x="2264" y="0"/>
                    <a:pt x="2256" y="1"/>
                    <a:pt x="2247" y="2"/>
                  </a:cubicBezTo>
                  <a:cubicBezTo>
                    <a:pt x="2179" y="25"/>
                    <a:pt x="2133" y="105"/>
                    <a:pt x="2156" y="173"/>
                  </a:cubicBezTo>
                  <a:cubicBezTo>
                    <a:pt x="2327" y="937"/>
                    <a:pt x="2498" y="1701"/>
                    <a:pt x="2669" y="2500"/>
                  </a:cubicBezTo>
                  <a:cubicBezTo>
                    <a:pt x="3057" y="4324"/>
                    <a:pt x="3456" y="6183"/>
                    <a:pt x="4026" y="7916"/>
                  </a:cubicBezTo>
                  <a:cubicBezTo>
                    <a:pt x="3718" y="7528"/>
                    <a:pt x="3387" y="7152"/>
                    <a:pt x="3045" y="6787"/>
                  </a:cubicBezTo>
                  <a:cubicBezTo>
                    <a:pt x="2532" y="6217"/>
                    <a:pt x="2053" y="5692"/>
                    <a:pt x="1688" y="5111"/>
                  </a:cubicBezTo>
                  <a:lnTo>
                    <a:pt x="1483" y="4792"/>
                  </a:lnTo>
                  <a:cubicBezTo>
                    <a:pt x="993" y="4005"/>
                    <a:pt x="480" y="3184"/>
                    <a:pt x="263" y="2283"/>
                  </a:cubicBezTo>
                  <a:cubicBezTo>
                    <a:pt x="253" y="2222"/>
                    <a:pt x="197" y="2179"/>
                    <a:pt x="136" y="2179"/>
                  </a:cubicBezTo>
                  <a:cubicBezTo>
                    <a:pt x="129" y="2179"/>
                    <a:pt x="122" y="2179"/>
                    <a:pt x="115" y="2180"/>
                  </a:cubicBezTo>
                  <a:cubicBezTo>
                    <a:pt x="46" y="2203"/>
                    <a:pt x="1" y="2283"/>
                    <a:pt x="12" y="2351"/>
                  </a:cubicBezTo>
                  <a:cubicBezTo>
                    <a:pt x="240" y="3309"/>
                    <a:pt x="765" y="4142"/>
                    <a:pt x="1278" y="4940"/>
                  </a:cubicBezTo>
                  <a:lnTo>
                    <a:pt x="1483" y="5271"/>
                  </a:lnTo>
                  <a:cubicBezTo>
                    <a:pt x="1848" y="5863"/>
                    <a:pt x="2361" y="6434"/>
                    <a:pt x="2863" y="6981"/>
                  </a:cubicBezTo>
                  <a:cubicBezTo>
                    <a:pt x="3410" y="7585"/>
                    <a:pt x="3969" y="8201"/>
                    <a:pt x="4368" y="8874"/>
                  </a:cubicBezTo>
                  <a:cubicBezTo>
                    <a:pt x="4505" y="9239"/>
                    <a:pt x="4665" y="9604"/>
                    <a:pt x="4824" y="9957"/>
                  </a:cubicBezTo>
                  <a:cubicBezTo>
                    <a:pt x="4847" y="10003"/>
                    <a:pt x="4893" y="10037"/>
                    <a:pt x="4938" y="10037"/>
                  </a:cubicBezTo>
                  <a:cubicBezTo>
                    <a:pt x="4950" y="10037"/>
                    <a:pt x="4972" y="10026"/>
                    <a:pt x="4984" y="10026"/>
                  </a:cubicBezTo>
                  <a:cubicBezTo>
                    <a:pt x="5041" y="10003"/>
                    <a:pt x="5075" y="9923"/>
                    <a:pt x="5064" y="9854"/>
                  </a:cubicBezTo>
                  <a:cubicBezTo>
                    <a:pt x="4961" y="9455"/>
                    <a:pt x="4801" y="9090"/>
                    <a:pt x="4596" y="8737"/>
                  </a:cubicBezTo>
                  <a:cubicBezTo>
                    <a:pt x="3855" y="6776"/>
                    <a:pt x="3376" y="4575"/>
                    <a:pt x="2920" y="2443"/>
                  </a:cubicBezTo>
                  <a:cubicBezTo>
                    <a:pt x="2749" y="1667"/>
                    <a:pt x="2578" y="869"/>
                    <a:pt x="2407" y="105"/>
                  </a:cubicBezTo>
                  <a:cubicBezTo>
                    <a:pt x="2387" y="35"/>
                    <a:pt x="2332" y="0"/>
                    <a:pt x="2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>
              <a:off x="3801850" y="1301250"/>
              <a:ext cx="169075" cy="231975"/>
            </a:xfrm>
            <a:custGeom>
              <a:avLst/>
              <a:gdLst/>
              <a:ahLst/>
              <a:cxnLst/>
              <a:rect l="l" t="t" r="r" b="b"/>
              <a:pathLst>
                <a:path w="6763" h="9279" extrusionOk="0">
                  <a:moveTo>
                    <a:pt x="4859" y="0"/>
                  </a:moveTo>
                  <a:cubicBezTo>
                    <a:pt x="4817" y="0"/>
                    <a:pt x="4773" y="21"/>
                    <a:pt x="4744" y="65"/>
                  </a:cubicBezTo>
                  <a:cubicBezTo>
                    <a:pt x="4562" y="384"/>
                    <a:pt x="274" y="7784"/>
                    <a:pt x="12" y="9107"/>
                  </a:cubicBezTo>
                  <a:cubicBezTo>
                    <a:pt x="1" y="9164"/>
                    <a:pt x="23" y="9221"/>
                    <a:pt x="69" y="9255"/>
                  </a:cubicBezTo>
                  <a:cubicBezTo>
                    <a:pt x="92" y="9267"/>
                    <a:pt x="115" y="9278"/>
                    <a:pt x="137" y="9278"/>
                  </a:cubicBezTo>
                  <a:cubicBezTo>
                    <a:pt x="160" y="9278"/>
                    <a:pt x="194" y="9267"/>
                    <a:pt x="206" y="9255"/>
                  </a:cubicBezTo>
                  <a:cubicBezTo>
                    <a:pt x="274" y="9210"/>
                    <a:pt x="6306" y="4785"/>
                    <a:pt x="6683" y="4500"/>
                  </a:cubicBezTo>
                  <a:cubicBezTo>
                    <a:pt x="6740" y="4455"/>
                    <a:pt x="6762" y="4375"/>
                    <a:pt x="6717" y="4306"/>
                  </a:cubicBezTo>
                  <a:cubicBezTo>
                    <a:pt x="6695" y="4270"/>
                    <a:pt x="6651" y="4248"/>
                    <a:pt x="6606" y="4248"/>
                  </a:cubicBezTo>
                  <a:cubicBezTo>
                    <a:pt x="6581" y="4248"/>
                    <a:pt x="6555" y="4256"/>
                    <a:pt x="6534" y="4272"/>
                  </a:cubicBezTo>
                  <a:cubicBezTo>
                    <a:pt x="6215" y="4512"/>
                    <a:pt x="1643" y="7864"/>
                    <a:pt x="388" y="8788"/>
                  </a:cubicBezTo>
                  <a:cubicBezTo>
                    <a:pt x="1141" y="6815"/>
                    <a:pt x="4927" y="293"/>
                    <a:pt x="4972" y="213"/>
                  </a:cubicBezTo>
                  <a:cubicBezTo>
                    <a:pt x="5006" y="156"/>
                    <a:pt x="4984" y="65"/>
                    <a:pt x="4927" y="19"/>
                  </a:cubicBezTo>
                  <a:cubicBezTo>
                    <a:pt x="4906" y="7"/>
                    <a:pt x="4883" y="0"/>
                    <a:pt x="4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3680400" y="1451475"/>
              <a:ext cx="130600" cy="83725"/>
            </a:xfrm>
            <a:custGeom>
              <a:avLst/>
              <a:gdLst/>
              <a:ahLst/>
              <a:cxnLst/>
              <a:rect l="l" t="t" r="r" b="b"/>
              <a:pathLst>
                <a:path w="5224" h="3349" extrusionOk="0">
                  <a:moveTo>
                    <a:pt x="142" y="1"/>
                  </a:moveTo>
                  <a:cubicBezTo>
                    <a:pt x="89" y="1"/>
                    <a:pt x="42" y="36"/>
                    <a:pt x="24" y="99"/>
                  </a:cubicBezTo>
                  <a:cubicBezTo>
                    <a:pt x="1" y="168"/>
                    <a:pt x="47" y="247"/>
                    <a:pt x="115" y="270"/>
                  </a:cubicBezTo>
                  <a:cubicBezTo>
                    <a:pt x="1073" y="578"/>
                    <a:pt x="4687" y="2699"/>
                    <a:pt x="4961" y="3269"/>
                  </a:cubicBezTo>
                  <a:cubicBezTo>
                    <a:pt x="4984" y="3315"/>
                    <a:pt x="5030" y="3349"/>
                    <a:pt x="5075" y="3349"/>
                  </a:cubicBezTo>
                  <a:cubicBezTo>
                    <a:pt x="5098" y="3349"/>
                    <a:pt x="5109" y="3338"/>
                    <a:pt x="5132" y="3326"/>
                  </a:cubicBezTo>
                  <a:cubicBezTo>
                    <a:pt x="5201" y="3292"/>
                    <a:pt x="5223" y="3212"/>
                    <a:pt x="5189" y="3144"/>
                  </a:cubicBezTo>
                  <a:cubicBezTo>
                    <a:pt x="4836" y="2391"/>
                    <a:pt x="1027" y="270"/>
                    <a:pt x="183" y="8"/>
                  </a:cubicBezTo>
                  <a:cubicBezTo>
                    <a:pt x="169" y="3"/>
                    <a:pt x="155" y="1"/>
                    <a:pt x="142" y="1"/>
                  </a:cubicBezTo>
                  <a:close/>
                </a:path>
              </a:pathLst>
            </a:custGeom>
            <a:solidFill>
              <a:srgbClr val="AA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3804975" y="1495425"/>
              <a:ext cx="112925" cy="33525"/>
            </a:xfrm>
            <a:custGeom>
              <a:avLst/>
              <a:gdLst/>
              <a:ahLst/>
              <a:cxnLst/>
              <a:rect l="l" t="t" r="r" b="b"/>
              <a:pathLst>
                <a:path w="4517" h="1341" extrusionOk="0">
                  <a:moveTo>
                    <a:pt x="4368" y="1"/>
                  </a:moveTo>
                  <a:cubicBezTo>
                    <a:pt x="4340" y="1"/>
                    <a:pt x="4312" y="10"/>
                    <a:pt x="4288" y="29"/>
                  </a:cubicBezTo>
                  <a:cubicBezTo>
                    <a:pt x="4186" y="120"/>
                    <a:pt x="3981" y="154"/>
                    <a:pt x="3809" y="188"/>
                  </a:cubicBezTo>
                  <a:cubicBezTo>
                    <a:pt x="3752" y="188"/>
                    <a:pt x="3695" y="200"/>
                    <a:pt x="3650" y="211"/>
                  </a:cubicBezTo>
                  <a:cubicBezTo>
                    <a:pt x="3376" y="268"/>
                    <a:pt x="3091" y="314"/>
                    <a:pt x="2806" y="371"/>
                  </a:cubicBezTo>
                  <a:cubicBezTo>
                    <a:pt x="1894" y="530"/>
                    <a:pt x="959" y="713"/>
                    <a:pt x="104" y="1066"/>
                  </a:cubicBezTo>
                  <a:cubicBezTo>
                    <a:pt x="35" y="1089"/>
                    <a:pt x="1" y="1169"/>
                    <a:pt x="24" y="1249"/>
                  </a:cubicBezTo>
                  <a:cubicBezTo>
                    <a:pt x="47" y="1306"/>
                    <a:pt x="92" y="1340"/>
                    <a:pt x="149" y="1340"/>
                  </a:cubicBezTo>
                  <a:cubicBezTo>
                    <a:pt x="161" y="1340"/>
                    <a:pt x="183" y="1329"/>
                    <a:pt x="195" y="1329"/>
                  </a:cubicBezTo>
                  <a:cubicBezTo>
                    <a:pt x="1027" y="975"/>
                    <a:pt x="1951" y="816"/>
                    <a:pt x="2852" y="644"/>
                  </a:cubicBezTo>
                  <a:cubicBezTo>
                    <a:pt x="3137" y="599"/>
                    <a:pt x="3422" y="542"/>
                    <a:pt x="3707" y="485"/>
                  </a:cubicBezTo>
                  <a:cubicBezTo>
                    <a:pt x="3741" y="473"/>
                    <a:pt x="3787" y="473"/>
                    <a:pt x="3844" y="462"/>
                  </a:cubicBezTo>
                  <a:cubicBezTo>
                    <a:pt x="4049" y="428"/>
                    <a:pt x="4300" y="394"/>
                    <a:pt x="4459" y="245"/>
                  </a:cubicBezTo>
                  <a:cubicBezTo>
                    <a:pt x="4516" y="200"/>
                    <a:pt x="4516" y="109"/>
                    <a:pt x="4471" y="52"/>
                  </a:cubicBezTo>
                  <a:cubicBezTo>
                    <a:pt x="4444" y="18"/>
                    <a:pt x="4406" y="1"/>
                    <a:pt x="4368" y="1"/>
                  </a:cubicBezTo>
                  <a:close/>
                </a:path>
              </a:pathLst>
            </a:custGeom>
            <a:solidFill>
              <a:srgbClr val="AA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3710925" y="1498375"/>
              <a:ext cx="92100" cy="31700"/>
            </a:xfrm>
            <a:custGeom>
              <a:avLst/>
              <a:gdLst/>
              <a:ahLst/>
              <a:cxnLst/>
              <a:rect l="l" t="t" r="r" b="b"/>
              <a:pathLst>
                <a:path w="3684" h="1268" extrusionOk="0">
                  <a:moveTo>
                    <a:pt x="139" y="0"/>
                  </a:moveTo>
                  <a:cubicBezTo>
                    <a:pt x="78" y="0"/>
                    <a:pt x="22" y="44"/>
                    <a:pt x="11" y="116"/>
                  </a:cubicBezTo>
                  <a:cubicBezTo>
                    <a:pt x="0" y="196"/>
                    <a:pt x="46" y="264"/>
                    <a:pt x="114" y="276"/>
                  </a:cubicBezTo>
                  <a:cubicBezTo>
                    <a:pt x="821" y="401"/>
                    <a:pt x="1517" y="595"/>
                    <a:pt x="2189" y="777"/>
                  </a:cubicBezTo>
                  <a:cubicBezTo>
                    <a:pt x="2372" y="823"/>
                    <a:pt x="2543" y="869"/>
                    <a:pt x="2725" y="926"/>
                  </a:cubicBezTo>
                  <a:cubicBezTo>
                    <a:pt x="3147" y="1028"/>
                    <a:pt x="3398" y="1154"/>
                    <a:pt x="3444" y="1211"/>
                  </a:cubicBezTo>
                  <a:cubicBezTo>
                    <a:pt x="3466" y="1245"/>
                    <a:pt x="3501" y="1268"/>
                    <a:pt x="3546" y="1268"/>
                  </a:cubicBezTo>
                  <a:cubicBezTo>
                    <a:pt x="3569" y="1268"/>
                    <a:pt x="3603" y="1256"/>
                    <a:pt x="3626" y="1233"/>
                  </a:cubicBezTo>
                  <a:cubicBezTo>
                    <a:pt x="3683" y="1176"/>
                    <a:pt x="3683" y="1097"/>
                    <a:pt x="3638" y="1028"/>
                  </a:cubicBezTo>
                  <a:cubicBezTo>
                    <a:pt x="3535" y="903"/>
                    <a:pt x="3250" y="766"/>
                    <a:pt x="2782" y="652"/>
                  </a:cubicBezTo>
                  <a:cubicBezTo>
                    <a:pt x="2611" y="595"/>
                    <a:pt x="2429" y="549"/>
                    <a:pt x="2246" y="504"/>
                  </a:cubicBezTo>
                  <a:cubicBezTo>
                    <a:pt x="1574" y="321"/>
                    <a:pt x="867" y="127"/>
                    <a:pt x="160" y="2"/>
                  </a:cubicBezTo>
                  <a:cubicBezTo>
                    <a:pt x="153" y="1"/>
                    <a:pt x="146" y="0"/>
                    <a:pt x="139" y="0"/>
                  </a:cubicBezTo>
                  <a:close/>
                </a:path>
              </a:pathLst>
            </a:custGeom>
            <a:solidFill>
              <a:srgbClr val="AA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3810700" y="1386850"/>
              <a:ext cx="114900" cy="139800"/>
            </a:xfrm>
            <a:custGeom>
              <a:avLst/>
              <a:gdLst/>
              <a:ahLst/>
              <a:cxnLst/>
              <a:rect l="l" t="t" r="r" b="b"/>
              <a:pathLst>
                <a:path w="4596" h="5592" extrusionOk="0">
                  <a:moveTo>
                    <a:pt x="4447" y="0"/>
                  </a:moveTo>
                  <a:cubicBezTo>
                    <a:pt x="4402" y="0"/>
                    <a:pt x="4357" y="26"/>
                    <a:pt x="4333" y="73"/>
                  </a:cubicBezTo>
                  <a:cubicBezTo>
                    <a:pt x="4242" y="255"/>
                    <a:pt x="2942" y="1818"/>
                    <a:pt x="1904" y="3083"/>
                  </a:cubicBezTo>
                  <a:cubicBezTo>
                    <a:pt x="958" y="4212"/>
                    <a:pt x="148" y="5193"/>
                    <a:pt x="34" y="5375"/>
                  </a:cubicBezTo>
                  <a:cubicBezTo>
                    <a:pt x="0" y="5432"/>
                    <a:pt x="11" y="5523"/>
                    <a:pt x="80" y="5569"/>
                  </a:cubicBezTo>
                  <a:cubicBezTo>
                    <a:pt x="91" y="5580"/>
                    <a:pt x="125" y="5592"/>
                    <a:pt x="148" y="5592"/>
                  </a:cubicBezTo>
                  <a:cubicBezTo>
                    <a:pt x="194" y="5592"/>
                    <a:pt x="228" y="5569"/>
                    <a:pt x="251" y="5523"/>
                  </a:cubicBezTo>
                  <a:cubicBezTo>
                    <a:pt x="354" y="5364"/>
                    <a:pt x="1243" y="4303"/>
                    <a:pt x="2098" y="3266"/>
                  </a:cubicBezTo>
                  <a:cubicBezTo>
                    <a:pt x="3523" y="1544"/>
                    <a:pt x="4470" y="404"/>
                    <a:pt x="4561" y="210"/>
                  </a:cubicBezTo>
                  <a:cubicBezTo>
                    <a:pt x="4595" y="141"/>
                    <a:pt x="4573" y="50"/>
                    <a:pt x="4504" y="16"/>
                  </a:cubicBezTo>
                  <a:cubicBezTo>
                    <a:pt x="4486" y="5"/>
                    <a:pt x="4467" y="0"/>
                    <a:pt x="4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3626250" y="1365000"/>
              <a:ext cx="330125" cy="177500"/>
            </a:xfrm>
            <a:custGeom>
              <a:avLst/>
              <a:gdLst/>
              <a:ahLst/>
              <a:cxnLst/>
              <a:rect l="l" t="t" r="r" b="b"/>
              <a:pathLst>
                <a:path w="13205" h="7100" extrusionOk="0">
                  <a:moveTo>
                    <a:pt x="308" y="0"/>
                  </a:moveTo>
                  <a:cubicBezTo>
                    <a:pt x="12" y="1118"/>
                    <a:pt x="0" y="2338"/>
                    <a:pt x="365" y="3535"/>
                  </a:cubicBezTo>
                  <a:cubicBezTo>
                    <a:pt x="1015" y="5679"/>
                    <a:pt x="3866" y="6922"/>
                    <a:pt x="5725" y="7047"/>
                  </a:cubicBezTo>
                  <a:cubicBezTo>
                    <a:pt x="6213" y="7080"/>
                    <a:pt x="6712" y="7099"/>
                    <a:pt x="7212" y="7099"/>
                  </a:cubicBezTo>
                  <a:cubicBezTo>
                    <a:pt x="9533" y="7099"/>
                    <a:pt x="11863" y="6672"/>
                    <a:pt x="13205" y="5086"/>
                  </a:cubicBezTo>
                  <a:cubicBezTo>
                    <a:pt x="13057" y="4869"/>
                    <a:pt x="12829" y="4676"/>
                    <a:pt x="12521" y="4505"/>
                  </a:cubicBezTo>
                  <a:cubicBezTo>
                    <a:pt x="12291" y="4379"/>
                    <a:pt x="12006" y="4336"/>
                    <a:pt x="11698" y="4336"/>
                  </a:cubicBezTo>
                  <a:cubicBezTo>
                    <a:pt x="10997" y="4336"/>
                    <a:pt x="10176" y="4562"/>
                    <a:pt x="9613" y="4562"/>
                  </a:cubicBezTo>
                  <a:cubicBezTo>
                    <a:pt x="9521" y="4562"/>
                    <a:pt x="9429" y="4562"/>
                    <a:pt x="9339" y="4562"/>
                  </a:cubicBezTo>
                  <a:cubicBezTo>
                    <a:pt x="8529" y="4562"/>
                    <a:pt x="7804" y="4543"/>
                    <a:pt x="7025" y="4174"/>
                  </a:cubicBezTo>
                  <a:cubicBezTo>
                    <a:pt x="6471" y="3917"/>
                    <a:pt x="5910" y="3429"/>
                    <a:pt x="5295" y="3429"/>
                  </a:cubicBezTo>
                  <a:cubicBezTo>
                    <a:pt x="5200" y="3429"/>
                    <a:pt x="5104" y="3441"/>
                    <a:pt x="5006" y="3467"/>
                  </a:cubicBezTo>
                  <a:cubicBezTo>
                    <a:pt x="4505" y="3592"/>
                    <a:pt x="4254" y="3923"/>
                    <a:pt x="3729" y="3991"/>
                  </a:cubicBezTo>
                  <a:cubicBezTo>
                    <a:pt x="3620" y="4007"/>
                    <a:pt x="3515" y="4014"/>
                    <a:pt x="3415" y="4014"/>
                  </a:cubicBezTo>
                  <a:cubicBezTo>
                    <a:pt x="1536" y="4014"/>
                    <a:pt x="1272" y="1375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3833500" y="1520875"/>
              <a:ext cx="442725" cy="376975"/>
            </a:xfrm>
            <a:custGeom>
              <a:avLst/>
              <a:gdLst/>
              <a:ahLst/>
              <a:cxnLst/>
              <a:rect l="l" t="t" r="r" b="b"/>
              <a:pathLst>
                <a:path w="17709" h="15079" extrusionOk="0">
                  <a:moveTo>
                    <a:pt x="9819" y="0"/>
                  </a:moveTo>
                  <a:cubicBezTo>
                    <a:pt x="9383" y="0"/>
                    <a:pt x="8923" y="26"/>
                    <a:pt x="8438" y="83"/>
                  </a:cubicBezTo>
                  <a:cubicBezTo>
                    <a:pt x="6488" y="311"/>
                    <a:pt x="5314" y="1246"/>
                    <a:pt x="3797" y="2329"/>
                  </a:cubicBezTo>
                  <a:cubicBezTo>
                    <a:pt x="1391" y="4039"/>
                    <a:pt x="0" y="7506"/>
                    <a:pt x="1015" y="10835"/>
                  </a:cubicBezTo>
                  <a:cubicBezTo>
                    <a:pt x="1790" y="13390"/>
                    <a:pt x="5177" y="14872"/>
                    <a:pt x="7401" y="15020"/>
                  </a:cubicBezTo>
                  <a:cubicBezTo>
                    <a:pt x="7971" y="15057"/>
                    <a:pt x="8554" y="15079"/>
                    <a:pt x="9137" y="15079"/>
                  </a:cubicBezTo>
                  <a:cubicBezTo>
                    <a:pt x="13311" y="15079"/>
                    <a:pt x="17523" y="13938"/>
                    <a:pt x="17663" y="8646"/>
                  </a:cubicBezTo>
                  <a:cubicBezTo>
                    <a:pt x="17709" y="6913"/>
                    <a:pt x="17675" y="5259"/>
                    <a:pt x="16819" y="3766"/>
                  </a:cubicBezTo>
                  <a:cubicBezTo>
                    <a:pt x="16136" y="2574"/>
                    <a:pt x="14144" y="0"/>
                    <a:pt x="9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4044725" y="1560850"/>
              <a:ext cx="113500" cy="328125"/>
            </a:xfrm>
            <a:custGeom>
              <a:avLst/>
              <a:gdLst/>
              <a:ahLst/>
              <a:cxnLst/>
              <a:rect l="l" t="t" r="r" b="b"/>
              <a:pathLst>
                <a:path w="4540" h="13125" extrusionOk="0">
                  <a:moveTo>
                    <a:pt x="742" y="0"/>
                  </a:moveTo>
                  <a:cubicBezTo>
                    <a:pt x="651" y="0"/>
                    <a:pt x="582" y="69"/>
                    <a:pt x="571" y="160"/>
                  </a:cubicBezTo>
                  <a:cubicBezTo>
                    <a:pt x="548" y="548"/>
                    <a:pt x="1" y="9613"/>
                    <a:pt x="719" y="12999"/>
                  </a:cubicBezTo>
                  <a:cubicBezTo>
                    <a:pt x="731" y="13068"/>
                    <a:pt x="799" y="13125"/>
                    <a:pt x="867" y="13125"/>
                  </a:cubicBezTo>
                  <a:cubicBezTo>
                    <a:pt x="947" y="13125"/>
                    <a:pt x="1004" y="13068"/>
                    <a:pt x="1016" y="12988"/>
                  </a:cubicBezTo>
                  <a:cubicBezTo>
                    <a:pt x="1620" y="9772"/>
                    <a:pt x="4163" y="1209"/>
                    <a:pt x="4505" y="228"/>
                  </a:cubicBezTo>
                  <a:cubicBezTo>
                    <a:pt x="4539" y="137"/>
                    <a:pt x="4493" y="46"/>
                    <a:pt x="4414" y="12"/>
                  </a:cubicBezTo>
                  <a:cubicBezTo>
                    <a:pt x="4396" y="4"/>
                    <a:pt x="4377" y="0"/>
                    <a:pt x="4359" y="0"/>
                  </a:cubicBezTo>
                  <a:cubicBezTo>
                    <a:pt x="4296" y="0"/>
                    <a:pt x="4237" y="44"/>
                    <a:pt x="4220" y="114"/>
                  </a:cubicBezTo>
                  <a:cubicBezTo>
                    <a:pt x="3832" y="1220"/>
                    <a:pt x="1677" y="8552"/>
                    <a:pt x="879" y="12121"/>
                  </a:cubicBezTo>
                  <a:cubicBezTo>
                    <a:pt x="388" y="8290"/>
                    <a:pt x="879" y="262"/>
                    <a:pt x="879" y="183"/>
                  </a:cubicBezTo>
                  <a:cubicBezTo>
                    <a:pt x="890" y="91"/>
                    <a:pt x="822" y="12"/>
                    <a:pt x="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3916450" y="1590075"/>
              <a:ext cx="151100" cy="298900"/>
            </a:xfrm>
            <a:custGeom>
              <a:avLst/>
              <a:gdLst/>
              <a:ahLst/>
              <a:cxnLst/>
              <a:rect l="l" t="t" r="r" b="b"/>
              <a:pathLst>
                <a:path w="6044" h="11956" extrusionOk="0">
                  <a:moveTo>
                    <a:pt x="2705" y="1"/>
                  </a:moveTo>
                  <a:cubicBezTo>
                    <a:pt x="2693" y="1"/>
                    <a:pt x="2681" y="2"/>
                    <a:pt x="2669" y="6"/>
                  </a:cubicBezTo>
                  <a:cubicBezTo>
                    <a:pt x="2589" y="40"/>
                    <a:pt x="2543" y="131"/>
                    <a:pt x="2566" y="211"/>
                  </a:cubicBezTo>
                  <a:cubicBezTo>
                    <a:pt x="2771" y="1112"/>
                    <a:pt x="2965" y="2024"/>
                    <a:pt x="3182" y="2993"/>
                  </a:cubicBezTo>
                  <a:cubicBezTo>
                    <a:pt x="3649" y="5148"/>
                    <a:pt x="4117" y="7372"/>
                    <a:pt x="4801" y="9436"/>
                  </a:cubicBezTo>
                  <a:cubicBezTo>
                    <a:pt x="4436" y="8968"/>
                    <a:pt x="4026" y="8524"/>
                    <a:pt x="3627" y="8090"/>
                  </a:cubicBezTo>
                  <a:cubicBezTo>
                    <a:pt x="3022" y="7418"/>
                    <a:pt x="2441" y="6779"/>
                    <a:pt x="2019" y="6095"/>
                  </a:cubicBezTo>
                  <a:cubicBezTo>
                    <a:pt x="1939" y="5969"/>
                    <a:pt x="1848" y="5844"/>
                    <a:pt x="1768" y="5707"/>
                  </a:cubicBezTo>
                  <a:cubicBezTo>
                    <a:pt x="1175" y="4772"/>
                    <a:pt x="571" y="3803"/>
                    <a:pt x="320" y="2731"/>
                  </a:cubicBezTo>
                  <a:cubicBezTo>
                    <a:pt x="300" y="2653"/>
                    <a:pt x="240" y="2600"/>
                    <a:pt x="166" y="2600"/>
                  </a:cubicBezTo>
                  <a:cubicBezTo>
                    <a:pt x="153" y="2600"/>
                    <a:pt x="140" y="2602"/>
                    <a:pt x="126" y="2606"/>
                  </a:cubicBezTo>
                  <a:cubicBezTo>
                    <a:pt x="46" y="2628"/>
                    <a:pt x="0" y="2720"/>
                    <a:pt x="23" y="2811"/>
                  </a:cubicBezTo>
                  <a:cubicBezTo>
                    <a:pt x="286" y="3940"/>
                    <a:pt x="913" y="4943"/>
                    <a:pt x="1517" y="5901"/>
                  </a:cubicBezTo>
                  <a:cubicBezTo>
                    <a:pt x="1597" y="6026"/>
                    <a:pt x="1677" y="6163"/>
                    <a:pt x="1756" y="6289"/>
                  </a:cubicBezTo>
                  <a:cubicBezTo>
                    <a:pt x="2201" y="6996"/>
                    <a:pt x="2817" y="7668"/>
                    <a:pt x="3410" y="8330"/>
                  </a:cubicBezTo>
                  <a:cubicBezTo>
                    <a:pt x="4060" y="9037"/>
                    <a:pt x="4733" y="9767"/>
                    <a:pt x="5200" y="10576"/>
                  </a:cubicBezTo>
                  <a:cubicBezTo>
                    <a:pt x="5371" y="11009"/>
                    <a:pt x="5554" y="11443"/>
                    <a:pt x="5736" y="11865"/>
                  </a:cubicBezTo>
                  <a:cubicBezTo>
                    <a:pt x="5770" y="11922"/>
                    <a:pt x="5827" y="11956"/>
                    <a:pt x="5884" y="11956"/>
                  </a:cubicBezTo>
                  <a:cubicBezTo>
                    <a:pt x="5896" y="11956"/>
                    <a:pt x="5919" y="11956"/>
                    <a:pt x="5930" y="11944"/>
                  </a:cubicBezTo>
                  <a:cubicBezTo>
                    <a:pt x="6010" y="11922"/>
                    <a:pt x="6044" y="11830"/>
                    <a:pt x="6033" y="11751"/>
                  </a:cubicBezTo>
                  <a:cubicBezTo>
                    <a:pt x="5907" y="11272"/>
                    <a:pt x="5713" y="10838"/>
                    <a:pt x="5474" y="10416"/>
                  </a:cubicBezTo>
                  <a:cubicBezTo>
                    <a:pt x="4584" y="8079"/>
                    <a:pt x="4026" y="5456"/>
                    <a:pt x="3478" y="2913"/>
                  </a:cubicBezTo>
                  <a:cubicBezTo>
                    <a:pt x="3284" y="1990"/>
                    <a:pt x="3079" y="1032"/>
                    <a:pt x="2863" y="131"/>
                  </a:cubicBezTo>
                  <a:cubicBezTo>
                    <a:pt x="2843" y="53"/>
                    <a:pt x="2774" y="1"/>
                    <a:pt x="27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4057000" y="1610425"/>
              <a:ext cx="201275" cy="276275"/>
            </a:xfrm>
            <a:custGeom>
              <a:avLst/>
              <a:gdLst/>
              <a:ahLst/>
              <a:cxnLst/>
              <a:rect l="l" t="t" r="r" b="b"/>
              <a:pathLst>
                <a:path w="8051" h="11051" extrusionOk="0">
                  <a:moveTo>
                    <a:pt x="5794" y="1"/>
                  </a:moveTo>
                  <a:cubicBezTo>
                    <a:pt x="5740" y="1"/>
                    <a:pt x="5686" y="29"/>
                    <a:pt x="5656" y="81"/>
                  </a:cubicBezTo>
                  <a:cubicBezTo>
                    <a:pt x="5439" y="457"/>
                    <a:pt x="319" y="9272"/>
                    <a:pt x="11" y="10857"/>
                  </a:cubicBezTo>
                  <a:cubicBezTo>
                    <a:pt x="0" y="10925"/>
                    <a:pt x="23" y="10994"/>
                    <a:pt x="80" y="11028"/>
                  </a:cubicBezTo>
                  <a:cubicBezTo>
                    <a:pt x="103" y="11051"/>
                    <a:pt x="137" y="11051"/>
                    <a:pt x="171" y="11051"/>
                  </a:cubicBezTo>
                  <a:cubicBezTo>
                    <a:pt x="194" y="11051"/>
                    <a:pt x="228" y="11051"/>
                    <a:pt x="251" y="11028"/>
                  </a:cubicBezTo>
                  <a:cubicBezTo>
                    <a:pt x="319" y="10971"/>
                    <a:pt x="7515" y="5703"/>
                    <a:pt x="7959" y="5372"/>
                  </a:cubicBezTo>
                  <a:cubicBezTo>
                    <a:pt x="8039" y="5315"/>
                    <a:pt x="8050" y="5212"/>
                    <a:pt x="8005" y="5133"/>
                  </a:cubicBezTo>
                  <a:cubicBezTo>
                    <a:pt x="7977" y="5083"/>
                    <a:pt x="7927" y="5060"/>
                    <a:pt x="7877" y="5060"/>
                  </a:cubicBezTo>
                  <a:cubicBezTo>
                    <a:pt x="7846" y="5060"/>
                    <a:pt x="7815" y="5069"/>
                    <a:pt x="7788" y="5087"/>
                  </a:cubicBezTo>
                  <a:cubicBezTo>
                    <a:pt x="7400" y="5383"/>
                    <a:pt x="1961" y="9374"/>
                    <a:pt x="456" y="10469"/>
                  </a:cubicBezTo>
                  <a:cubicBezTo>
                    <a:pt x="1357" y="8120"/>
                    <a:pt x="5872" y="343"/>
                    <a:pt x="5918" y="264"/>
                  </a:cubicBezTo>
                  <a:cubicBezTo>
                    <a:pt x="5964" y="184"/>
                    <a:pt x="5941" y="81"/>
                    <a:pt x="5872" y="24"/>
                  </a:cubicBezTo>
                  <a:cubicBezTo>
                    <a:pt x="5849" y="8"/>
                    <a:pt x="5822" y="1"/>
                    <a:pt x="5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3912450" y="1789325"/>
              <a:ext cx="155400" cy="99650"/>
            </a:xfrm>
            <a:custGeom>
              <a:avLst/>
              <a:gdLst/>
              <a:ahLst/>
              <a:cxnLst/>
              <a:rect l="l" t="t" r="r" b="b"/>
              <a:pathLst>
                <a:path w="6216" h="3986" extrusionOk="0">
                  <a:moveTo>
                    <a:pt x="176" y="0"/>
                  </a:moveTo>
                  <a:cubicBezTo>
                    <a:pt x="108" y="0"/>
                    <a:pt x="43" y="45"/>
                    <a:pt x="24" y="120"/>
                  </a:cubicBezTo>
                  <a:cubicBezTo>
                    <a:pt x="1" y="212"/>
                    <a:pt x="46" y="303"/>
                    <a:pt x="126" y="326"/>
                  </a:cubicBezTo>
                  <a:cubicBezTo>
                    <a:pt x="1267" y="690"/>
                    <a:pt x="5577" y="3210"/>
                    <a:pt x="5907" y="3895"/>
                  </a:cubicBezTo>
                  <a:cubicBezTo>
                    <a:pt x="5930" y="3952"/>
                    <a:pt x="5987" y="3986"/>
                    <a:pt x="6044" y="3986"/>
                  </a:cubicBezTo>
                  <a:cubicBezTo>
                    <a:pt x="6067" y="3986"/>
                    <a:pt x="6090" y="3986"/>
                    <a:pt x="6113" y="3974"/>
                  </a:cubicBezTo>
                  <a:cubicBezTo>
                    <a:pt x="6181" y="3929"/>
                    <a:pt x="6215" y="3826"/>
                    <a:pt x="6181" y="3746"/>
                  </a:cubicBezTo>
                  <a:cubicBezTo>
                    <a:pt x="5759" y="2857"/>
                    <a:pt x="1221" y="337"/>
                    <a:pt x="217" y="6"/>
                  </a:cubicBezTo>
                  <a:cubicBezTo>
                    <a:pt x="204" y="2"/>
                    <a:pt x="190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4060700" y="1841775"/>
              <a:ext cx="134575" cy="39800"/>
            </a:xfrm>
            <a:custGeom>
              <a:avLst/>
              <a:gdLst/>
              <a:ahLst/>
              <a:cxnLst/>
              <a:rect l="l" t="t" r="r" b="b"/>
              <a:pathLst>
                <a:path w="5383" h="1592" extrusionOk="0">
                  <a:moveTo>
                    <a:pt x="5212" y="0"/>
                  </a:moveTo>
                  <a:cubicBezTo>
                    <a:pt x="5176" y="0"/>
                    <a:pt x="5140" y="14"/>
                    <a:pt x="5109" y="41"/>
                  </a:cubicBezTo>
                  <a:cubicBezTo>
                    <a:pt x="4995" y="143"/>
                    <a:pt x="4744" y="189"/>
                    <a:pt x="4539" y="223"/>
                  </a:cubicBezTo>
                  <a:cubicBezTo>
                    <a:pt x="4470" y="234"/>
                    <a:pt x="4413" y="234"/>
                    <a:pt x="4356" y="246"/>
                  </a:cubicBezTo>
                  <a:cubicBezTo>
                    <a:pt x="4025" y="314"/>
                    <a:pt x="3683" y="383"/>
                    <a:pt x="3341" y="440"/>
                  </a:cubicBezTo>
                  <a:cubicBezTo>
                    <a:pt x="2258" y="634"/>
                    <a:pt x="1141" y="839"/>
                    <a:pt x="126" y="1272"/>
                  </a:cubicBezTo>
                  <a:cubicBezTo>
                    <a:pt x="46" y="1306"/>
                    <a:pt x="0" y="1398"/>
                    <a:pt x="34" y="1489"/>
                  </a:cubicBezTo>
                  <a:cubicBezTo>
                    <a:pt x="57" y="1557"/>
                    <a:pt x="114" y="1591"/>
                    <a:pt x="171" y="1591"/>
                  </a:cubicBezTo>
                  <a:cubicBezTo>
                    <a:pt x="194" y="1591"/>
                    <a:pt x="217" y="1591"/>
                    <a:pt x="228" y="1580"/>
                  </a:cubicBezTo>
                  <a:cubicBezTo>
                    <a:pt x="1220" y="1169"/>
                    <a:pt x="2326" y="964"/>
                    <a:pt x="3398" y="770"/>
                  </a:cubicBezTo>
                  <a:cubicBezTo>
                    <a:pt x="3740" y="713"/>
                    <a:pt x="4082" y="645"/>
                    <a:pt x="4413" y="577"/>
                  </a:cubicBezTo>
                  <a:cubicBezTo>
                    <a:pt x="4459" y="565"/>
                    <a:pt x="4516" y="565"/>
                    <a:pt x="4584" y="554"/>
                  </a:cubicBezTo>
                  <a:cubicBezTo>
                    <a:pt x="4824" y="508"/>
                    <a:pt x="5120" y="462"/>
                    <a:pt x="5314" y="291"/>
                  </a:cubicBezTo>
                  <a:cubicBezTo>
                    <a:pt x="5371" y="234"/>
                    <a:pt x="5382" y="132"/>
                    <a:pt x="5325" y="63"/>
                  </a:cubicBezTo>
                  <a:cubicBezTo>
                    <a:pt x="5294" y="20"/>
                    <a:pt x="5254" y="0"/>
                    <a:pt x="5212" y="0"/>
                  </a:cubicBezTo>
                  <a:close/>
                </a:path>
              </a:pathLst>
            </a:custGeom>
            <a:solidFill>
              <a:srgbClr val="B1B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3948650" y="1845300"/>
              <a:ext cx="109800" cy="37700"/>
            </a:xfrm>
            <a:custGeom>
              <a:avLst/>
              <a:gdLst/>
              <a:ahLst/>
              <a:cxnLst/>
              <a:rect l="l" t="t" r="r" b="b"/>
              <a:pathLst>
                <a:path w="4392" h="1508" extrusionOk="0">
                  <a:moveTo>
                    <a:pt x="172" y="1"/>
                  </a:moveTo>
                  <a:cubicBezTo>
                    <a:pt x="91" y="1"/>
                    <a:pt x="23" y="56"/>
                    <a:pt x="12" y="139"/>
                  </a:cubicBezTo>
                  <a:cubicBezTo>
                    <a:pt x="1" y="230"/>
                    <a:pt x="58" y="321"/>
                    <a:pt x="138" y="333"/>
                  </a:cubicBezTo>
                  <a:cubicBezTo>
                    <a:pt x="982" y="481"/>
                    <a:pt x="1803" y="709"/>
                    <a:pt x="2612" y="926"/>
                  </a:cubicBezTo>
                  <a:cubicBezTo>
                    <a:pt x="2829" y="983"/>
                    <a:pt x="3034" y="1040"/>
                    <a:pt x="3251" y="1097"/>
                  </a:cubicBezTo>
                  <a:cubicBezTo>
                    <a:pt x="3753" y="1234"/>
                    <a:pt x="4049" y="1371"/>
                    <a:pt x="4106" y="1450"/>
                  </a:cubicBezTo>
                  <a:cubicBezTo>
                    <a:pt x="4140" y="1485"/>
                    <a:pt x="4174" y="1507"/>
                    <a:pt x="4220" y="1507"/>
                  </a:cubicBezTo>
                  <a:cubicBezTo>
                    <a:pt x="4254" y="1507"/>
                    <a:pt x="4288" y="1496"/>
                    <a:pt x="4323" y="1473"/>
                  </a:cubicBezTo>
                  <a:cubicBezTo>
                    <a:pt x="4391" y="1405"/>
                    <a:pt x="4391" y="1302"/>
                    <a:pt x="4345" y="1234"/>
                  </a:cubicBezTo>
                  <a:cubicBezTo>
                    <a:pt x="4220" y="1074"/>
                    <a:pt x="3878" y="914"/>
                    <a:pt x="3319" y="766"/>
                  </a:cubicBezTo>
                  <a:cubicBezTo>
                    <a:pt x="3114" y="709"/>
                    <a:pt x="2897" y="652"/>
                    <a:pt x="2681" y="595"/>
                  </a:cubicBezTo>
                  <a:cubicBezTo>
                    <a:pt x="1871" y="379"/>
                    <a:pt x="1039" y="150"/>
                    <a:pt x="195" y="2"/>
                  </a:cubicBezTo>
                  <a:cubicBezTo>
                    <a:pt x="187" y="1"/>
                    <a:pt x="179" y="1"/>
                    <a:pt x="172" y="1"/>
                  </a:cubicBezTo>
                  <a:close/>
                </a:path>
              </a:pathLst>
            </a:custGeom>
            <a:solidFill>
              <a:srgbClr val="B1B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4067525" y="1712550"/>
              <a:ext cx="136875" cy="166450"/>
            </a:xfrm>
            <a:custGeom>
              <a:avLst/>
              <a:gdLst/>
              <a:ahLst/>
              <a:cxnLst/>
              <a:rect l="l" t="t" r="r" b="b"/>
              <a:pathLst>
                <a:path w="5475" h="6658" extrusionOk="0">
                  <a:moveTo>
                    <a:pt x="5297" y="1"/>
                  </a:moveTo>
                  <a:cubicBezTo>
                    <a:pt x="5241" y="1"/>
                    <a:pt x="5190" y="34"/>
                    <a:pt x="5166" y="90"/>
                  </a:cubicBezTo>
                  <a:cubicBezTo>
                    <a:pt x="5052" y="306"/>
                    <a:pt x="3513" y="2165"/>
                    <a:pt x="2270" y="3659"/>
                  </a:cubicBezTo>
                  <a:cubicBezTo>
                    <a:pt x="1153" y="5016"/>
                    <a:pt x="183" y="6179"/>
                    <a:pt x="47" y="6395"/>
                  </a:cubicBezTo>
                  <a:cubicBezTo>
                    <a:pt x="1" y="6475"/>
                    <a:pt x="24" y="6578"/>
                    <a:pt x="92" y="6624"/>
                  </a:cubicBezTo>
                  <a:cubicBezTo>
                    <a:pt x="115" y="6646"/>
                    <a:pt x="149" y="6658"/>
                    <a:pt x="172" y="6658"/>
                  </a:cubicBezTo>
                  <a:cubicBezTo>
                    <a:pt x="229" y="6658"/>
                    <a:pt x="275" y="6624"/>
                    <a:pt x="309" y="6578"/>
                  </a:cubicBezTo>
                  <a:cubicBezTo>
                    <a:pt x="423" y="6384"/>
                    <a:pt x="1483" y="5118"/>
                    <a:pt x="2498" y="3887"/>
                  </a:cubicBezTo>
                  <a:cubicBezTo>
                    <a:pt x="4197" y="1834"/>
                    <a:pt x="5315" y="477"/>
                    <a:pt x="5429" y="249"/>
                  </a:cubicBezTo>
                  <a:cubicBezTo>
                    <a:pt x="5474" y="158"/>
                    <a:pt x="5440" y="56"/>
                    <a:pt x="5372" y="21"/>
                  </a:cubicBezTo>
                  <a:cubicBezTo>
                    <a:pt x="5347" y="7"/>
                    <a:pt x="5322" y="1"/>
                    <a:pt x="5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3848025" y="1686275"/>
              <a:ext cx="393150" cy="211550"/>
            </a:xfrm>
            <a:custGeom>
              <a:avLst/>
              <a:gdLst/>
              <a:ahLst/>
              <a:cxnLst/>
              <a:rect l="l" t="t" r="r" b="b"/>
              <a:pathLst>
                <a:path w="15726" h="8462" extrusionOk="0">
                  <a:moveTo>
                    <a:pt x="354" y="0"/>
                  </a:moveTo>
                  <a:lnTo>
                    <a:pt x="354" y="0"/>
                  </a:lnTo>
                  <a:cubicBezTo>
                    <a:pt x="12" y="1335"/>
                    <a:pt x="1" y="2794"/>
                    <a:pt x="434" y="4219"/>
                  </a:cubicBezTo>
                  <a:cubicBezTo>
                    <a:pt x="1209" y="6774"/>
                    <a:pt x="4596" y="8256"/>
                    <a:pt x="6820" y="8404"/>
                  </a:cubicBezTo>
                  <a:cubicBezTo>
                    <a:pt x="7388" y="8440"/>
                    <a:pt x="7968" y="8462"/>
                    <a:pt x="8549" y="8462"/>
                  </a:cubicBezTo>
                  <a:cubicBezTo>
                    <a:pt x="11326" y="8462"/>
                    <a:pt x="14122" y="7962"/>
                    <a:pt x="15725" y="6067"/>
                  </a:cubicBezTo>
                  <a:cubicBezTo>
                    <a:pt x="15554" y="5816"/>
                    <a:pt x="15269" y="5576"/>
                    <a:pt x="14904" y="5371"/>
                  </a:cubicBezTo>
                  <a:cubicBezTo>
                    <a:pt x="14633" y="5222"/>
                    <a:pt x="14295" y="5170"/>
                    <a:pt x="13929" y="5170"/>
                  </a:cubicBezTo>
                  <a:cubicBezTo>
                    <a:pt x="13094" y="5170"/>
                    <a:pt x="12111" y="5440"/>
                    <a:pt x="11438" y="5440"/>
                  </a:cubicBezTo>
                  <a:cubicBezTo>
                    <a:pt x="11343" y="5440"/>
                    <a:pt x="11248" y="5440"/>
                    <a:pt x="11155" y="5440"/>
                  </a:cubicBezTo>
                  <a:cubicBezTo>
                    <a:pt x="10176" y="5440"/>
                    <a:pt x="9296" y="5421"/>
                    <a:pt x="8359" y="4983"/>
                  </a:cubicBezTo>
                  <a:cubicBezTo>
                    <a:pt x="7698" y="4668"/>
                    <a:pt x="7036" y="4095"/>
                    <a:pt x="6301" y="4095"/>
                  </a:cubicBezTo>
                  <a:cubicBezTo>
                    <a:pt x="6187" y="4095"/>
                    <a:pt x="6071" y="4109"/>
                    <a:pt x="5953" y="4140"/>
                  </a:cubicBezTo>
                  <a:cubicBezTo>
                    <a:pt x="5360" y="4288"/>
                    <a:pt x="5052" y="4676"/>
                    <a:pt x="4436" y="4767"/>
                  </a:cubicBezTo>
                  <a:cubicBezTo>
                    <a:pt x="4307" y="4785"/>
                    <a:pt x="4184" y="4794"/>
                    <a:pt x="4066" y="4794"/>
                  </a:cubicBezTo>
                  <a:cubicBezTo>
                    <a:pt x="1828" y="4794"/>
                    <a:pt x="1513" y="1636"/>
                    <a:pt x="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3468325" y="1718675"/>
              <a:ext cx="507725" cy="432575"/>
            </a:xfrm>
            <a:custGeom>
              <a:avLst/>
              <a:gdLst/>
              <a:ahLst/>
              <a:cxnLst/>
              <a:rect l="l" t="t" r="r" b="b"/>
              <a:pathLst>
                <a:path w="20309" h="17303" extrusionOk="0">
                  <a:moveTo>
                    <a:pt x="11259" y="1"/>
                  </a:moveTo>
                  <a:cubicBezTo>
                    <a:pt x="10757" y="1"/>
                    <a:pt x="10228" y="31"/>
                    <a:pt x="9670" y="96"/>
                  </a:cubicBezTo>
                  <a:cubicBezTo>
                    <a:pt x="7435" y="358"/>
                    <a:pt x="6089" y="1430"/>
                    <a:pt x="4345" y="2673"/>
                  </a:cubicBezTo>
                  <a:cubicBezTo>
                    <a:pt x="1597" y="4634"/>
                    <a:pt x="0" y="8614"/>
                    <a:pt x="1152" y="12433"/>
                  </a:cubicBezTo>
                  <a:cubicBezTo>
                    <a:pt x="2041" y="15364"/>
                    <a:pt x="5930" y="17063"/>
                    <a:pt x="8473" y="17234"/>
                  </a:cubicBezTo>
                  <a:cubicBezTo>
                    <a:pt x="9132" y="17276"/>
                    <a:pt x="9804" y="17302"/>
                    <a:pt x="10478" y="17302"/>
                  </a:cubicBezTo>
                  <a:cubicBezTo>
                    <a:pt x="15268" y="17302"/>
                    <a:pt x="20092" y="15992"/>
                    <a:pt x="20252" y="9913"/>
                  </a:cubicBezTo>
                  <a:cubicBezTo>
                    <a:pt x="20309" y="7929"/>
                    <a:pt x="20274" y="6036"/>
                    <a:pt x="19294" y="4326"/>
                  </a:cubicBezTo>
                  <a:cubicBezTo>
                    <a:pt x="18507" y="2949"/>
                    <a:pt x="16224" y="1"/>
                    <a:pt x="112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3710350" y="1764650"/>
              <a:ext cx="130000" cy="376325"/>
            </a:xfrm>
            <a:custGeom>
              <a:avLst/>
              <a:gdLst/>
              <a:ahLst/>
              <a:cxnLst/>
              <a:rect l="l" t="t" r="r" b="b"/>
              <a:pathLst>
                <a:path w="5200" h="15053" extrusionOk="0">
                  <a:moveTo>
                    <a:pt x="836" y="0"/>
                  </a:moveTo>
                  <a:cubicBezTo>
                    <a:pt x="743" y="0"/>
                    <a:pt x="672" y="77"/>
                    <a:pt x="662" y="184"/>
                  </a:cubicBezTo>
                  <a:cubicBezTo>
                    <a:pt x="639" y="617"/>
                    <a:pt x="0" y="11028"/>
                    <a:pt x="833" y="14905"/>
                  </a:cubicBezTo>
                  <a:cubicBezTo>
                    <a:pt x="844" y="14996"/>
                    <a:pt x="912" y="15053"/>
                    <a:pt x="1004" y="15053"/>
                  </a:cubicBezTo>
                  <a:cubicBezTo>
                    <a:pt x="1083" y="15053"/>
                    <a:pt x="1152" y="14996"/>
                    <a:pt x="1175" y="14905"/>
                  </a:cubicBezTo>
                  <a:cubicBezTo>
                    <a:pt x="1836" y="11347"/>
                    <a:pt x="4687" y="1643"/>
                    <a:pt x="5166" y="263"/>
                  </a:cubicBezTo>
                  <a:cubicBezTo>
                    <a:pt x="5200" y="161"/>
                    <a:pt x="5154" y="47"/>
                    <a:pt x="5063" y="13"/>
                  </a:cubicBezTo>
                  <a:cubicBezTo>
                    <a:pt x="5043" y="5"/>
                    <a:pt x="5023" y="1"/>
                    <a:pt x="5003" y="1"/>
                  </a:cubicBezTo>
                  <a:cubicBezTo>
                    <a:pt x="4934" y="1"/>
                    <a:pt x="4871" y="47"/>
                    <a:pt x="4835" y="127"/>
                  </a:cubicBezTo>
                  <a:cubicBezTo>
                    <a:pt x="4390" y="1404"/>
                    <a:pt x="1927" y="9796"/>
                    <a:pt x="1015" y="13901"/>
                  </a:cubicBezTo>
                  <a:cubicBezTo>
                    <a:pt x="445" y="9511"/>
                    <a:pt x="1015" y="309"/>
                    <a:pt x="1015" y="206"/>
                  </a:cubicBezTo>
                  <a:cubicBezTo>
                    <a:pt x="1026" y="104"/>
                    <a:pt x="947" y="1"/>
                    <a:pt x="855" y="1"/>
                  </a:cubicBezTo>
                  <a:cubicBezTo>
                    <a:pt x="849" y="0"/>
                    <a:pt x="842" y="0"/>
                    <a:pt x="836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3563250" y="1798200"/>
              <a:ext cx="173625" cy="342775"/>
            </a:xfrm>
            <a:custGeom>
              <a:avLst/>
              <a:gdLst/>
              <a:ahLst/>
              <a:cxnLst/>
              <a:rect l="l" t="t" r="r" b="b"/>
              <a:pathLst>
                <a:path w="6945" h="13711" extrusionOk="0">
                  <a:moveTo>
                    <a:pt x="3104" y="0"/>
                  </a:moveTo>
                  <a:cubicBezTo>
                    <a:pt x="3092" y="0"/>
                    <a:pt x="3080" y="2"/>
                    <a:pt x="3068" y="5"/>
                  </a:cubicBezTo>
                  <a:cubicBezTo>
                    <a:pt x="2977" y="39"/>
                    <a:pt x="2919" y="142"/>
                    <a:pt x="2942" y="244"/>
                  </a:cubicBezTo>
                  <a:cubicBezTo>
                    <a:pt x="3182" y="1282"/>
                    <a:pt x="3410" y="2320"/>
                    <a:pt x="3649" y="3426"/>
                  </a:cubicBezTo>
                  <a:cubicBezTo>
                    <a:pt x="4185" y="5911"/>
                    <a:pt x="4733" y="8454"/>
                    <a:pt x="5508" y="10815"/>
                  </a:cubicBezTo>
                  <a:cubicBezTo>
                    <a:pt x="5086" y="10290"/>
                    <a:pt x="4630" y="9777"/>
                    <a:pt x="4162" y="9275"/>
                  </a:cubicBezTo>
                  <a:cubicBezTo>
                    <a:pt x="3467" y="8511"/>
                    <a:pt x="2794" y="7781"/>
                    <a:pt x="2315" y="6995"/>
                  </a:cubicBezTo>
                  <a:cubicBezTo>
                    <a:pt x="2224" y="6846"/>
                    <a:pt x="2121" y="6698"/>
                    <a:pt x="2030" y="6550"/>
                  </a:cubicBezTo>
                  <a:cubicBezTo>
                    <a:pt x="1357" y="5467"/>
                    <a:pt x="650" y="4361"/>
                    <a:pt x="365" y="3129"/>
                  </a:cubicBezTo>
                  <a:cubicBezTo>
                    <a:pt x="346" y="3042"/>
                    <a:pt x="268" y="2987"/>
                    <a:pt x="189" y="2987"/>
                  </a:cubicBezTo>
                  <a:cubicBezTo>
                    <a:pt x="176" y="2987"/>
                    <a:pt x="162" y="2989"/>
                    <a:pt x="149" y="2992"/>
                  </a:cubicBezTo>
                  <a:cubicBezTo>
                    <a:pt x="57" y="3015"/>
                    <a:pt x="0" y="3118"/>
                    <a:pt x="23" y="3220"/>
                  </a:cubicBezTo>
                  <a:cubicBezTo>
                    <a:pt x="331" y="4520"/>
                    <a:pt x="1049" y="5661"/>
                    <a:pt x="1745" y="6767"/>
                  </a:cubicBezTo>
                  <a:cubicBezTo>
                    <a:pt x="1836" y="6915"/>
                    <a:pt x="1927" y="7063"/>
                    <a:pt x="2019" y="7211"/>
                  </a:cubicBezTo>
                  <a:cubicBezTo>
                    <a:pt x="2520" y="8021"/>
                    <a:pt x="3227" y="8796"/>
                    <a:pt x="3912" y="9549"/>
                  </a:cubicBezTo>
                  <a:cubicBezTo>
                    <a:pt x="4664" y="10370"/>
                    <a:pt x="5428" y="11202"/>
                    <a:pt x="5964" y="12126"/>
                  </a:cubicBezTo>
                  <a:cubicBezTo>
                    <a:pt x="6158" y="12628"/>
                    <a:pt x="6363" y="13129"/>
                    <a:pt x="6591" y="13608"/>
                  </a:cubicBezTo>
                  <a:cubicBezTo>
                    <a:pt x="6614" y="13677"/>
                    <a:pt x="6682" y="13711"/>
                    <a:pt x="6751" y="13711"/>
                  </a:cubicBezTo>
                  <a:cubicBezTo>
                    <a:pt x="6762" y="13711"/>
                    <a:pt x="6785" y="13711"/>
                    <a:pt x="6808" y="13700"/>
                  </a:cubicBezTo>
                  <a:cubicBezTo>
                    <a:pt x="6888" y="13665"/>
                    <a:pt x="6945" y="13574"/>
                    <a:pt x="6922" y="13472"/>
                  </a:cubicBezTo>
                  <a:cubicBezTo>
                    <a:pt x="6785" y="12936"/>
                    <a:pt x="6557" y="12422"/>
                    <a:pt x="6283" y="11944"/>
                  </a:cubicBezTo>
                  <a:cubicBezTo>
                    <a:pt x="5268" y="9264"/>
                    <a:pt x="4619" y="6254"/>
                    <a:pt x="3991" y="3334"/>
                  </a:cubicBezTo>
                  <a:cubicBezTo>
                    <a:pt x="3763" y="2285"/>
                    <a:pt x="3524" y="1191"/>
                    <a:pt x="3284" y="153"/>
                  </a:cubicBezTo>
                  <a:cubicBezTo>
                    <a:pt x="3265" y="64"/>
                    <a:pt x="3184" y="0"/>
                    <a:pt x="3104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3724600" y="1821475"/>
              <a:ext cx="230925" cy="316950"/>
            </a:xfrm>
            <a:custGeom>
              <a:avLst/>
              <a:gdLst/>
              <a:ahLst/>
              <a:cxnLst/>
              <a:rect l="l" t="t" r="r" b="b"/>
              <a:pathLst>
                <a:path w="9237" h="12678" extrusionOk="0">
                  <a:moveTo>
                    <a:pt x="6631" y="1"/>
                  </a:moveTo>
                  <a:cubicBezTo>
                    <a:pt x="6574" y="1"/>
                    <a:pt x="6517" y="31"/>
                    <a:pt x="6489" y="89"/>
                  </a:cubicBezTo>
                  <a:cubicBezTo>
                    <a:pt x="6238" y="522"/>
                    <a:pt x="365" y="10636"/>
                    <a:pt x="12" y="12449"/>
                  </a:cubicBezTo>
                  <a:cubicBezTo>
                    <a:pt x="0" y="12529"/>
                    <a:pt x="23" y="12609"/>
                    <a:pt x="92" y="12655"/>
                  </a:cubicBezTo>
                  <a:cubicBezTo>
                    <a:pt x="114" y="12666"/>
                    <a:pt x="149" y="12677"/>
                    <a:pt x="183" y="12677"/>
                  </a:cubicBezTo>
                  <a:cubicBezTo>
                    <a:pt x="217" y="12677"/>
                    <a:pt x="251" y="12666"/>
                    <a:pt x="285" y="12655"/>
                  </a:cubicBezTo>
                  <a:cubicBezTo>
                    <a:pt x="365" y="12586"/>
                    <a:pt x="8621" y="6543"/>
                    <a:pt x="9134" y="6155"/>
                  </a:cubicBezTo>
                  <a:cubicBezTo>
                    <a:pt x="9214" y="6098"/>
                    <a:pt x="9237" y="5972"/>
                    <a:pt x="9180" y="5893"/>
                  </a:cubicBezTo>
                  <a:cubicBezTo>
                    <a:pt x="9144" y="5835"/>
                    <a:pt x="9085" y="5805"/>
                    <a:pt x="9026" y="5805"/>
                  </a:cubicBezTo>
                  <a:cubicBezTo>
                    <a:pt x="8992" y="5805"/>
                    <a:pt x="8958" y="5815"/>
                    <a:pt x="8929" y="5836"/>
                  </a:cubicBezTo>
                  <a:cubicBezTo>
                    <a:pt x="8495" y="6178"/>
                    <a:pt x="2247" y="10750"/>
                    <a:pt x="525" y="12016"/>
                  </a:cubicBezTo>
                  <a:cubicBezTo>
                    <a:pt x="1551" y="9314"/>
                    <a:pt x="6728" y="396"/>
                    <a:pt x="6785" y="294"/>
                  </a:cubicBezTo>
                  <a:cubicBezTo>
                    <a:pt x="6842" y="203"/>
                    <a:pt x="6819" y="89"/>
                    <a:pt x="6728" y="32"/>
                  </a:cubicBezTo>
                  <a:cubicBezTo>
                    <a:pt x="6699" y="11"/>
                    <a:pt x="6665" y="1"/>
                    <a:pt x="6631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3558675" y="2026675"/>
              <a:ext cx="178200" cy="114300"/>
            </a:xfrm>
            <a:custGeom>
              <a:avLst/>
              <a:gdLst/>
              <a:ahLst/>
              <a:cxnLst/>
              <a:rect l="l" t="t" r="r" b="b"/>
              <a:pathLst>
                <a:path w="7128" h="4572" extrusionOk="0">
                  <a:moveTo>
                    <a:pt x="197" y="1"/>
                  </a:moveTo>
                  <a:cubicBezTo>
                    <a:pt x="123" y="1"/>
                    <a:pt x="53" y="54"/>
                    <a:pt x="35" y="136"/>
                  </a:cubicBezTo>
                  <a:cubicBezTo>
                    <a:pt x="1" y="239"/>
                    <a:pt x="58" y="353"/>
                    <a:pt x="149" y="376"/>
                  </a:cubicBezTo>
                  <a:cubicBezTo>
                    <a:pt x="1460" y="798"/>
                    <a:pt x="6398" y="3683"/>
                    <a:pt x="6774" y="4469"/>
                  </a:cubicBezTo>
                  <a:cubicBezTo>
                    <a:pt x="6808" y="4538"/>
                    <a:pt x="6865" y="4572"/>
                    <a:pt x="6934" y="4572"/>
                  </a:cubicBezTo>
                  <a:cubicBezTo>
                    <a:pt x="6957" y="4572"/>
                    <a:pt x="6979" y="4572"/>
                    <a:pt x="7014" y="4561"/>
                  </a:cubicBezTo>
                  <a:cubicBezTo>
                    <a:pt x="7093" y="4504"/>
                    <a:pt x="7128" y="4390"/>
                    <a:pt x="7082" y="4298"/>
                  </a:cubicBezTo>
                  <a:cubicBezTo>
                    <a:pt x="6603" y="3272"/>
                    <a:pt x="1403" y="376"/>
                    <a:pt x="252" y="11"/>
                  </a:cubicBezTo>
                  <a:cubicBezTo>
                    <a:pt x="234" y="4"/>
                    <a:pt x="215" y="1"/>
                    <a:pt x="197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9"/>
            <p:cNvSpPr/>
            <p:nvPr/>
          </p:nvSpPr>
          <p:spPr>
            <a:xfrm>
              <a:off x="3728875" y="2086825"/>
              <a:ext cx="154250" cy="45600"/>
            </a:xfrm>
            <a:custGeom>
              <a:avLst/>
              <a:gdLst/>
              <a:ahLst/>
              <a:cxnLst/>
              <a:rect l="l" t="t" r="r" b="b"/>
              <a:pathLst>
                <a:path w="6170" h="1824" extrusionOk="0">
                  <a:moveTo>
                    <a:pt x="5971" y="0"/>
                  </a:moveTo>
                  <a:cubicBezTo>
                    <a:pt x="5931" y="0"/>
                    <a:pt x="5892" y="15"/>
                    <a:pt x="5861" y="45"/>
                  </a:cubicBezTo>
                  <a:cubicBezTo>
                    <a:pt x="5725" y="170"/>
                    <a:pt x="5417" y="216"/>
                    <a:pt x="5200" y="250"/>
                  </a:cubicBezTo>
                  <a:cubicBezTo>
                    <a:pt x="5120" y="262"/>
                    <a:pt x="5052" y="273"/>
                    <a:pt x="4995" y="284"/>
                  </a:cubicBezTo>
                  <a:cubicBezTo>
                    <a:pt x="4607" y="364"/>
                    <a:pt x="4219" y="433"/>
                    <a:pt x="3832" y="501"/>
                  </a:cubicBezTo>
                  <a:cubicBezTo>
                    <a:pt x="2589" y="729"/>
                    <a:pt x="1312" y="969"/>
                    <a:pt x="137" y="1459"/>
                  </a:cubicBezTo>
                  <a:cubicBezTo>
                    <a:pt x="46" y="1493"/>
                    <a:pt x="0" y="1607"/>
                    <a:pt x="35" y="1710"/>
                  </a:cubicBezTo>
                  <a:cubicBezTo>
                    <a:pt x="57" y="1778"/>
                    <a:pt x="126" y="1824"/>
                    <a:pt x="194" y="1824"/>
                  </a:cubicBezTo>
                  <a:cubicBezTo>
                    <a:pt x="217" y="1824"/>
                    <a:pt x="240" y="1824"/>
                    <a:pt x="263" y="1812"/>
                  </a:cubicBezTo>
                  <a:cubicBezTo>
                    <a:pt x="1403" y="1345"/>
                    <a:pt x="2669" y="1106"/>
                    <a:pt x="3889" y="889"/>
                  </a:cubicBezTo>
                  <a:cubicBezTo>
                    <a:pt x="4288" y="820"/>
                    <a:pt x="4676" y="741"/>
                    <a:pt x="5052" y="661"/>
                  </a:cubicBezTo>
                  <a:cubicBezTo>
                    <a:pt x="5109" y="649"/>
                    <a:pt x="5177" y="649"/>
                    <a:pt x="5246" y="638"/>
                  </a:cubicBezTo>
                  <a:cubicBezTo>
                    <a:pt x="5531" y="592"/>
                    <a:pt x="5873" y="535"/>
                    <a:pt x="6090" y="342"/>
                  </a:cubicBezTo>
                  <a:cubicBezTo>
                    <a:pt x="6158" y="273"/>
                    <a:pt x="6169" y="148"/>
                    <a:pt x="6112" y="68"/>
                  </a:cubicBezTo>
                  <a:cubicBezTo>
                    <a:pt x="6074" y="23"/>
                    <a:pt x="6022" y="0"/>
                    <a:pt x="5971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3600025" y="2090750"/>
              <a:ext cx="126300" cy="43400"/>
            </a:xfrm>
            <a:custGeom>
              <a:avLst/>
              <a:gdLst/>
              <a:ahLst/>
              <a:cxnLst/>
              <a:rect l="l" t="t" r="r" b="b"/>
              <a:pathLst>
                <a:path w="5052" h="1736" extrusionOk="0">
                  <a:moveTo>
                    <a:pt x="206" y="1"/>
                  </a:moveTo>
                  <a:cubicBezTo>
                    <a:pt x="113" y="1"/>
                    <a:pt x="34" y="67"/>
                    <a:pt x="23" y="162"/>
                  </a:cubicBezTo>
                  <a:cubicBezTo>
                    <a:pt x="0" y="264"/>
                    <a:pt x="69" y="367"/>
                    <a:pt x="171" y="390"/>
                  </a:cubicBezTo>
                  <a:cubicBezTo>
                    <a:pt x="1129" y="561"/>
                    <a:pt x="2087" y="823"/>
                    <a:pt x="2999" y="1063"/>
                  </a:cubicBezTo>
                  <a:cubicBezTo>
                    <a:pt x="3250" y="1131"/>
                    <a:pt x="3490" y="1199"/>
                    <a:pt x="3729" y="1268"/>
                  </a:cubicBezTo>
                  <a:cubicBezTo>
                    <a:pt x="4311" y="1416"/>
                    <a:pt x="4641" y="1576"/>
                    <a:pt x="4721" y="1667"/>
                  </a:cubicBezTo>
                  <a:cubicBezTo>
                    <a:pt x="4755" y="1712"/>
                    <a:pt x="4801" y="1735"/>
                    <a:pt x="4847" y="1735"/>
                  </a:cubicBezTo>
                  <a:cubicBezTo>
                    <a:pt x="4892" y="1735"/>
                    <a:pt x="4938" y="1724"/>
                    <a:pt x="4961" y="1690"/>
                  </a:cubicBezTo>
                  <a:cubicBezTo>
                    <a:pt x="5040" y="1621"/>
                    <a:pt x="5052" y="1496"/>
                    <a:pt x="4983" y="1416"/>
                  </a:cubicBezTo>
                  <a:cubicBezTo>
                    <a:pt x="4847" y="1234"/>
                    <a:pt x="4447" y="1051"/>
                    <a:pt x="3820" y="891"/>
                  </a:cubicBezTo>
                  <a:cubicBezTo>
                    <a:pt x="3581" y="823"/>
                    <a:pt x="3330" y="755"/>
                    <a:pt x="3090" y="698"/>
                  </a:cubicBezTo>
                  <a:cubicBezTo>
                    <a:pt x="2155" y="447"/>
                    <a:pt x="1198" y="185"/>
                    <a:pt x="228" y="2"/>
                  </a:cubicBezTo>
                  <a:cubicBezTo>
                    <a:pt x="221" y="1"/>
                    <a:pt x="213" y="1"/>
                    <a:pt x="206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3736575" y="1938500"/>
              <a:ext cx="157100" cy="191075"/>
            </a:xfrm>
            <a:custGeom>
              <a:avLst/>
              <a:gdLst/>
              <a:ahLst/>
              <a:cxnLst/>
              <a:rect l="l" t="t" r="r" b="b"/>
              <a:pathLst>
                <a:path w="6284" h="7643" extrusionOk="0">
                  <a:moveTo>
                    <a:pt x="6079" y="1"/>
                  </a:moveTo>
                  <a:cubicBezTo>
                    <a:pt x="6015" y="1"/>
                    <a:pt x="5950" y="42"/>
                    <a:pt x="5918" y="106"/>
                  </a:cubicBezTo>
                  <a:cubicBezTo>
                    <a:pt x="5804" y="356"/>
                    <a:pt x="4025" y="2489"/>
                    <a:pt x="2600" y="4211"/>
                  </a:cubicBezTo>
                  <a:cubicBezTo>
                    <a:pt x="1323" y="5761"/>
                    <a:pt x="206" y="7096"/>
                    <a:pt x="57" y="7335"/>
                  </a:cubicBezTo>
                  <a:cubicBezTo>
                    <a:pt x="0" y="7426"/>
                    <a:pt x="23" y="7552"/>
                    <a:pt x="103" y="7609"/>
                  </a:cubicBezTo>
                  <a:cubicBezTo>
                    <a:pt x="137" y="7631"/>
                    <a:pt x="171" y="7643"/>
                    <a:pt x="206" y="7643"/>
                  </a:cubicBezTo>
                  <a:cubicBezTo>
                    <a:pt x="263" y="7643"/>
                    <a:pt x="320" y="7609"/>
                    <a:pt x="354" y="7552"/>
                  </a:cubicBezTo>
                  <a:cubicBezTo>
                    <a:pt x="491" y="7335"/>
                    <a:pt x="1699" y="5875"/>
                    <a:pt x="2862" y="4461"/>
                  </a:cubicBezTo>
                  <a:cubicBezTo>
                    <a:pt x="4812" y="2112"/>
                    <a:pt x="6101" y="550"/>
                    <a:pt x="6238" y="288"/>
                  </a:cubicBezTo>
                  <a:cubicBezTo>
                    <a:pt x="6283" y="185"/>
                    <a:pt x="6249" y="71"/>
                    <a:pt x="6158" y="26"/>
                  </a:cubicBezTo>
                  <a:cubicBezTo>
                    <a:pt x="6134" y="8"/>
                    <a:pt x="6106" y="1"/>
                    <a:pt x="6079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3484850" y="1908625"/>
              <a:ext cx="451000" cy="242575"/>
            </a:xfrm>
            <a:custGeom>
              <a:avLst/>
              <a:gdLst/>
              <a:ahLst/>
              <a:cxnLst/>
              <a:rect l="l" t="t" r="r" b="b"/>
              <a:pathLst>
                <a:path w="18040" h="9703" extrusionOk="0">
                  <a:moveTo>
                    <a:pt x="400" y="1"/>
                  </a:moveTo>
                  <a:lnTo>
                    <a:pt x="400" y="1"/>
                  </a:lnTo>
                  <a:cubicBezTo>
                    <a:pt x="12" y="1529"/>
                    <a:pt x="1" y="3193"/>
                    <a:pt x="491" y="4835"/>
                  </a:cubicBezTo>
                  <a:cubicBezTo>
                    <a:pt x="1380" y="7766"/>
                    <a:pt x="5269" y="9465"/>
                    <a:pt x="7812" y="9636"/>
                  </a:cubicBezTo>
                  <a:cubicBezTo>
                    <a:pt x="8465" y="9677"/>
                    <a:pt x="9132" y="9703"/>
                    <a:pt x="9799" y="9703"/>
                  </a:cubicBezTo>
                  <a:cubicBezTo>
                    <a:pt x="12990" y="9703"/>
                    <a:pt x="16201" y="9123"/>
                    <a:pt x="18040" y="6945"/>
                  </a:cubicBezTo>
                  <a:cubicBezTo>
                    <a:pt x="17835" y="6660"/>
                    <a:pt x="17515" y="6386"/>
                    <a:pt x="17093" y="6158"/>
                  </a:cubicBezTo>
                  <a:cubicBezTo>
                    <a:pt x="16780" y="5982"/>
                    <a:pt x="16388" y="5921"/>
                    <a:pt x="15962" y="5921"/>
                  </a:cubicBezTo>
                  <a:cubicBezTo>
                    <a:pt x="15008" y="5921"/>
                    <a:pt x="13886" y="6227"/>
                    <a:pt x="13114" y="6227"/>
                  </a:cubicBezTo>
                  <a:cubicBezTo>
                    <a:pt x="12974" y="6227"/>
                    <a:pt x="12837" y="6227"/>
                    <a:pt x="12701" y="6227"/>
                  </a:cubicBezTo>
                  <a:cubicBezTo>
                    <a:pt x="11615" y="6227"/>
                    <a:pt x="10634" y="6200"/>
                    <a:pt x="9590" y="5713"/>
                  </a:cubicBezTo>
                  <a:cubicBezTo>
                    <a:pt x="8826" y="5346"/>
                    <a:pt x="8062" y="4686"/>
                    <a:pt x="7208" y="4686"/>
                  </a:cubicBezTo>
                  <a:cubicBezTo>
                    <a:pt x="7081" y="4686"/>
                    <a:pt x="6951" y="4700"/>
                    <a:pt x="6819" y="4733"/>
                  </a:cubicBezTo>
                  <a:cubicBezTo>
                    <a:pt x="6147" y="4904"/>
                    <a:pt x="5793" y="5360"/>
                    <a:pt x="5086" y="5463"/>
                  </a:cubicBezTo>
                  <a:cubicBezTo>
                    <a:pt x="4940" y="5483"/>
                    <a:pt x="4801" y="5493"/>
                    <a:pt x="4667" y="5493"/>
                  </a:cubicBezTo>
                  <a:cubicBezTo>
                    <a:pt x="2098" y="5493"/>
                    <a:pt x="1733" y="1876"/>
                    <a:pt x="4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3687900" y="2122425"/>
              <a:ext cx="111400" cy="137725"/>
            </a:xfrm>
            <a:custGeom>
              <a:avLst/>
              <a:gdLst/>
              <a:ahLst/>
              <a:cxnLst/>
              <a:rect l="l" t="t" r="r" b="b"/>
              <a:pathLst>
                <a:path w="4456" h="5509" extrusionOk="0">
                  <a:moveTo>
                    <a:pt x="20" y="1"/>
                  </a:moveTo>
                  <a:cubicBezTo>
                    <a:pt x="6" y="59"/>
                    <a:pt x="6" y="98"/>
                    <a:pt x="18" y="125"/>
                  </a:cubicBezTo>
                  <a:lnTo>
                    <a:pt x="18" y="125"/>
                  </a:lnTo>
                  <a:cubicBezTo>
                    <a:pt x="18" y="83"/>
                    <a:pt x="19" y="42"/>
                    <a:pt x="20" y="1"/>
                  </a:cubicBezTo>
                  <a:close/>
                  <a:moveTo>
                    <a:pt x="18" y="125"/>
                  </a:moveTo>
                  <a:lnTo>
                    <a:pt x="18" y="125"/>
                  </a:lnTo>
                  <a:cubicBezTo>
                    <a:pt x="0" y="1726"/>
                    <a:pt x="502" y="4163"/>
                    <a:pt x="1902" y="5029"/>
                  </a:cubicBezTo>
                  <a:cubicBezTo>
                    <a:pt x="2517" y="5394"/>
                    <a:pt x="3692" y="5497"/>
                    <a:pt x="4376" y="5508"/>
                  </a:cubicBezTo>
                  <a:cubicBezTo>
                    <a:pt x="4456" y="5269"/>
                    <a:pt x="4456" y="4881"/>
                    <a:pt x="4387" y="4630"/>
                  </a:cubicBezTo>
                  <a:cubicBezTo>
                    <a:pt x="3179" y="4459"/>
                    <a:pt x="2004" y="4402"/>
                    <a:pt x="1354" y="3182"/>
                  </a:cubicBezTo>
                  <a:cubicBezTo>
                    <a:pt x="955" y="2452"/>
                    <a:pt x="1046" y="1814"/>
                    <a:pt x="875" y="1050"/>
                  </a:cubicBezTo>
                  <a:cubicBezTo>
                    <a:pt x="807" y="742"/>
                    <a:pt x="967" y="571"/>
                    <a:pt x="727" y="320"/>
                  </a:cubicBezTo>
                  <a:cubicBezTo>
                    <a:pt x="606" y="195"/>
                    <a:pt x="457" y="175"/>
                    <a:pt x="326" y="175"/>
                  </a:cubicBezTo>
                  <a:cubicBezTo>
                    <a:pt x="266" y="175"/>
                    <a:pt x="209" y="179"/>
                    <a:pt x="160" y="179"/>
                  </a:cubicBezTo>
                  <a:cubicBezTo>
                    <a:pt x="90" y="179"/>
                    <a:pt x="38" y="170"/>
                    <a:pt x="18" y="1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35" name="Google Shape;1035;p49"/>
          <p:cNvCxnSpPr/>
          <p:nvPr/>
        </p:nvCxnSpPr>
        <p:spPr>
          <a:xfrm>
            <a:off x="5488175" y="4601775"/>
            <a:ext cx="295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6" name="Google Shape;1036;p49"/>
          <p:cNvGrpSpPr/>
          <p:nvPr/>
        </p:nvGrpSpPr>
        <p:grpSpPr>
          <a:xfrm>
            <a:off x="6601936" y="1091866"/>
            <a:ext cx="2085836" cy="3508085"/>
            <a:chOff x="3468325" y="1226100"/>
            <a:chExt cx="807900" cy="1358775"/>
          </a:xfrm>
        </p:grpSpPr>
        <p:sp>
          <p:nvSpPr>
            <p:cNvPr id="1037" name="Google Shape;1037;p49"/>
            <p:cNvSpPr/>
            <p:nvPr/>
          </p:nvSpPr>
          <p:spPr>
            <a:xfrm>
              <a:off x="3835500" y="1870500"/>
              <a:ext cx="248875" cy="274450"/>
            </a:xfrm>
            <a:custGeom>
              <a:avLst/>
              <a:gdLst/>
              <a:ahLst/>
              <a:cxnLst/>
              <a:rect l="l" t="t" r="r" b="b"/>
              <a:pathLst>
                <a:path w="9955" h="10978" extrusionOk="0">
                  <a:moveTo>
                    <a:pt x="9565" y="1"/>
                  </a:moveTo>
                  <a:cubicBezTo>
                    <a:pt x="8189" y="1"/>
                    <a:pt x="8725" y="1877"/>
                    <a:pt x="8598" y="3099"/>
                  </a:cubicBezTo>
                  <a:cubicBezTo>
                    <a:pt x="8472" y="4331"/>
                    <a:pt x="8028" y="5562"/>
                    <a:pt x="7458" y="6577"/>
                  </a:cubicBezTo>
                  <a:cubicBezTo>
                    <a:pt x="7058" y="7295"/>
                    <a:pt x="6420" y="8219"/>
                    <a:pt x="5827" y="8641"/>
                  </a:cubicBezTo>
                  <a:cubicBezTo>
                    <a:pt x="4929" y="9252"/>
                    <a:pt x="3509" y="9321"/>
                    <a:pt x="2177" y="9321"/>
                  </a:cubicBezTo>
                  <a:cubicBezTo>
                    <a:pt x="1784" y="9321"/>
                    <a:pt x="1400" y="9315"/>
                    <a:pt x="1038" y="9315"/>
                  </a:cubicBezTo>
                  <a:cubicBezTo>
                    <a:pt x="725" y="9315"/>
                    <a:pt x="428" y="9320"/>
                    <a:pt x="160" y="9337"/>
                  </a:cubicBezTo>
                  <a:cubicBezTo>
                    <a:pt x="148" y="9656"/>
                    <a:pt x="0" y="10591"/>
                    <a:pt x="194" y="10819"/>
                  </a:cubicBezTo>
                  <a:cubicBezTo>
                    <a:pt x="297" y="10936"/>
                    <a:pt x="505" y="10977"/>
                    <a:pt x="751" y="10977"/>
                  </a:cubicBezTo>
                  <a:cubicBezTo>
                    <a:pt x="1272" y="10977"/>
                    <a:pt x="1965" y="10797"/>
                    <a:pt x="2212" y="10773"/>
                  </a:cubicBezTo>
                  <a:cubicBezTo>
                    <a:pt x="3968" y="10614"/>
                    <a:pt x="5964" y="10865"/>
                    <a:pt x="7435" y="9656"/>
                  </a:cubicBezTo>
                  <a:cubicBezTo>
                    <a:pt x="9955" y="7592"/>
                    <a:pt x="9898" y="3111"/>
                    <a:pt x="9898" y="32"/>
                  </a:cubicBezTo>
                  <a:cubicBezTo>
                    <a:pt x="9776" y="11"/>
                    <a:pt x="9666" y="1"/>
                    <a:pt x="9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3785325" y="1507525"/>
              <a:ext cx="80400" cy="1077350"/>
            </a:xfrm>
            <a:custGeom>
              <a:avLst/>
              <a:gdLst/>
              <a:ahLst/>
              <a:cxnLst/>
              <a:rect l="l" t="t" r="r" b="b"/>
              <a:pathLst>
                <a:path w="3216" h="43094" extrusionOk="0">
                  <a:moveTo>
                    <a:pt x="1813" y="1"/>
                  </a:moveTo>
                  <a:lnTo>
                    <a:pt x="433" y="1506"/>
                  </a:lnTo>
                  <a:cubicBezTo>
                    <a:pt x="422" y="9750"/>
                    <a:pt x="91" y="18006"/>
                    <a:pt x="91" y="26273"/>
                  </a:cubicBezTo>
                  <a:cubicBezTo>
                    <a:pt x="80" y="30606"/>
                    <a:pt x="0" y="34939"/>
                    <a:pt x="0" y="39272"/>
                  </a:cubicBezTo>
                  <a:cubicBezTo>
                    <a:pt x="0" y="40059"/>
                    <a:pt x="12" y="40800"/>
                    <a:pt x="80" y="41576"/>
                  </a:cubicBezTo>
                  <a:cubicBezTo>
                    <a:pt x="103" y="41815"/>
                    <a:pt x="69" y="42305"/>
                    <a:pt x="171" y="42522"/>
                  </a:cubicBezTo>
                  <a:cubicBezTo>
                    <a:pt x="405" y="42978"/>
                    <a:pt x="980" y="43093"/>
                    <a:pt x="1602" y="43093"/>
                  </a:cubicBezTo>
                  <a:cubicBezTo>
                    <a:pt x="2162" y="43093"/>
                    <a:pt x="2760" y="43000"/>
                    <a:pt x="3182" y="42978"/>
                  </a:cubicBezTo>
                  <a:cubicBezTo>
                    <a:pt x="3216" y="42112"/>
                    <a:pt x="3022" y="41325"/>
                    <a:pt x="3022" y="40447"/>
                  </a:cubicBezTo>
                  <a:cubicBezTo>
                    <a:pt x="2999" y="38200"/>
                    <a:pt x="3068" y="35965"/>
                    <a:pt x="3022" y="33719"/>
                  </a:cubicBezTo>
                  <a:cubicBezTo>
                    <a:pt x="2988" y="31575"/>
                    <a:pt x="2988" y="29420"/>
                    <a:pt x="2908" y="27288"/>
                  </a:cubicBezTo>
                  <a:cubicBezTo>
                    <a:pt x="2817" y="24346"/>
                    <a:pt x="2292" y="21438"/>
                    <a:pt x="2235" y="18508"/>
                  </a:cubicBezTo>
                  <a:cubicBezTo>
                    <a:pt x="2155" y="13947"/>
                    <a:pt x="2292" y="9374"/>
                    <a:pt x="2087" y="4813"/>
                  </a:cubicBezTo>
                  <a:cubicBezTo>
                    <a:pt x="2053" y="4117"/>
                    <a:pt x="2304" y="275"/>
                    <a:pt x="1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3614275" y="1226100"/>
              <a:ext cx="371475" cy="316350"/>
            </a:xfrm>
            <a:custGeom>
              <a:avLst/>
              <a:gdLst/>
              <a:ahLst/>
              <a:cxnLst/>
              <a:rect l="l" t="t" r="r" b="b"/>
              <a:pathLst>
                <a:path w="14859" h="12654" extrusionOk="0">
                  <a:moveTo>
                    <a:pt x="8256" y="0"/>
                  </a:moveTo>
                  <a:cubicBezTo>
                    <a:pt x="7885" y="0"/>
                    <a:pt x="7494" y="23"/>
                    <a:pt x="7082" y="72"/>
                  </a:cubicBezTo>
                  <a:cubicBezTo>
                    <a:pt x="5451" y="254"/>
                    <a:pt x="4459" y="1041"/>
                    <a:pt x="3182" y="1953"/>
                  </a:cubicBezTo>
                  <a:cubicBezTo>
                    <a:pt x="1175" y="3390"/>
                    <a:pt x="0" y="6298"/>
                    <a:pt x="844" y="9091"/>
                  </a:cubicBezTo>
                  <a:cubicBezTo>
                    <a:pt x="1494" y="11235"/>
                    <a:pt x="4345" y="12478"/>
                    <a:pt x="6204" y="12603"/>
                  </a:cubicBezTo>
                  <a:cubicBezTo>
                    <a:pt x="6686" y="12634"/>
                    <a:pt x="7178" y="12653"/>
                    <a:pt x="7671" y="12653"/>
                  </a:cubicBezTo>
                  <a:cubicBezTo>
                    <a:pt x="11177" y="12653"/>
                    <a:pt x="14714" y="11694"/>
                    <a:pt x="14824" y="7255"/>
                  </a:cubicBezTo>
                  <a:cubicBezTo>
                    <a:pt x="14858" y="5796"/>
                    <a:pt x="14836" y="4416"/>
                    <a:pt x="14117" y="3162"/>
                  </a:cubicBezTo>
                  <a:cubicBezTo>
                    <a:pt x="13548" y="2158"/>
                    <a:pt x="11881" y="0"/>
                    <a:pt x="8256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3791600" y="1259525"/>
              <a:ext cx="95225" cy="275675"/>
            </a:xfrm>
            <a:custGeom>
              <a:avLst/>
              <a:gdLst/>
              <a:ahLst/>
              <a:cxnLst/>
              <a:rect l="l" t="t" r="r" b="b"/>
              <a:pathLst>
                <a:path w="3809" h="11027" extrusionOk="0">
                  <a:moveTo>
                    <a:pt x="616" y="0"/>
                  </a:moveTo>
                  <a:cubicBezTo>
                    <a:pt x="547" y="0"/>
                    <a:pt x="490" y="57"/>
                    <a:pt x="479" y="137"/>
                  </a:cubicBezTo>
                  <a:cubicBezTo>
                    <a:pt x="456" y="456"/>
                    <a:pt x="0" y="8074"/>
                    <a:pt x="604" y="10913"/>
                  </a:cubicBezTo>
                  <a:cubicBezTo>
                    <a:pt x="616" y="10981"/>
                    <a:pt x="661" y="11027"/>
                    <a:pt x="730" y="11027"/>
                  </a:cubicBezTo>
                  <a:cubicBezTo>
                    <a:pt x="787" y="11016"/>
                    <a:pt x="844" y="10970"/>
                    <a:pt x="855" y="10913"/>
                  </a:cubicBezTo>
                  <a:cubicBezTo>
                    <a:pt x="1346" y="8302"/>
                    <a:pt x="3421" y="1209"/>
                    <a:pt x="3774" y="194"/>
                  </a:cubicBezTo>
                  <a:cubicBezTo>
                    <a:pt x="3809" y="126"/>
                    <a:pt x="3774" y="46"/>
                    <a:pt x="3706" y="12"/>
                  </a:cubicBezTo>
                  <a:cubicBezTo>
                    <a:pt x="3692" y="7"/>
                    <a:pt x="3677" y="5"/>
                    <a:pt x="3662" y="5"/>
                  </a:cubicBezTo>
                  <a:cubicBezTo>
                    <a:pt x="3607" y="5"/>
                    <a:pt x="3553" y="37"/>
                    <a:pt x="3535" y="92"/>
                  </a:cubicBezTo>
                  <a:cubicBezTo>
                    <a:pt x="3216" y="1027"/>
                    <a:pt x="1403" y="7173"/>
                    <a:pt x="741" y="10172"/>
                  </a:cubicBezTo>
                  <a:cubicBezTo>
                    <a:pt x="319" y="6968"/>
                    <a:pt x="730" y="228"/>
                    <a:pt x="741" y="160"/>
                  </a:cubicBezTo>
                  <a:cubicBezTo>
                    <a:pt x="741" y="80"/>
                    <a:pt x="696" y="12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3683825" y="1284275"/>
              <a:ext cx="126875" cy="250925"/>
            </a:xfrm>
            <a:custGeom>
              <a:avLst/>
              <a:gdLst/>
              <a:ahLst/>
              <a:cxnLst/>
              <a:rect l="l" t="t" r="r" b="b"/>
              <a:pathLst>
                <a:path w="5075" h="10037" extrusionOk="0">
                  <a:moveTo>
                    <a:pt x="2273" y="0"/>
                  </a:moveTo>
                  <a:cubicBezTo>
                    <a:pt x="2264" y="0"/>
                    <a:pt x="2256" y="1"/>
                    <a:pt x="2247" y="2"/>
                  </a:cubicBezTo>
                  <a:cubicBezTo>
                    <a:pt x="2179" y="25"/>
                    <a:pt x="2133" y="105"/>
                    <a:pt x="2156" y="173"/>
                  </a:cubicBezTo>
                  <a:cubicBezTo>
                    <a:pt x="2327" y="937"/>
                    <a:pt x="2498" y="1701"/>
                    <a:pt x="2669" y="2500"/>
                  </a:cubicBezTo>
                  <a:cubicBezTo>
                    <a:pt x="3057" y="4324"/>
                    <a:pt x="3456" y="6183"/>
                    <a:pt x="4026" y="7916"/>
                  </a:cubicBezTo>
                  <a:cubicBezTo>
                    <a:pt x="3718" y="7528"/>
                    <a:pt x="3387" y="7152"/>
                    <a:pt x="3045" y="6787"/>
                  </a:cubicBezTo>
                  <a:cubicBezTo>
                    <a:pt x="2532" y="6217"/>
                    <a:pt x="2053" y="5692"/>
                    <a:pt x="1688" y="5111"/>
                  </a:cubicBezTo>
                  <a:lnTo>
                    <a:pt x="1483" y="4792"/>
                  </a:lnTo>
                  <a:cubicBezTo>
                    <a:pt x="993" y="4005"/>
                    <a:pt x="480" y="3184"/>
                    <a:pt x="263" y="2283"/>
                  </a:cubicBezTo>
                  <a:cubicBezTo>
                    <a:pt x="253" y="2222"/>
                    <a:pt x="197" y="2179"/>
                    <a:pt x="136" y="2179"/>
                  </a:cubicBezTo>
                  <a:cubicBezTo>
                    <a:pt x="129" y="2179"/>
                    <a:pt x="122" y="2179"/>
                    <a:pt x="115" y="2180"/>
                  </a:cubicBezTo>
                  <a:cubicBezTo>
                    <a:pt x="46" y="2203"/>
                    <a:pt x="1" y="2283"/>
                    <a:pt x="12" y="2351"/>
                  </a:cubicBezTo>
                  <a:cubicBezTo>
                    <a:pt x="240" y="3309"/>
                    <a:pt x="765" y="4142"/>
                    <a:pt x="1278" y="4940"/>
                  </a:cubicBezTo>
                  <a:lnTo>
                    <a:pt x="1483" y="5271"/>
                  </a:lnTo>
                  <a:cubicBezTo>
                    <a:pt x="1848" y="5863"/>
                    <a:pt x="2361" y="6434"/>
                    <a:pt x="2863" y="6981"/>
                  </a:cubicBezTo>
                  <a:cubicBezTo>
                    <a:pt x="3410" y="7585"/>
                    <a:pt x="3969" y="8201"/>
                    <a:pt x="4368" y="8874"/>
                  </a:cubicBezTo>
                  <a:cubicBezTo>
                    <a:pt x="4505" y="9239"/>
                    <a:pt x="4665" y="9604"/>
                    <a:pt x="4824" y="9957"/>
                  </a:cubicBezTo>
                  <a:cubicBezTo>
                    <a:pt x="4847" y="10003"/>
                    <a:pt x="4893" y="10037"/>
                    <a:pt x="4938" y="10037"/>
                  </a:cubicBezTo>
                  <a:cubicBezTo>
                    <a:pt x="4950" y="10037"/>
                    <a:pt x="4972" y="10026"/>
                    <a:pt x="4984" y="10026"/>
                  </a:cubicBezTo>
                  <a:cubicBezTo>
                    <a:pt x="5041" y="10003"/>
                    <a:pt x="5075" y="9923"/>
                    <a:pt x="5064" y="9854"/>
                  </a:cubicBezTo>
                  <a:cubicBezTo>
                    <a:pt x="4961" y="9455"/>
                    <a:pt x="4801" y="9090"/>
                    <a:pt x="4596" y="8737"/>
                  </a:cubicBezTo>
                  <a:cubicBezTo>
                    <a:pt x="3855" y="6776"/>
                    <a:pt x="3376" y="4575"/>
                    <a:pt x="2920" y="2443"/>
                  </a:cubicBezTo>
                  <a:cubicBezTo>
                    <a:pt x="2749" y="1667"/>
                    <a:pt x="2578" y="869"/>
                    <a:pt x="2407" y="105"/>
                  </a:cubicBezTo>
                  <a:cubicBezTo>
                    <a:pt x="2387" y="35"/>
                    <a:pt x="2332" y="0"/>
                    <a:pt x="2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3801850" y="1301250"/>
              <a:ext cx="169075" cy="231975"/>
            </a:xfrm>
            <a:custGeom>
              <a:avLst/>
              <a:gdLst/>
              <a:ahLst/>
              <a:cxnLst/>
              <a:rect l="l" t="t" r="r" b="b"/>
              <a:pathLst>
                <a:path w="6763" h="9279" extrusionOk="0">
                  <a:moveTo>
                    <a:pt x="4859" y="0"/>
                  </a:moveTo>
                  <a:cubicBezTo>
                    <a:pt x="4817" y="0"/>
                    <a:pt x="4773" y="21"/>
                    <a:pt x="4744" y="65"/>
                  </a:cubicBezTo>
                  <a:cubicBezTo>
                    <a:pt x="4562" y="384"/>
                    <a:pt x="274" y="7784"/>
                    <a:pt x="12" y="9107"/>
                  </a:cubicBezTo>
                  <a:cubicBezTo>
                    <a:pt x="1" y="9164"/>
                    <a:pt x="23" y="9221"/>
                    <a:pt x="69" y="9255"/>
                  </a:cubicBezTo>
                  <a:cubicBezTo>
                    <a:pt x="92" y="9267"/>
                    <a:pt x="115" y="9278"/>
                    <a:pt x="137" y="9278"/>
                  </a:cubicBezTo>
                  <a:cubicBezTo>
                    <a:pt x="160" y="9278"/>
                    <a:pt x="194" y="9267"/>
                    <a:pt x="206" y="9255"/>
                  </a:cubicBezTo>
                  <a:cubicBezTo>
                    <a:pt x="274" y="9210"/>
                    <a:pt x="6306" y="4785"/>
                    <a:pt x="6683" y="4500"/>
                  </a:cubicBezTo>
                  <a:cubicBezTo>
                    <a:pt x="6740" y="4455"/>
                    <a:pt x="6762" y="4375"/>
                    <a:pt x="6717" y="4306"/>
                  </a:cubicBezTo>
                  <a:cubicBezTo>
                    <a:pt x="6695" y="4270"/>
                    <a:pt x="6651" y="4248"/>
                    <a:pt x="6606" y="4248"/>
                  </a:cubicBezTo>
                  <a:cubicBezTo>
                    <a:pt x="6581" y="4248"/>
                    <a:pt x="6555" y="4256"/>
                    <a:pt x="6534" y="4272"/>
                  </a:cubicBezTo>
                  <a:cubicBezTo>
                    <a:pt x="6215" y="4512"/>
                    <a:pt x="1643" y="7864"/>
                    <a:pt x="388" y="8788"/>
                  </a:cubicBezTo>
                  <a:cubicBezTo>
                    <a:pt x="1141" y="6815"/>
                    <a:pt x="4927" y="293"/>
                    <a:pt x="4972" y="213"/>
                  </a:cubicBezTo>
                  <a:cubicBezTo>
                    <a:pt x="5006" y="156"/>
                    <a:pt x="4984" y="65"/>
                    <a:pt x="4927" y="19"/>
                  </a:cubicBezTo>
                  <a:cubicBezTo>
                    <a:pt x="4906" y="7"/>
                    <a:pt x="4883" y="0"/>
                    <a:pt x="4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3680400" y="1451475"/>
              <a:ext cx="130600" cy="83725"/>
            </a:xfrm>
            <a:custGeom>
              <a:avLst/>
              <a:gdLst/>
              <a:ahLst/>
              <a:cxnLst/>
              <a:rect l="l" t="t" r="r" b="b"/>
              <a:pathLst>
                <a:path w="5224" h="3349" extrusionOk="0">
                  <a:moveTo>
                    <a:pt x="142" y="1"/>
                  </a:moveTo>
                  <a:cubicBezTo>
                    <a:pt x="89" y="1"/>
                    <a:pt x="42" y="36"/>
                    <a:pt x="24" y="99"/>
                  </a:cubicBezTo>
                  <a:cubicBezTo>
                    <a:pt x="1" y="168"/>
                    <a:pt x="47" y="247"/>
                    <a:pt x="115" y="270"/>
                  </a:cubicBezTo>
                  <a:cubicBezTo>
                    <a:pt x="1073" y="578"/>
                    <a:pt x="4687" y="2699"/>
                    <a:pt x="4961" y="3269"/>
                  </a:cubicBezTo>
                  <a:cubicBezTo>
                    <a:pt x="4984" y="3315"/>
                    <a:pt x="5030" y="3349"/>
                    <a:pt x="5075" y="3349"/>
                  </a:cubicBezTo>
                  <a:cubicBezTo>
                    <a:pt x="5098" y="3349"/>
                    <a:pt x="5109" y="3338"/>
                    <a:pt x="5132" y="3326"/>
                  </a:cubicBezTo>
                  <a:cubicBezTo>
                    <a:pt x="5201" y="3292"/>
                    <a:pt x="5223" y="3212"/>
                    <a:pt x="5189" y="3144"/>
                  </a:cubicBezTo>
                  <a:cubicBezTo>
                    <a:pt x="4836" y="2391"/>
                    <a:pt x="1027" y="270"/>
                    <a:pt x="183" y="8"/>
                  </a:cubicBezTo>
                  <a:cubicBezTo>
                    <a:pt x="169" y="3"/>
                    <a:pt x="155" y="1"/>
                    <a:pt x="142" y="1"/>
                  </a:cubicBezTo>
                  <a:close/>
                </a:path>
              </a:pathLst>
            </a:custGeom>
            <a:solidFill>
              <a:srgbClr val="AA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3804975" y="1495425"/>
              <a:ext cx="112925" cy="33525"/>
            </a:xfrm>
            <a:custGeom>
              <a:avLst/>
              <a:gdLst/>
              <a:ahLst/>
              <a:cxnLst/>
              <a:rect l="l" t="t" r="r" b="b"/>
              <a:pathLst>
                <a:path w="4517" h="1341" extrusionOk="0">
                  <a:moveTo>
                    <a:pt x="4368" y="1"/>
                  </a:moveTo>
                  <a:cubicBezTo>
                    <a:pt x="4340" y="1"/>
                    <a:pt x="4312" y="10"/>
                    <a:pt x="4288" y="29"/>
                  </a:cubicBezTo>
                  <a:cubicBezTo>
                    <a:pt x="4186" y="120"/>
                    <a:pt x="3981" y="154"/>
                    <a:pt x="3809" y="188"/>
                  </a:cubicBezTo>
                  <a:cubicBezTo>
                    <a:pt x="3752" y="188"/>
                    <a:pt x="3695" y="200"/>
                    <a:pt x="3650" y="211"/>
                  </a:cubicBezTo>
                  <a:cubicBezTo>
                    <a:pt x="3376" y="268"/>
                    <a:pt x="3091" y="314"/>
                    <a:pt x="2806" y="371"/>
                  </a:cubicBezTo>
                  <a:cubicBezTo>
                    <a:pt x="1894" y="530"/>
                    <a:pt x="959" y="713"/>
                    <a:pt x="104" y="1066"/>
                  </a:cubicBezTo>
                  <a:cubicBezTo>
                    <a:pt x="35" y="1089"/>
                    <a:pt x="1" y="1169"/>
                    <a:pt x="24" y="1249"/>
                  </a:cubicBezTo>
                  <a:cubicBezTo>
                    <a:pt x="47" y="1306"/>
                    <a:pt x="92" y="1340"/>
                    <a:pt x="149" y="1340"/>
                  </a:cubicBezTo>
                  <a:cubicBezTo>
                    <a:pt x="161" y="1340"/>
                    <a:pt x="183" y="1329"/>
                    <a:pt x="195" y="1329"/>
                  </a:cubicBezTo>
                  <a:cubicBezTo>
                    <a:pt x="1027" y="975"/>
                    <a:pt x="1951" y="816"/>
                    <a:pt x="2852" y="644"/>
                  </a:cubicBezTo>
                  <a:cubicBezTo>
                    <a:pt x="3137" y="599"/>
                    <a:pt x="3422" y="542"/>
                    <a:pt x="3707" y="485"/>
                  </a:cubicBezTo>
                  <a:cubicBezTo>
                    <a:pt x="3741" y="473"/>
                    <a:pt x="3787" y="473"/>
                    <a:pt x="3844" y="462"/>
                  </a:cubicBezTo>
                  <a:cubicBezTo>
                    <a:pt x="4049" y="428"/>
                    <a:pt x="4300" y="394"/>
                    <a:pt x="4459" y="245"/>
                  </a:cubicBezTo>
                  <a:cubicBezTo>
                    <a:pt x="4516" y="200"/>
                    <a:pt x="4516" y="109"/>
                    <a:pt x="4471" y="52"/>
                  </a:cubicBezTo>
                  <a:cubicBezTo>
                    <a:pt x="4444" y="18"/>
                    <a:pt x="4406" y="1"/>
                    <a:pt x="4368" y="1"/>
                  </a:cubicBezTo>
                  <a:close/>
                </a:path>
              </a:pathLst>
            </a:custGeom>
            <a:solidFill>
              <a:srgbClr val="AA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3710925" y="1498375"/>
              <a:ext cx="92100" cy="31700"/>
            </a:xfrm>
            <a:custGeom>
              <a:avLst/>
              <a:gdLst/>
              <a:ahLst/>
              <a:cxnLst/>
              <a:rect l="l" t="t" r="r" b="b"/>
              <a:pathLst>
                <a:path w="3684" h="1268" extrusionOk="0">
                  <a:moveTo>
                    <a:pt x="139" y="0"/>
                  </a:moveTo>
                  <a:cubicBezTo>
                    <a:pt x="78" y="0"/>
                    <a:pt x="22" y="44"/>
                    <a:pt x="11" y="116"/>
                  </a:cubicBezTo>
                  <a:cubicBezTo>
                    <a:pt x="0" y="196"/>
                    <a:pt x="46" y="264"/>
                    <a:pt x="114" y="276"/>
                  </a:cubicBezTo>
                  <a:cubicBezTo>
                    <a:pt x="821" y="401"/>
                    <a:pt x="1517" y="595"/>
                    <a:pt x="2189" y="777"/>
                  </a:cubicBezTo>
                  <a:cubicBezTo>
                    <a:pt x="2372" y="823"/>
                    <a:pt x="2543" y="869"/>
                    <a:pt x="2725" y="926"/>
                  </a:cubicBezTo>
                  <a:cubicBezTo>
                    <a:pt x="3147" y="1028"/>
                    <a:pt x="3398" y="1154"/>
                    <a:pt x="3444" y="1211"/>
                  </a:cubicBezTo>
                  <a:cubicBezTo>
                    <a:pt x="3466" y="1245"/>
                    <a:pt x="3501" y="1268"/>
                    <a:pt x="3546" y="1268"/>
                  </a:cubicBezTo>
                  <a:cubicBezTo>
                    <a:pt x="3569" y="1268"/>
                    <a:pt x="3603" y="1256"/>
                    <a:pt x="3626" y="1233"/>
                  </a:cubicBezTo>
                  <a:cubicBezTo>
                    <a:pt x="3683" y="1176"/>
                    <a:pt x="3683" y="1097"/>
                    <a:pt x="3638" y="1028"/>
                  </a:cubicBezTo>
                  <a:cubicBezTo>
                    <a:pt x="3535" y="903"/>
                    <a:pt x="3250" y="766"/>
                    <a:pt x="2782" y="652"/>
                  </a:cubicBezTo>
                  <a:cubicBezTo>
                    <a:pt x="2611" y="595"/>
                    <a:pt x="2429" y="549"/>
                    <a:pt x="2246" y="504"/>
                  </a:cubicBezTo>
                  <a:cubicBezTo>
                    <a:pt x="1574" y="321"/>
                    <a:pt x="867" y="127"/>
                    <a:pt x="160" y="2"/>
                  </a:cubicBezTo>
                  <a:cubicBezTo>
                    <a:pt x="153" y="1"/>
                    <a:pt x="146" y="0"/>
                    <a:pt x="139" y="0"/>
                  </a:cubicBezTo>
                  <a:close/>
                </a:path>
              </a:pathLst>
            </a:custGeom>
            <a:solidFill>
              <a:srgbClr val="AAB6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3810700" y="1386850"/>
              <a:ext cx="114900" cy="139800"/>
            </a:xfrm>
            <a:custGeom>
              <a:avLst/>
              <a:gdLst/>
              <a:ahLst/>
              <a:cxnLst/>
              <a:rect l="l" t="t" r="r" b="b"/>
              <a:pathLst>
                <a:path w="4596" h="5592" extrusionOk="0">
                  <a:moveTo>
                    <a:pt x="4447" y="0"/>
                  </a:moveTo>
                  <a:cubicBezTo>
                    <a:pt x="4402" y="0"/>
                    <a:pt x="4357" y="26"/>
                    <a:pt x="4333" y="73"/>
                  </a:cubicBezTo>
                  <a:cubicBezTo>
                    <a:pt x="4242" y="255"/>
                    <a:pt x="2942" y="1818"/>
                    <a:pt x="1904" y="3083"/>
                  </a:cubicBezTo>
                  <a:cubicBezTo>
                    <a:pt x="958" y="4212"/>
                    <a:pt x="148" y="5193"/>
                    <a:pt x="34" y="5375"/>
                  </a:cubicBezTo>
                  <a:cubicBezTo>
                    <a:pt x="0" y="5432"/>
                    <a:pt x="11" y="5523"/>
                    <a:pt x="80" y="5569"/>
                  </a:cubicBezTo>
                  <a:cubicBezTo>
                    <a:pt x="91" y="5580"/>
                    <a:pt x="125" y="5592"/>
                    <a:pt x="148" y="5592"/>
                  </a:cubicBezTo>
                  <a:cubicBezTo>
                    <a:pt x="194" y="5592"/>
                    <a:pt x="228" y="5569"/>
                    <a:pt x="251" y="5523"/>
                  </a:cubicBezTo>
                  <a:cubicBezTo>
                    <a:pt x="354" y="5364"/>
                    <a:pt x="1243" y="4303"/>
                    <a:pt x="2098" y="3266"/>
                  </a:cubicBezTo>
                  <a:cubicBezTo>
                    <a:pt x="3523" y="1544"/>
                    <a:pt x="4470" y="404"/>
                    <a:pt x="4561" y="210"/>
                  </a:cubicBezTo>
                  <a:cubicBezTo>
                    <a:pt x="4595" y="141"/>
                    <a:pt x="4573" y="50"/>
                    <a:pt x="4504" y="16"/>
                  </a:cubicBezTo>
                  <a:cubicBezTo>
                    <a:pt x="4486" y="5"/>
                    <a:pt x="4467" y="0"/>
                    <a:pt x="44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3626250" y="1365000"/>
              <a:ext cx="330125" cy="177500"/>
            </a:xfrm>
            <a:custGeom>
              <a:avLst/>
              <a:gdLst/>
              <a:ahLst/>
              <a:cxnLst/>
              <a:rect l="l" t="t" r="r" b="b"/>
              <a:pathLst>
                <a:path w="13205" h="7100" extrusionOk="0">
                  <a:moveTo>
                    <a:pt x="308" y="0"/>
                  </a:moveTo>
                  <a:cubicBezTo>
                    <a:pt x="12" y="1118"/>
                    <a:pt x="0" y="2338"/>
                    <a:pt x="365" y="3535"/>
                  </a:cubicBezTo>
                  <a:cubicBezTo>
                    <a:pt x="1015" y="5679"/>
                    <a:pt x="3866" y="6922"/>
                    <a:pt x="5725" y="7047"/>
                  </a:cubicBezTo>
                  <a:cubicBezTo>
                    <a:pt x="6213" y="7080"/>
                    <a:pt x="6712" y="7099"/>
                    <a:pt x="7212" y="7099"/>
                  </a:cubicBezTo>
                  <a:cubicBezTo>
                    <a:pt x="9533" y="7099"/>
                    <a:pt x="11863" y="6672"/>
                    <a:pt x="13205" y="5086"/>
                  </a:cubicBezTo>
                  <a:cubicBezTo>
                    <a:pt x="13057" y="4869"/>
                    <a:pt x="12829" y="4676"/>
                    <a:pt x="12521" y="4505"/>
                  </a:cubicBezTo>
                  <a:cubicBezTo>
                    <a:pt x="12291" y="4379"/>
                    <a:pt x="12006" y="4336"/>
                    <a:pt x="11698" y="4336"/>
                  </a:cubicBezTo>
                  <a:cubicBezTo>
                    <a:pt x="10997" y="4336"/>
                    <a:pt x="10176" y="4562"/>
                    <a:pt x="9613" y="4562"/>
                  </a:cubicBezTo>
                  <a:cubicBezTo>
                    <a:pt x="9521" y="4562"/>
                    <a:pt x="9429" y="4562"/>
                    <a:pt x="9339" y="4562"/>
                  </a:cubicBezTo>
                  <a:cubicBezTo>
                    <a:pt x="8529" y="4562"/>
                    <a:pt x="7804" y="4543"/>
                    <a:pt x="7025" y="4174"/>
                  </a:cubicBezTo>
                  <a:cubicBezTo>
                    <a:pt x="6471" y="3917"/>
                    <a:pt x="5910" y="3429"/>
                    <a:pt x="5295" y="3429"/>
                  </a:cubicBezTo>
                  <a:cubicBezTo>
                    <a:pt x="5200" y="3429"/>
                    <a:pt x="5104" y="3441"/>
                    <a:pt x="5006" y="3467"/>
                  </a:cubicBezTo>
                  <a:cubicBezTo>
                    <a:pt x="4505" y="3592"/>
                    <a:pt x="4254" y="3923"/>
                    <a:pt x="3729" y="3991"/>
                  </a:cubicBezTo>
                  <a:cubicBezTo>
                    <a:pt x="3620" y="4007"/>
                    <a:pt x="3515" y="4014"/>
                    <a:pt x="3415" y="4014"/>
                  </a:cubicBezTo>
                  <a:cubicBezTo>
                    <a:pt x="1536" y="4014"/>
                    <a:pt x="1272" y="1375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3833500" y="1520875"/>
              <a:ext cx="442725" cy="376975"/>
            </a:xfrm>
            <a:custGeom>
              <a:avLst/>
              <a:gdLst/>
              <a:ahLst/>
              <a:cxnLst/>
              <a:rect l="l" t="t" r="r" b="b"/>
              <a:pathLst>
                <a:path w="17709" h="15079" extrusionOk="0">
                  <a:moveTo>
                    <a:pt x="9819" y="0"/>
                  </a:moveTo>
                  <a:cubicBezTo>
                    <a:pt x="9383" y="0"/>
                    <a:pt x="8923" y="26"/>
                    <a:pt x="8438" y="83"/>
                  </a:cubicBezTo>
                  <a:cubicBezTo>
                    <a:pt x="6488" y="311"/>
                    <a:pt x="5314" y="1246"/>
                    <a:pt x="3797" y="2329"/>
                  </a:cubicBezTo>
                  <a:cubicBezTo>
                    <a:pt x="1391" y="4039"/>
                    <a:pt x="0" y="7506"/>
                    <a:pt x="1015" y="10835"/>
                  </a:cubicBezTo>
                  <a:cubicBezTo>
                    <a:pt x="1790" y="13390"/>
                    <a:pt x="5177" y="14872"/>
                    <a:pt x="7401" y="15020"/>
                  </a:cubicBezTo>
                  <a:cubicBezTo>
                    <a:pt x="7971" y="15057"/>
                    <a:pt x="8554" y="15079"/>
                    <a:pt x="9137" y="15079"/>
                  </a:cubicBezTo>
                  <a:cubicBezTo>
                    <a:pt x="13311" y="15079"/>
                    <a:pt x="17523" y="13938"/>
                    <a:pt x="17663" y="8646"/>
                  </a:cubicBezTo>
                  <a:cubicBezTo>
                    <a:pt x="17709" y="6913"/>
                    <a:pt x="17675" y="5259"/>
                    <a:pt x="16819" y="3766"/>
                  </a:cubicBezTo>
                  <a:cubicBezTo>
                    <a:pt x="16136" y="2574"/>
                    <a:pt x="14144" y="0"/>
                    <a:pt x="9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4044725" y="1560850"/>
              <a:ext cx="113500" cy="328125"/>
            </a:xfrm>
            <a:custGeom>
              <a:avLst/>
              <a:gdLst/>
              <a:ahLst/>
              <a:cxnLst/>
              <a:rect l="l" t="t" r="r" b="b"/>
              <a:pathLst>
                <a:path w="4540" h="13125" extrusionOk="0">
                  <a:moveTo>
                    <a:pt x="742" y="0"/>
                  </a:moveTo>
                  <a:cubicBezTo>
                    <a:pt x="651" y="0"/>
                    <a:pt x="582" y="69"/>
                    <a:pt x="571" y="160"/>
                  </a:cubicBezTo>
                  <a:cubicBezTo>
                    <a:pt x="548" y="548"/>
                    <a:pt x="1" y="9613"/>
                    <a:pt x="719" y="12999"/>
                  </a:cubicBezTo>
                  <a:cubicBezTo>
                    <a:pt x="731" y="13068"/>
                    <a:pt x="799" y="13125"/>
                    <a:pt x="867" y="13125"/>
                  </a:cubicBezTo>
                  <a:cubicBezTo>
                    <a:pt x="947" y="13125"/>
                    <a:pt x="1004" y="13068"/>
                    <a:pt x="1016" y="12988"/>
                  </a:cubicBezTo>
                  <a:cubicBezTo>
                    <a:pt x="1620" y="9772"/>
                    <a:pt x="4163" y="1209"/>
                    <a:pt x="4505" y="228"/>
                  </a:cubicBezTo>
                  <a:cubicBezTo>
                    <a:pt x="4539" y="137"/>
                    <a:pt x="4493" y="46"/>
                    <a:pt x="4414" y="12"/>
                  </a:cubicBezTo>
                  <a:cubicBezTo>
                    <a:pt x="4396" y="4"/>
                    <a:pt x="4377" y="0"/>
                    <a:pt x="4359" y="0"/>
                  </a:cubicBezTo>
                  <a:cubicBezTo>
                    <a:pt x="4296" y="0"/>
                    <a:pt x="4237" y="44"/>
                    <a:pt x="4220" y="114"/>
                  </a:cubicBezTo>
                  <a:cubicBezTo>
                    <a:pt x="3832" y="1220"/>
                    <a:pt x="1677" y="8552"/>
                    <a:pt x="879" y="12121"/>
                  </a:cubicBezTo>
                  <a:cubicBezTo>
                    <a:pt x="388" y="8290"/>
                    <a:pt x="879" y="262"/>
                    <a:pt x="879" y="183"/>
                  </a:cubicBezTo>
                  <a:cubicBezTo>
                    <a:pt x="890" y="91"/>
                    <a:pt x="822" y="12"/>
                    <a:pt x="7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3916450" y="1590075"/>
              <a:ext cx="151100" cy="298900"/>
            </a:xfrm>
            <a:custGeom>
              <a:avLst/>
              <a:gdLst/>
              <a:ahLst/>
              <a:cxnLst/>
              <a:rect l="l" t="t" r="r" b="b"/>
              <a:pathLst>
                <a:path w="6044" h="11956" extrusionOk="0">
                  <a:moveTo>
                    <a:pt x="2705" y="1"/>
                  </a:moveTo>
                  <a:cubicBezTo>
                    <a:pt x="2693" y="1"/>
                    <a:pt x="2681" y="2"/>
                    <a:pt x="2669" y="6"/>
                  </a:cubicBezTo>
                  <a:cubicBezTo>
                    <a:pt x="2589" y="40"/>
                    <a:pt x="2543" y="131"/>
                    <a:pt x="2566" y="211"/>
                  </a:cubicBezTo>
                  <a:cubicBezTo>
                    <a:pt x="2771" y="1112"/>
                    <a:pt x="2965" y="2024"/>
                    <a:pt x="3182" y="2993"/>
                  </a:cubicBezTo>
                  <a:cubicBezTo>
                    <a:pt x="3649" y="5148"/>
                    <a:pt x="4117" y="7372"/>
                    <a:pt x="4801" y="9436"/>
                  </a:cubicBezTo>
                  <a:cubicBezTo>
                    <a:pt x="4436" y="8968"/>
                    <a:pt x="4026" y="8524"/>
                    <a:pt x="3627" y="8090"/>
                  </a:cubicBezTo>
                  <a:cubicBezTo>
                    <a:pt x="3022" y="7418"/>
                    <a:pt x="2441" y="6779"/>
                    <a:pt x="2019" y="6095"/>
                  </a:cubicBezTo>
                  <a:cubicBezTo>
                    <a:pt x="1939" y="5969"/>
                    <a:pt x="1848" y="5844"/>
                    <a:pt x="1768" y="5707"/>
                  </a:cubicBezTo>
                  <a:cubicBezTo>
                    <a:pt x="1175" y="4772"/>
                    <a:pt x="571" y="3803"/>
                    <a:pt x="320" y="2731"/>
                  </a:cubicBezTo>
                  <a:cubicBezTo>
                    <a:pt x="300" y="2653"/>
                    <a:pt x="240" y="2600"/>
                    <a:pt x="166" y="2600"/>
                  </a:cubicBezTo>
                  <a:cubicBezTo>
                    <a:pt x="153" y="2600"/>
                    <a:pt x="140" y="2602"/>
                    <a:pt x="126" y="2606"/>
                  </a:cubicBezTo>
                  <a:cubicBezTo>
                    <a:pt x="46" y="2628"/>
                    <a:pt x="0" y="2720"/>
                    <a:pt x="23" y="2811"/>
                  </a:cubicBezTo>
                  <a:cubicBezTo>
                    <a:pt x="286" y="3940"/>
                    <a:pt x="913" y="4943"/>
                    <a:pt x="1517" y="5901"/>
                  </a:cubicBezTo>
                  <a:cubicBezTo>
                    <a:pt x="1597" y="6026"/>
                    <a:pt x="1677" y="6163"/>
                    <a:pt x="1756" y="6289"/>
                  </a:cubicBezTo>
                  <a:cubicBezTo>
                    <a:pt x="2201" y="6996"/>
                    <a:pt x="2817" y="7668"/>
                    <a:pt x="3410" y="8330"/>
                  </a:cubicBezTo>
                  <a:cubicBezTo>
                    <a:pt x="4060" y="9037"/>
                    <a:pt x="4733" y="9767"/>
                    <a:pt x="5200" y="10576"/>
                  </a:cubicBezTo>
                  <a:cubicBezTo>
                    <a:pt x="5371" y="11009"/>
                    <a:pt x="5554" y="11443"/>
                    <a:pt x="5736" y="11865"/>
                  </a:cubicBezTo>
                  <a:cubicBezTo>
                    <a:pt x="5770" y="11922"/>
                    <a:pt x="5827" y="11956"/>
                    <a:pt x="5884" y="11956"/>
                  </a:cubicBezTo>
                  <a:cubicBezTo>
                    <a:pt x="5896" y="11956"/>
                    <a:pt x="5919" y="11956"/>
                    <a:pt x="5930" y="11944"/>
                  </a:cubicBezTo>
                  <a:cubicBezTo>
                    <a:pt x="6010" y="11922"/>
                    <a:pt x="6044" y="11830"/>
                    <a:pt x="6033" y="11751"/>
                  </a:cubicBezTo>
                  <a:cubicBezTo>
                    <a:pt x="5907" y="11272"/>
                    <a:pt x="5713" y="10838"/>
                    <a:pt x="5474" y="10416"/>
                  </a:cubicBezTo>
                  <a:cubicBezTo>
                    <a:pt x="4584" y="8079"/>
                    <a:pt x="4026" y="5456"/>
                    <a:pt x="3478" y="2913"/>
                  </a:cubicBezTo>
                  <a:cubicBezTo>
                    <a:pt x="3284" y="1990"/>
                    <a:pt x="3079" y="1032"/>
                    <a:pt x="2863" y="131"/>
                  </a:cubicBezTo>
                  <a:cubicBezTo>
                    <a:pt x="2843" y="53"/>
                    <a:pt x="2774" y="1"/>
                    <a:pt x="27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4057000" y="1610425"/>
              <a:ext cx="201275" cy="276275"/>
            </a:xfrm>
            <a:custGeom>
              <a:avLst/>
              <a:gdLst/>
              <a:ahLst/>
              <a:cxnLst/>
              <a:rect l="l" t="t" r="r" b="b"/>
              <a:pathLst>
                <a:path w="8051" h="11051" extrusionOk="0">
                  <a:moveTo>
                    <a:pt x="5794" y="1"/>
                  </a:moveTo>
                  <a:cubicBezTo>
                    <a:pt x="5740" y="1"/>
                    <a:pt x="5686" y="29"/>
                    <a:pt x="5656" y="81"/>
                  </a:cubicBezTo>
                  <a:cubicBezTo>
                    <a:pt x="5439" y="457"/>
                    <a:pt x="319" y="9272"/>
                    <a:pt x="11" y="10857"/>
                  </a:cubicBezTo>
                  <a:cubicBezTo>
                    <a:pt x="0" y="10925"/>
                    <a:pt x="23" y="10994"/>
                    <a:pt x="80" y="11028"/>
                  </a:cubicBezTo>
                  <a:cubicBezTo>
                    <a:pt x="103" y="11051"/>
                    <a:pt x="137" y="11051"/>
                    <a:pt x="171" y="11051"/>
                  </a:cubicBezTo>
                  <a:cubicBezTo>
                    <a:pt x="194" y="11051"/>
                    <a:pt x="228" y="11051"/>
                    <a:pt x="251" y="11028"/>
                  </a:cubicBezTo>
                  <a:cubicBezTo>
                    <a:pt x="319" y="10971"/>
                    <a:pt x="7515" y="5703"/>
                    <a:pt x="7959" y="5372"/>
                  </a:cubicBezTo>
                  <a:cubicBezTo>
                    <a:pt x="8039" y="5315"/>
                    <a:pt x="8050" y="5212"/>
                    <a:pt x="8005" y="5133"/>
                  </a:cubicBezTo>
                  <a:cubicBezTo>
                    <a:pt x="7977" y="5083"/>
                    <a:pt x="7927" y="5060"/>
                    <a:pt x="7877" y="5060"/>
                  </a:cubicBezTo>
                  <a:cubicBezTo>
                    <a:pt x="7846" y="5060"/>
                    <a:pt x="7815" y="5069"/>
                    <a:pt x="7788" y="5087"/>
                  </a:cubicBezTo>
                  <a:cubicBezTo>
                    <a:pt x="7400" y="5383"/>
                    <a:pt x="1961" y="9374"/>
                    <a:pt x="456" y="10469"/>
                  </a:cubicBezTo>
                  <a:cubicBezTo>
                    <a:pt x="1357" y="8120"/>
                    <a:pt x="5872" y="343"/>
                    <a:pt x="5918" y="264"/>
                  </a:cubicBezTo>
                  <a:cubicBezTo>
                    <a:pt x="5964" y="184"/>
                    <a:pt x="5941" y="81"/>
                    <a:pt x="5872" y="24"/>
                  </a:cubicBezTo>
                  <a:cubicBezTo>
                    <a:pt x="5849" y="8"/>
                    <a:pt x="5822" y="1"/>
                    <a:pt x="57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3912450" y="1789325"/>
              <a:ext cx="155400" cy="99650"/>
            </a:xfrm>
            <a:custGeom>
              <a:avLst/>
              <a:gdLst/>
              <a:ahLst/>
              <a:cxnLst/>
              <a:rect l="l" t="t" r="r" b="b"/>
              <a:pathLst>
                <a:path w="6216" h="3986" extrusionOk="0">
                  <a:moveTo>
                    <a:pt x="176" y="0"/>
                  </a:moveTo>
                  <a:cubicBezTo>
                    <a:pt x="108" y="0"/>
                    <a:pt x="43" y="45"/>
                    <a:pt x="24" y="120"/>
                  </a:cubicBezTo>
                  <a:cubicBezTo>
                    <a:pt x="1" y="212"/>
                    <a:pt x="46" y="303"/>
                    <a:pt x="126" y="326"/>
                  </a:cubicBezTo>
                  <a:cubicBezTo>
                    <a:pt x="1267" y="690"/>
                    <a:pt x="5577" y="3210"/>
                    <a:pt x="5907" y="3895"/>
                  </a:cubicBezTo>
                  <a:cubicBezTo>
                    <a:pt x="5930" y="3952"/>
                    <a:pt x="5987" y="3986"/>
                    <a:pt x="6044" y="3986"/>
                  </a:cubicBezTo>
                  <a:cubicBezTo>
                    <a:pt x="6067" y="3986"/>
                    <a:pt x="6090" y="3986"/>
                    <a:pt x="6113" y="3974"/>
                  </a:cubicBezTo>
                  <a:cubicBezTo>
                    <a:pt x="6181" y="3929"/>
                    <a:pt x="6215" y="3826"/>
                    <a:pt x="6181" y="3746"/>
                  </a:cubicBezTo>
                  <a:cubicBezTo>
                    <a:pt x="5759" y="2857"/>
                    <a:pt x="1221" y="337"/>
                    <a:pt x="217" y="6"/>
                  </a:cubicBezTo>
                  <a:cubicBezTo>
                    <a:pt x="204" y="2"/>
                    <a:pt x="190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4060700" y="1841775"/>
              <a:ext cx="134575" cy="39800"/>
            </a:xfrm>
            <a:custGeom>
              <a:avLst/>
              <a:gdLst/>
              <a:ahLst/>
              <a:cxnLst/>
              <a:rect l="l" t="t" r="r" b="b"/>
              <a:pathLst>
                <a:path w="5383" h="1592" extrusionOk="0">
                  <a:moveTo>
                    <a:pt x="5212" y="0"/>
                  </a:moveTo>
                  <a:cubicBezTo>
                    <a:pt x="5176" y="0"/>
                    <a:pt x="5140" y="14"/>
                    <a:pt x="5109" y="41"/>
                  </a:cubicBezTo>
                  <a:cubicBezTo>
                    <a:pt x="4995" y="143"/>
                    <a:pt x="4744" y="189"/>
                    <a:pt x="4539" y="223"/>
                  </a:cubicBezTo>
                  <a:cubicBezTo>
                    <a:pt x="4470" y="234"/>
                    <a:pt x="4413" y="234"/>
                    <a:pt x="4356" y="246"/>
                  </a:cubicBezTo>
                  <a:cubicBezTo>
                    <a:pt x="4025" y="314"/>
                    <a:pt x="3683" y="383"/>
                    <a:pt x="3341" y="440"/>
                  </a:cubicBezTo>
                  <a:cubicBezTo>
                    <a:pt x="2258" y="634"/>
                    <a:pt x="1141" y="839"/>
                    <a:pt x="126" y="1272"/>
                  </a:cubicBezTo>
                  <a:cubicBezTo>
                    <a:pt x="46" y="1306"/>
                    <a:pt x="0" y="1398"/>
                    <a:pt x="34" y="1489"/>
                  </a:cubicBezTo>
                  <a:cubicBezTo>
                    <a:pt x="57" y="1557"/>
                    <a:pt x="114" y="1591"/>
                    <a:pt x="171" y="1591"/>
                  </a:cubicBezTo>
                  <a:cubicBezTo>
                    <a:pt x="194" y="1591"/>
                    <a:pt x="217" y="1591"/>
                    <a:pt x="228" y="1580"/>
                  </a:cubicBezTo>
                  <a:cubicBezTo>
                    <a:pt x="1220" y="1169"/>
                    <a:pt x="2326" y="964"/>
                    <a:pt x="3398" y="770"/>
                  </a:cubicBezTo>
                  <a:cubicBezTo>
                    <a:pt x="3740" y="713"/>
                    <a:pt x="4082" y="645"/>
                    <a:pt x="4413" y="577"/>
                  </a:cubicBezTo>
                  <a:cubicBezTo>
                    <a:pt x="4459" y="565"/>
                    <a:pt x="4516" y="565"/>
                    <a:pt x="4584" y="554"/>
                  </a:cubicBezTo>
                  <a:cubicBezTo>
                    <a:pt x="4824" y="508"/>
                    <a:pt x="5120" y="462"/>
                    <a:pt x="5314" y="291"/>
                  </a:cubicBezTo>
                  <a:cubicBezTo>
                    <a:pt x="5371" y="234"/>
                    <a:pt x="5382" y="132"/>
                    <a:pt x="5325" y="63"/>
                  </a:cubicBezTo>
                  <a:cubicBezTo>
                    <a:pt x="5294" y="20"/>
                    <a:pt x="5254" y="0"/>
                    <a:pt x="5212" y="0"/>
                  </a:cubicBezTo>
                  <a:close/>
                </a:path>
              </a:pathLst>
            </a:custGeom>
            <a:solidFill>
              <a:srgbClr val="B1B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3948650" y="1845300"/>
              <a:ext cx="109800" cy="37700"/>
            </a:xfrm>
            <a:custGeom>
              <a:avLst/>
              <a:gdLst/>
              <a:ahLst/>
              <a:cxnLst/>
              <a:rect l="l" t="t" r="r" b="b"/>
              <a:pathLst>
                <a:path w="4392" h="1508" extrusionOk="0">
                  <a:moveTo>
                    <a:pt x="172" y="1"/>
                  </a:moveTo>
                  <a:cubicBezTo>
                    <a:pt x="91" y="1"/>
                    <a:pt x="23" y="56"/>
                    <a:pt x="12" y="139"/>
                  </a:cubicBezTo>
                  <a:cubicBezTo>
                    <a:pt x="1" y="230"/>
                    <a:pt x="58" y="321"/>
                    <a:pt x="138" y="333"/>
                  </a:cubicBezTo>
                  <a:cubicBezTo>
                    <a:pt x="982" y="481"/>
                    <a:pt x="1803" y="709"/>
                    <a:pt x="2612" y="926"/>
                  </a:cubicBezTo>
                  <a:cubicBezTo>
                    <a:pt x="2829" y="983"/>
                    <a:pt x="3034" y="1040"/>
                    <a:pt x="3251" y="1097"/>
                  </a:cubicBezTo>
                  <a:cubicBezTo>
                    <a:pt x="3753" y="1234"/>
                    <a:pt x="4049" y="1371"/>
                    <a:pt x="4106" y="1450"/>
                  </a:cubicBezTo>
                  <a:cubicBezTo>
                    <a:pt x="4140" y="1485"/>
                    <a:pt x="4174" y="1507"/>
                    <a:pt x="4220" y="1507"/>
                  </a:cubicBezTo>
                  <a:cubicBezTo>
                    <a:pt x="4254" y="1507"/>
                    <a:pt x="4288" y="1496"/>
                    <a:pt x="4323" y="1473"/>
                  </a:cubicBezTo>
                  <a:cubicBezTo>
                    <a:pt x="4391" y="1405"/>
                    <a:pt x="4391" y="1302"/>
                    <a:pt x="4345" y="1234"/>
                  </a:cubicBezTo>
                  <a:cubicBezTo>
                    <a:pt x="4220" y="1074"/>
                    <a:pt x="3878" y="914"/>
                    <a:pt x="3319" y="766"/>
                  </a:cubicBezTo>
                  <a:cubicBezTo>
                    <a:pt x="3114" y="709"/>
                    <a:pt x="2897" y="652"/>
                    <a:pt x="2681" y="595"/>
                  </a:cubicBezTo>
                  <a:cubicBezTo>
                    <a:pt x="1871" y="379"/>
                    <a:pt x="1039" y="150"/>
                    <a:pt x="195" y="2"/>
                  </a:cubicBezTo>
                  <a:cubicBezTo>
                    <a:pt x="187" y="1"/>
                    <a:pt x="179" y="1"/>
                    <a:pt x="172" y="1"/>
                  </a:cubicBezTo>
                  <a:close/>
                </a:path>
              </a:pathLst>
            </a:custGeom>
            <a:solidFill>
              <a:srgbClr val="B1B6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4067525" y="1712550"/>
              <a:ext cx="136875" cy="166450"/>
            </a:xfrm>
            <a:custGeom>
              <a:avLst/>
              <a:gdLst/>
              <a:ahLst/>
              <a:cxnLst/>
              <a:rect l="l" t="t" r="r" b="b"/>
              <a:pathLst>
                <a:path w="5475" h="6658" extrusionOk="0">
                  <a:moveTo>
                    <a:pt x="5297" y="1"/>
                  </a:moveTo>
                  <a:cubicBezTo>
                    <a:pt x="5241" y="1"/>
                    <a:pt x="5190" y="34"/>
                    <a:pt x="5166" y="90"/>
                  </a:cubicBezTo>
                  <a:cubicBezTo>
                    <a:pt x="5052" y="306"/>
                    <a:pt x="3513" y="2165"/>
                    <a:pt x="2270" y="3659"/>
                  </a:cubicBezTo>
                  <a:cubicBezTo>
                    <a:pt x="1153" y="5016"/>
                    <a:pt x="183" y="6179"/>
                    <a:pt x="47" y="6395"/>
                  </a:cubicBezTo>
                  <a:cubicBezTo>
                    <a:pt x="1" y="6475"/>
                    <a:pt x="24" y="6578"/>
                    <a:pt x="92" y="6624"/>
                  </a:cubicBezTo>
                  <a:cubicBezTo>
                    <a:pt x="115" y="6646"/>
                    <a:pt x="149" y="6658"/>
                    <a:pt x="172" y="6658"/>
                  </a:cubicBezTo>
                  <a:cubicBezTo>
                    <a:pt x="229" y="6658"/>
                    <a:pt x="275" y="6624"/>
                    <a:pt x="309" y="6578"/>
                  </a:cubicBezTo>
                  <a:cubicBezTo>
                    <a:pt x="423" y="6384"/>
                    <a:pt x="1483" y="5118"/>
                    <a:pt x="2498" y="3887"/>
                  </a:cubicBezTo>
                  <a:cubicBezTo>
                    <a:pt x="4197" y="1834"/>
                    <a:pt x="5315" y="477"/>
                    <a:pt x="5429" y="249"/>
                  </a:cubicBezTo>
                  <a:cubicBezTo>
                    <a:pt x="5474" y="158"/>
                    <a:pt x="5440" y="56"/>
                    <a:pt x="5372" y="21"/>
                  </a:cubicBezTo>
                  <a:cubicBezTo>
                    <a:pt x="5347" y="7"/>
                    <a:pt x="5322" y="1"/>
                    <a:pt x="52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3848025" y="1686275"/>
              <a:ext cx="393150" cy="211550"/>
            </a:xfrm>
            <a:custGeom>
              <a:avLst/>
              <a:gdLst/>
              <a:ahLst/>
              <a:cxnLst/>
              <a:rect l="l" t="t" r="r" b="b"/>
              <a:pathLst>
                <a:path w="15726" h="8462" extrusionOk="0">
                  <a:moveTo>
                    <a:pt x="354" y="0"/>
                  </a:moveTo>
                  <a:lnTo>
                    <a:pt x="354" y="0"/>
                  </a:lnTo>
                  <a:cubicBezTo>
                    <a:pt x="12" y="1335"/>
                    <a:pt x="1" y="2794"/>
                    <a:pt x="434" y="4219"/>
                  </a:cubicBezTo>
                  <a:cubicBezTo>
                    <a:pt x="1209" y="6774"/>
                    <a:pt x="4596" y="8256"/>
                    <a:pt x="6820" y="8404"/>
                  </a:cubicBezTo>
                  <a:cubicBezTo>
                    <a:pt x="7388" y="8440"/>
                    <a:pt x="7968" y="8462"/>
                    <a:pt x="8549" y="8462"/>
                  </a:cubicBezTo>
                  <a:cubicBezTo>
                    <a:pt x="11326" y="8462"/>
                    <a:pt x="14122" y="7962"/>
                    <a:pt x="15725" y="6067"/>
                  </a:cubicBezTo>
                  <a:cubicBezTo>
                    <a:pt x="15554" y="5816"/>
                    <a:pt x="15269" y="5576"/>
                    <a:pt x="14904" y="5371"/>
                  </a:cubicBezTo>
                  <a:cubicBezTo>
                    <a:pt x="14633" y="5222"/>
                    <a:pt x="14295" y="5170"/>
                    <a:pt x="13929" y="5170"/>
                  </a:cubicBezTo>
                  <a:cubicBezTo>
                    <a:pt x="13094" y="5170"/>
                    <a:pt x="12111" y="5440"/>
                    <a:pt x="11438" y="5440"/>
                  </a:cubicBezTo>
                  <a:cubicBezTo>
                    <a:pt x="11343" y="5440"/>
                    <a:pt x="11248" y="5440"/>
                    <a:pt x="11155" y="5440"/>
                  </a:cubicBezTo>
                  <a:cubicBezTo>
                    <a:pt x="10176" y="5440"/>
                    <a:pt x="9296" y="5421"/>
                    <a:pt x="8359" y="4983"/>
                  </a:cubicBezTo>
                  <a:cubicBezTo>
                    <a:pt x="7698" y="4668"/>
                    <a:pt x="7036" y="4095"/>
                    <a:pt x="6301" y="4095"/>
                  </a:cubicBezTo>
                  <a:cubicBezTo>
                    <a:pt x="6187" y="4095"/>
                    <a:pt x="6071" y="4109"/>
                    <a:pt x="5953" y="4140"/>
                  </a:cubicBezTo>
                  <a:cubicBezTo>
                    <a:pt x="5360" y="4288"/>
                    <a:pt x="5052" y="4676"/>
                    <a:pt x="4436" y="4767"/>
                  </a:cubicBezTo>
                  <a:cubicBezTo>
                    <a:pt x="4307" y="4785"/>
                    <a:pt x="4184" y="4794"/>
                    <a:pt x="4066" y="4794"/>
                  </a:cubicBezTo>
                  <a:cubicBezTo>
                    <a:pt x="1828" y="4794"/>
                    <a:pt x="1513" y="1636"/>
                    <a:pt x="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3468325" y="1718675"/>
              <a:ext cx="507725" cy="432575"/>
            </a:xfrm>
            <a:custGeom>
              <a:avLst/>
              <a:gdLst/>
              <a:ahLst/>
              <a:cxnLst/>
              <a:rect l="l" t="t" r="r" b="b"/>
              <a:pathLst>
                <a:path w="20309" h="17303" extrusionOk="0">
                  <a:moveTo>
                    <a:pt x="11259" y="1"/>
                  </a:moveTo>
                  <a:cubicBezTo>
                    <a:pt x="10757" y="1"/>
                    <a:pt x="10228" y="31"/>
                    <a:pt x="9670" y="96"/>
                  </a:cubicBezTo>
                  <a:cubicBezTo>
                    <a:pt x="7435" y="358"/>
                    <a:pt x="6089" y="1430"/>
                    <a:pt x="4345" y="2673"/>
                  </a:cubicBezTo>
                  <a:cubicBezTo>
                    <a:pt x="1597" y="4634"/>
                    <a:pt x="0" y="8614"/>
                    <a:pt x="1152" y="12433"/>
                  </a:cubicBezTo>
                  <a:cubicBezTo>
                    <a:pt x="2041" y="15364"/>
                    <a:pt x="5930" y="17063"/>
                    <a:pt x="8473" y="17234"/>
                  </a:cubicBezTo>
                  <a:cubicBezTo>
                    <a:pt x="9132" y="17276"/>
                    <a:pt x="9804" y="17302"/>
                    <a:pt x="10478" y="17302"/>
                  </a:cubicBezTo>
                  <a:cubicBezTo>
                    <a:pt x="15268" y="17302"/>
                    <a:pt x="20092" y="15992"/>
                    <a:pt x="20252" y="9913"/>
                  </a:cubicBezTo>
                  <a:cubicBezTo>
                    <a:pt x="20309" y="7929"/>
                    <a:pt x="20274" y="6036"/>
                    <a:pt x="19294" y="4326"/>
                  </a:cubicBezTo>
                  <a:cubicBezTo>
                    <a:pt x="18507" y="2949"/>
                    <a:pt x="16224" y="1"/>
                    <a:pt x="112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3710350" y="1764650"/>
              <a:ext cx="130000" cy="376325"/>
            </a:xfrm>
            <a:custGeom>
              <a:avLst/>
              <a:gdLst/>
              <a:ahLst/>
              <a:cxnLst/>
              <a:rect l="l" t="t" r="r" b="b"/>
              <a:pathLst>
                <a:path w="5200" h="15053" extrusionOk="0">
                  <a:moveTo>
                    <a:pt x="836" y="0"/>
                  </a:moveTo>
                  <a:cubicBezTo>
                    <a:pt x="743" y="0"/>
                    <a:pt x="672" y="77"/>
                    <a:pt x="662" y="184"/>
                  </a:cubicBezTo>
                  <a:cubicBezTo>
                    <a:pt x="639" y="617"/>
                    <a:pt x="0" y="11028"/>
                    <a:pt x="833" y="14905"/>
                  </a:cubicBezTo>
                  <a:cubicBezTo>
                    <a:pt x="844" y="14996"/>
                    <a:pt x="912" y="15053"/>
                    <a:pt x="1004" y="15053"/>
                  </a:cubicBezTo>
                  <a:cubicBezTo>
                    <a:pt x="1083" y="15053"/>
                    <a:pt x="1152" y="14996"/>
                    <a:pt x="1175" y="14905"/>
                  </a:cubicBezTo>
                  <a:cubicBezTo>
                    <a:pt x="1836" y="11347"/>
                    <a:pt x="4687" y="1643"/>
                    <a:pt x="5166" y="263"/>
                  </a:cubicBezTo>
                  <a:cubicBezTo>
                    <a:pt x="5200" y="161"/>
                    <a:pt x="5154" y="47"/>
                    <a:pt x="5063" y="13"/>
                  </a:cubicBezTo>
                  <a:cubicBezTo>
                    <a:pt x="5043" y="5"/>
                    <a:pt x="5023" y="1"/>
                    <a:pt x="5003" y="1"/>
                  </a:cubicBezTo>
                  <a:cubicBezTo>
                    <a:pt x="4934" y="1"/>
                    <a:pt x="4871" y="47"/>
                    <a:pt x="4835" y="127"/>
                  </a:cubicBezTo>
                  <a:cubicBezTo>
                    <a:pt x="4390" y="1404"/>
                    <a:pt x="1927" y="9796"/>
                    <a:pt x="1015" y="13901"/>
                  </a:cubicBezTo>
                  <a:cubicBezTo>
                    <a:pt x="445" y="9511"/>
                    <a:pt x="1015" y="309"/>
                    <a:pt x="1015" y="206"/>
                  </a:cubicBezTo>
                  <a:cubicBezTo>
                    <a:pt x="1026" y="104"/>
                    <a:pt x="947" y="1"/>
                    <a:pt x="855" y="1"/>
                  </a:cubicBezTo>
                  <a:cubicBezTo>
                    <a:pt x="849" y="0"/>
                    <a:pt x="842" y="0"/>
                    <a:pt x="836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3563250" y="1798200"/>
              <a:ext cx="173625" cy="342775"/>
            </a:xfrm>
            <a:custGeom>
              <a:avLst/>
              <a:gdLst/>
              <a:ahLst/>
              <a:cxnLst/>
              <a:rect l="l" t="t" r="r" b="b"/>
              <a:pathLst>
                <a:path w="6945" h="13711" extrusionOk="0">
                  <a:moveTo>
                    <a:pt x="3104" y="0"/>
                  </a:moveTo>
                  <a:cubicBezTo>
                    <a:pt x="3092" y="0"/>
                    <a:pt x="3080" y="2"/>
                    <a:pt x="3068" y="5"/>
                  </a:cubicBezTo>
                  <a:cubicBezTo>
                    <a:pt x="2977" y="39"/>
                    <a:pt x="2919" y="142"/>
                    <a:pt x="2942" y="244"/>
                  </a:cubicBezTo>
                  <a:cubicBezTo>
                    <a:pt x="3182" y="1282"/>
                    <a:pt x="3410" y="2320"/>
                    <a:pt x="3649" y="3426"/>
                  </a:cubicBezTo>
                  <a:cubicBezTo>
                    <a:pt x="4185" y="5911"/>
                    <a:pt x="4733" y="8454"/>
                    <a:pt x="5508" y="10815"/>
                  </a:cubicBezTo>
                  <a:cubicBezTo>
                    <a:pt x="5086" y="10290"/>
                    <a:pt x="4630" y="9777"/>
                    <a:pt x="4162" y="9275"/>
                  </a:cubicBezTo>
                  <a:cubicBezTo>
                    <a:pt x="3467" y="8511"/>
                    <a:pt x="2794" y="7781"/>
                    <a:pt x="2315" y="6995"/>
                  </a:cubicBezTo>
                  <a:cubicBezTo>
                    <a:pt x="2224" y="6846"/>
                    <a:pt x="2121" y="6698"/>
                    <a:pt x="2030" y="6550"/>
                  </a:cubicBezTo>
                  <a:cubicBezTo>
                    <a:pt x="1357" y="5467"/>
                    <a:pt x="650" y="4361"/>
                    <a:pt x="365" y="3129"/>
                  </a:cubicBezTo>
                  <a:cubicBezTo>
                    <a:pt x="346" y="3042"/>
                    <a:pt x="268" y="2987"/>
                    <a:pt x="189" y="2987"/>
                  </a:cubicBezTo>
                  <a:cubicBezTo>
                    <a:pt x="176" y="2987"/>
                    <a:pt x="162" y="2989"/>
                    <a:pt x="149" y="2992"/>
                  </a:cubicBezTo>
                  <a:cubicBezTo>
                    <a:pt x="57" y="3015"/>
                    <a:pt x="0" y="3118"/>
                    <a:pt x="23" y="3220"/>
                  </a:cubicBezTo>
                  <a:cubicBezTo>
                    <a:pt x="331" y="4520"/>
                    <a:pt x="1049" y="5661"/>
                    <a:pt x="1745" y="6767"/>
                  </a:cubicBezTo>
                  <a:cubicBezTo>
                    <a:pt x="1836" y="6915"/>
                    <a:pt x="1927" y="7063"/>
                    <a:pt x="2019" y="7211"/>
                  </a:cubicBezTo>
                  <a:cubicBezTo>
                    <a:pt x="2520" y="8021"/>
                    <a:pt x="3227" y="8796"/>
                    <a:pt x="3912" y="9549"/>
                  </a:cubicBezTo>
                  <a:cubicBezTo>
                    <a:pt x="4664" y="10370"/>
                    <a:pt x="5428" y="11202"/>
                    <a:pt x="5964" y="12126"/>
                  </a:cubicBezTo>
                  <a:cubicBezTo>
                    <a:pt x="6158" y="12628"/>
                    <a:pt x="6363" y="13129"/>
                    <a:pt x="6591" y="13608"/>
                  </a:cubicBezTo>
                  <a:cubicBezTo>
                    <a:pt x="6614" y="13677"/>
                    <a:pt x="6682" y="13711"/>
                    <a:pt x="6751" y="13711"/>
                  </a:cubicBezTo>
                  <a:cubicBezTo>
                    <a:pt x="6762" y="13711"/>
                    <a:pt x="6785" y="13711"/>
                    <a:pt x="6808" y="13700"/>
                  </a:cubicBezTo>
                  <a:cubicBezTo>
                    <a:pt x="6888" y="13665"/>
                    <a:pt x="6945" y="13574"/>
                    <a:pt x="6922" y="13472"/>
                  </a:cubicBezTo>
                  <a:cubicBezTo>
                    <a:pt x="6785" y="12936"/>
                    <a:pt x="6557" y="12422"/>
                    <a:pt x="6283" y="11944"/>
                  </a:cubicBezTo>
                  <a:cubicBezTo>
                    <a:pt x="5268" y="9264"/>
                    <a:pt x="4619" y="6254"/>
                    <a:pt x="3991" y="3334"/>
                  </a:cubicBezTo>
                  <a:cubicBezTo>
                    <a:pt x="3763" y="2285"/>
                    <a:pt x="3524" y="1191"/>
                    <a:pt x="3284" y="153"/>
                  </a:cubicBezTo>
                  <a:cubicBezTo>
                    <a:pt x="3265" y="64"/>
                    <a:pt x="3184" y="0"/>
                    <a:pt x="3104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3724600" y="1821475"/>
              <a:ext cx="230925" cy="316950"/>
            </a:xfrm>
            <a:custGeom>
              <a:avLst/>
              <a:gdLst/>
              <a:ahLst/>
              <a:cxnLst/>
              <a:rect l="l" t="t" r="r" b="b"/>
              <a:pathLst>
                <a:path w="9237" h="12678" extrusionOk="0">
                  <a:moveTo>
                    <a:pt x="6631" y="1"/>
                  </a:moveTo>
                  <a:cubicBezTo>
                    <a:pt x="6574" y="1"/>
                    <a:pt x="6517" y="31"/>
                    <a:pt x="6489" y="89"/>
                  </a:cubicBezTo>
                  <a:cubicBezTo>
                    <a:pt x="6238" y="522"/>
                    <a:pt x="365" y="10636"/>
                    <a:pt x="12" y="12449"/>
                  </a:cubicBezTo>
                  <a:cubicBezTo>
                    <a:pt x="0" y="12529"/>
                    <a:pt x="23" y="12609"/>
                    <a:pt x="92" y="12655"/>
                  </a:cubicBezTo>
                  <a:cubicBezTo>
                    <a:pt x="114" y="12666"/>
                    <a:pt x="149" y="12677"/>
                    <a:pt x="183" y="12677"/>
                  </a:cubicBezTo>
                  <a:cubicBezTo>
                    <a:pt x="217" y="12677"/>
                    <a:pt x="251" y="12666"/>
                    <a:pt x="285" y="12655"/>
                  </a:cubicBezTo>
                  <a:cubicBezTo>
                    <a:pt x="365" y="12586"/>
                    <a:pt x="8621" y="6543"/>
                    <a:pt x="9134" y="6155"/>
                  </a:cubicBezTo>
                  <a:cubicBezTo>
                    <a:pt x="9214" y="6098"/>
                    <a:pt x="9237" y="5972"/>
                    <a:pt x="9180" y="5893"/>
                  </a:cubicBezTo>
                  <a:cubicBezTo>
                    <a:pt x="9144" y="5835"/>
                    <a:pt x="9085" y="5805"/>
                    <a:pt x="9026" y="5805"/>
                  </a:cubicBezTo>
                  <a:cubicBezTo>
                    <a:pt x="8992" y="5805"/>
                    <a:pt x="8958" y="5815"/>
                    <a:pt x="8929" y="5836"/>
                  </a:cubicBezTo>
                  <a:cubicBezTo>
                    <a:pt x="8495" y="6178"/>
                    <a:pt x="2247" y="10750"/>
                    <a:pt x="525" y="12016"/>
                  </a:cubicBezTo>
                  <a:cubicBezTo>
                    <a:pt x="1551" y="9314"/>
                    <a:pt x="6728" y="396"/>
                    <a:pt x="6785" y="294"/>
                  </a:cubicBezTo>
                  <a:cubicBezTo>
                    <a:pt x="6842" y="203"/>
                    <a:pt x="6819" y="89"/>
                    <a:pt x="6728" y="32"/>
                  </a:cubicBezTo>
                  <a:cubicBezTo>
                    <a:pt x="6699" y="11"/>
                    <a:pt x="6665" y="1"/>
                    <a:pt x="6631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3558675" y="2026675"/>
              <a:ext cx="178200" cy="114300"/>
            </a:xfrm>
            <a:custGeom>
              <a:avLst/>
              <a:gdLst/>
              <a:ahLst/>
              <a:cxnLst/>
              <a:rect l="l" t="t" r="r" b="b"/>
              <a:pathLst>
                <a:path w="7128" h="4572" extrusionOk="0">
                  <a:moveTo>
                    <a:pt x="197" y="1"/>
                  </a:moveTo>
                  <a:cubicBezTo>
                    <a:pt x="123" y="1"/>
                    <a:pt x="53" y="54"/>
                    <a:pt x="35" y="136"/>
                  </a:cubicBezTo>
                  <a:cubicBezTo>
                    <a:pt x="1" y="239"/>
                    <a:pt x="58" y="353"/>
                    <a:pt x="149" y="376"/>
                  </a:cubicBezTo>
                  <a:cubicBezTo>
                    <a:pt x="1460" y="798"/>
                    <a:pt x="6398" y="3683"/>
                    <a:pt x="6774" y="4469"/>
                  </a:cubicBezTo>
                  <a:cubicBezTo>
                    <a:pt x="6808" y="4538"/>
                    <a:pt x="6865" y="4572"/>
                    <a:pt x="6934" y="4572"/>
                  </a:cubicBezTo>
                  <a:cubicBezTo>
                    <a:pt x="6957" y="4572"/>
                    <a:pt x="6979" y="4572"/>
                    <a:pt x="7014" y="4561"/>
                  </a:cubicBezTo>
                  <a:cubicBezTo>
                    <a:pt x="7093" y="4504"/>
                    <a:pt x="7128" y="4390"/>
                    <a:pt x="7082" y="4298"/>
                  </a:cubicBezTo>
                  <a:cubicBezTo>
                    <a:pt x="6603" y="3272"/>
                    <a:pt x="1403" y="376"/>
                    <a:pt x="252" y="11"/>
                  </a:cubicBezTo>
                  <a:cubicBezTo>
                    <a:pt x="234" y="4"/>
                    <a:pt x="215" y="1"/>
                    <a:pt x="197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3728875" y="2086825"/>
              <a:ext cx="154250" cy="45600"/>
            </a:xfrm>
            <a:custGeom>
              <a:avLst/>
              <a:gdLst/>
              <a:ahLst/>
              <a:cxnLst/>
              <a:rect l="l" t="t" r="r" b="b"/>
              <a:pathLst>
                <a:path w="6170" h="1824" extrusionOk="0">
                  <a:moveTo>
                    <a:pt x="5971" y="0"/>
                  </a:moveTo>
                  <a:cubicBezTo>
                    <a:pt x="5931" y="0"/>
                    <a:pt x="5892" y="15"/>
                    <a:pt x="5861" y="45"/>
                  </a:cubicBezTo>
                  <a:cubicBezTo>
                    <a:pt x="5725" y="170"/>
                    <a:pt x="5417" y="216"/>
                    <a:pt x="5200" y="250"/>
                  </a:cubicBezTo>
                  <a:cubicBezTo>
                    <a:pt x="5120" y="262"/>
                    <a:pt x="5052" y="273"/>
                    <a:pt x="4995" y="284"/>
                  </a:cubicBezTo>
                  <a:cubicBezTo>
                    <a:pt x="4607" y="364"/>
                    <a:pt x="4219" y="433"/>
                    <a:pt x="3832" y="501"/>
                  </a:cubicBezTo>
                  <a:cubicBezTo>
                    <a:pt x="2589" y="729"/>
                    <a:pt x="1312" y="969"/>
                    <a:pt x="137" y="1459"/>
                  </a:cubicBezTo>
                  <a:cubicBezTo>
                    <a:pt x="46" y="1493"/>
                    <a:pt x="0" y="1607"/>
                    <a:pt x="35" y="1710"/>
                  </a:cubicBezTo>
                  <a:cubicBezTo>
                    <a:pt x="57" y="1778"/>
                    <a:pt x="126" y="1824"/>
                    <a:pt x="194" y="1824"/>
                  </a:cubicBezTo>
                  <a:cubicBezTo>
                    <a:pt x="217" y="1824"/>
                    <a:pt x="240" y="1824"/>
                    <a:pt x="263" y="1812"/>
                  </a:cubicBezTo>
                  <a:cubicBezTo>
                    <a:pt x="1403" y="1345"/>
                    <a:pt x="2669" y="1106"/>
                    <a:pt x="3889" y="889"/>
                  </a:cubicBezTo>
                  <a:cubicBezTo>
                    <a:pt x="4288" y="820"/>
                    <a:pt x="4676" y="741"/>
                    <a:pt x="5052" y="661"/>
                  </a:cubicBezTo>
                  <a:cubicBezTo>
                    <a:pt x="5109" y="649"/>
                    <a:pt x="5177" y="649"/>
                    <a:pt x="5246" y="638"/>
                  </a:cubicBezTo>
                  <a:cubicBezTo>
                    <a:pt x="5531" y="592"/>
                    <a:pt x="5873" y="535"/>
                    <a:pt x="6090" y="342"/>
                  </a:cubicBezTo>
                  <a:cubicBezTo>
                    <a:pt x="6158" y="273"/>
                    <a:pt x="6169" y="148"/>
                    <a:pt x="6112" y="68"/>
                  </a:cubicBezTo>
                  <a:cubicBezTo>
                    <a:pt x="6074" y="23"/>
                    <a:pt x="6022" y="0"/>
                    <a:pt x="5971" y="0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3600025" y="2090750"/>
              <a:ext cx="126300" cy="43400"/>
            </a:xfrm>
            <a:custGeom>
              <a:avLst/>
              <a:gdLst/>
              <a:ahLst/>
              <a:cxnLst/>
              <a:rect l="l" t="t" r="r" b="b"/>
              <a:pathLst>
                <a:path w="5052" h="1736" extrusionOk="0">
                  <a:moveTo>
                    <a:pt x="206" y="1"/>
                  </a:moveTo>
                  <a:cubicBezTo>
                    <a:pt x="113" y="1"/>
                    <a:pt x="34" y="67"/>
                    <a:pt x="23" y="162"/>
                  </a:cubicBezTo>
                  <a:cubicBezTo>
                    <a:pt x="0" y="264"/>
                    <a:pt x="69" y="367"/>
                    <a:pt x="171" y="390"/>
                  </a:cubicBezTo>
                  <a:cubicBezTo>
                    <a:pt x="1129" y="561"/>
                    <a:pt x="2087" y="823"/>
                    <a:pt x="2999" y="1063"/>
                  </a:cubicBezTo>
                  <a:cubicBezTo>
                    <a:pt x="3250" y="1131"/>
                    <a:pt x="3490" y="1199"/>
                    <a:pt x="3729" y="1268"/>
                  </a:cubicBezTo>
                  <a:cubicBezTo>
                    <a:pt x="4311" y="1416"/>
                    <a:pt x="4641" y="1576"/>
                    <a:pt x="4721" y="1667"/>
                  </a:cubicBezTo>
                  <a:cubicBezTo>
                    <a:pt x="4755" y="1712"/>
                    <a:pt x="4801" y="1735"/>
                    <a:pt x="4847" y="1735"/>
                  </a:cubicBezTo>
                  <a:cubicBezTo>
                    <a:pt x="4892" y="1735"/>
                    <a:pt x="4938" y="1724"/>
                    <a:pt x="4961" y="1690"/>
                  </a:cubicBezTo>
                  <a:cubicBezTo>
                    <a:pt x="5040" y="1621"/>
                    <a:pt x="5052" y="1496"/>
                    <a:pt x="4983" y="1416"/>
                  </a:cubicBezTo>
                  <a:cubicBezTo>
                    <a:pt x="4847" y="1234"/>
                    <a:pt x="4447" y="1051"/>
                    <a:pt x="3820" y="891"/>
                  </a:cubicBezTo>
                  <a:cubicBezTo>
                    <a:pt x="3581" y="823"/>
                    <a:pt x="3330" y="755"/>
                    <a:pt x="3090" y="698"/>
                  </a:cubicBezTo>
                  <a:cubicBezTo>
                    <a:pt x="2155" y="447"/>
                    <a:pt x="1198" y="185"/>
                    <a:pt x="228" y="2"/>
                  </a:cubicBezTo>
                  <a:cubicBezTo>
                    <a:pt x="221" y="1"/>
                    <a:pt x="213" y="1"/>
                    <a:pt x="206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9"/>
            <p:cNvSpPr/>
            <p:nvPr/>
          </p:nvSpPr>
          <p:spPr>
            <a:xfrm>
              <a:off x="3736575" y="1938500"/>
              <a:ext cx="157100" cy="191075"/>
            </a:xfrm>
            <a:custGeom>
              <a:avLst/>
              <a:gdLst/>
              <a:ahLst/>
              <a:cxnLst/>
              <a:rect l="l" t="t" r="r" b="b"/>
              <a:pathLst>
                <a:path w="6284" h="7643" extrusionOk="0">
                  <a:moveTo>
                    <a:pt x="6079" y="1"/>
                  </a:moveTo>
                  <a:cubicBezTo>
                    <a:pt x="6015" y="1"/>
                    <a:pt x="5950" y="42"/>
                    <a:pt x="5918" y="106"/>
                  </a:cubicBezTo>
                  <a:cubicBezTo>
                    <a:pt x="5804" y="356"/>
                    <a:pt x="4025" y="2489"/>
                    <a:pt x="2600" y="4211"/>
                  </a:cubicBezTo>
                  <a:cubicBezTo>
                    <a:pt x="1323" y="5761"/>
                    <a:pt x="206" y="7096"/>
                    <a:pt x="57" y="7335"/>
                  </a:cubicBezTo>
                  <a:cubicBezTo>
                    <a:pt x="0" y="7426"/>
                    <a:pt x="23" y="7552"/>
                    <a:pt x="103" y="7609"/>
                  </a:cubicBezTo>
                  <a:cubicBezTo>
                    <a:pt x="137" y="7631"/>
                    <a:pt x="171" y="7643"/>
                    <a:pt x="206" y="7643"/>
                  </a:cubicBezTo>
                  <a:cubicBezTo>
                    <a:pt x="263" y="7643"/>
                    <a:pt x="320" y="7609"/>
                    <a:pt x="354" y="7552"/>
                  </a:cubicBezTo>
                  <a:cubicBezTo>
                    <a:pt x="491" y="7335"/>
                    <a:pt x="1699" y="5875"/>
                    <a:pt x="2862" y="4461"/>
                  </a:cubicBezTo>
                  <a:cubicBezTo>
                    <a:pt x="4812" y="2112"/>
                    <a:pt x="6101" y="550"/>
                    <a:pt x="6238" y="288"/>
                  </a:cubicBezTo>
                  <a:cubicBezTo>
                    <a:pt x="6283" y="185"/>
                    <a:pt x="6249" y="71"/>
                    <a:pt x="6158" y="26"/>
                  </a:cubicBezTo>
                  <a:cubicBezTo>
                    <a:pt x="6134" y="8"/>
                    <a:pt x="6106" y="1"/>
                    <a:pt x="6079" y="1"/>
                  </a:cubicBezTo>
                  <a:close/>
                </a:path>
              </a:pathLst>
            </a:custGeom>
            <a:solidFill>
              <a:srgbClr val="929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3484850" y="1908625"/>
              <a:ext cx="451000" cy="242575"/>
            </a:xfrm>
            <a:custGeom>
              <a:avLst/>
              <a:gdLst/>
              <a:ahLst/>
              <a:cxnLst/>
              <a:rect l="l" t="t" r="r" b="b"/>
              <a:pathLst>
                <a:path w="18040" h="9703" extrusionOk="0">
                  <a:moveTo>
                    <a:pt x="400" y="1"/>
                  </a:moveTo>
                  <a:lnTo>
                    <a:pt x="400" y="1"/>
                  </a:lnTo>
                  <a:cubicBezTo>
                    <a:pt x="12" y="1529"/>
                    <a:pt x="1" y="3193"/>
                    <a:pt x="491" y="4835"/>
                  </a:cubicBezTo>
                  <a:cubicBezTo>
                    <a:pt x="1380" y="7766"/>
                    <a:pt x="5269" y="9465"/>
                    <a:pt x="7812" y="9636"/>
                  </a:cubicBezTo>
                  <a:cubicBezTo>
                    <a:pt x="8465" y="9677"/>
                    <a:pt x="9132" y="9703"/>
                    <a:pt x="9799" y="9703"/>
                  </a:cubicBezTo>
                  <a:cubicBezTo>
                    <a:pt x="12990" y="9703"/>
                    <a:pt x="16201" y="9123"/>
                    <a:pt x="18040" y="6945"/>
                  </a:cubicBezTo>
                  <a:cubicBezTo>
                    <a:pt x="17835" y="6660"/>
                    <a:pt x="17515" y="6386"/>
                    <a:pt x="17093" y="6158"/>
                  </a:cubicBezTo>
                  <a:cubicBezTo>
                    <a:pt x="16780" y="5982"/>
                    <a:pt x="16388" y="5921"/>
                    <a:pt x="15962" y="5921"/>
                  </a:cubicBezTo>
                  <a:cubicBezTo>
                    <a:pt x="15008" y="5921"/>
                    <a:pt x="13886" y="6227"/>
                    <a:pt x="13114" y="6227"/>
                  </a:cubicBezTo>
                  <a:cubicBezTo>
                    <a:pt x="12974" y="6227"/>
                    <a:pt x="12837" y="6227"/>
                    <a:pt x="12701" y="6227"/>
                  </a:cubicBezTo>
                  <a:cubicBezTo>
                    <a:pt x="11615" y="6227"/>
                    <a:pt x="10634" y="6200"/>
                    <a:pt x="9590" y="5713"/>
                  </a:cubicBezTo>
                  <a:cubicBezTo>
                    <a:pt x="8826" y="5346"/>
                    <a:pt x="8062" y="4686"/>
                    <a:pt x="7208" y="4686"/>
                  </a:cubicBezTo>
                  <a:cubicBezTo>
                    <a:pt x="7081" y="4686"/>
                    <a:pt x="6951" y="4700"/>
                    <a:pt x="6819" y="4733"/>
                  </a:cubicBezTo>
                  <a:cubicBezTo>
                    <a:pt x="6147" y="4904"/>
                    <a:pt x="5793" y="5360"/>
                    <a:pt x="5086" y="5463"/>
                  </a:cubicBezTo>
                  <a:cubicBezTo>
                    <a:pt x="4940" y="5483"/>
                    <a:pt x="4801" y="5493"/>
                    <a:pt x="4667" y="5493"/>
                  </a:cubicBezTo>
                  <a:cubicBezTo>
                    <a:pt x="2098" y="5493"/>
                    <a:pt x="1733" y="1876"/>
                    <a:pt x="4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3687900" y="2122425"/>
              <a:ext cx="111400" cy="137725"/>
            </a:xfrm>
            <a:custGeom>
              <a:avLst/>
              <a:gdLst/>
              <a:ahLst/>
              <a:cxnLst/>
              <a:rect l="l" t="t" r="r" b="b"/>
              <a:pathLst>
                <a:path w="4456" h="5509" extrusionOk="0">
                  <a:moveTo>
                    <a:pt x="20" y="1"/>
                  </a:moveTo>
                  <a:cubicBezTo>
                    <a:pt x="6" y="59"/>
                    <a:pt x="6" y="98"/>
                    <a:pt x="18" y="125"/>
                  </a:cubicBezTo>
                  <a:lnTo>
                    <a:pt x="18" y="125"/>
                  </a:lnTo>
                  <a:cubicBezTo>
                    <a:pt x="18" y="83"/>
                    <a:pt x="19" y="42"/>
                    <a:pt x="20" y="1"/>
                  </a:cubicBezTo>
                  <a:close/>
                  <a:moveTo>
                    <a:pt x="18" y="125"/>
                  </a:moveTo>
                  <a:lnTo>
                    <a:pt x="18" y="125"/>
                  </a:lnTo>
                  <a:cubicBezTo>
                    <a:pt x="0" y="1726"/>
                    <a:pt x="502" y="4163"/>
                    <a:pt x="1902" y="5029"/>
                  </a:cubicBezTo>
                  <a:cubicBezTo>
                    <a:pt x="2517" y="5394"/>
                    <a:pt x="3692" y="5497"/>
                    <a:pt x="4376" y="5508"/>
                  </a:cubicBezTo>
                  <a:cubicBezTo>
                    <a:pt x="4456" y="5269"/>
                    <a:pt x="4456" y="4881"/>
                    <a:pt x="4387" y="4630"/>
                  </a:cubicBezTo>
                  <a:cubicBezTo>
                    <a:pt x="3179" y="4459"/>
                    <a:pt x="2004" y="4402"/>
                    <a:pt x="1354" y="3182"/>
                  </a:cubicBezTo>
                  <a:cubicBezTo>
                    <a:pt x="955" y="2452"/>
                    <a:pt x="1046" y="1814"/>
                    <a:pt x="875" y="1050"/>
                  </a:cubicBezTo>
                  <a:cubicBezTo>
                    <a:pt x="807" y="742"/>
                    <a:pt x="967" y="571"/>
                    <a:pt x="727" y="320"/>
                  </a:cubicBezTo>
                  <a:cubicBezTo>
                    <a:pt x="606" y="195"/>
                    <a:pt x="457" y="175"/>
                    <a:pt x="326" y="175"/>
                  </a:cubicBezTo>
                  <a:cubicBezTo>
                    <a:pt x="266" y="175"/>
                    <a:pt x="209" y="179"/>
                    <a:pt x="160" y="179"/>
                  </a:cubicBezTo>
                  <a:cubicBezTo>
                    <a:pt x="90" y="179"/>
                    <a:pt x="38" y="170"/>
                    <a:pt x="18" y="1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2"/>
          <p:cNvSpPr txBox="1">
            <a:spLocks noGrp="1"/>
          </p:cNvSpPr>
          <p:nvPr>
            <p:ph type="title" idx="3"/>
          </p:nvPr>
        </p:nvSpPr>
        <p:spPr>
          <a:xfrm>
            <a:off x="631571" y="2054723"/>
            <a:ext cx="36651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65%</a:t>
            </a:r>
            <a:endParaRPr/>
          </a:p>
        </p:txBody>
      </p:sp>
      <p:sp>
        <p:nvSpPr>
          <p:cNvPr id="2003" name="Google Shape;2003;p62"/>
          <p:cNvSpPr txBox="1">
            <a:spLocks noGrp="1"/>
          </p:cNvSpPr>
          <p:nvPr>
            <p:ph type="title"/>
          </p:nvPr>
        </p:nvSpPr>
        <p:spPr>
          <a:xfrm>
            <a:off x="631571" y="3448683"/>
            <a:ext cx="36651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97% </a:t>
            </a:r>
            <a:endParaRPr/>
          </a:p>
        </p:txBody>
      </p:sp>
      <p:sp>
        <p:nvSpPr>
          <p:cNvPr id="2004" name="Google Shape;2004;p62"/>
          <p:cNvSpPr txBox="1">
            <a:spLocks noGrp="1"/>
          </p:cNvSpPr>
          <p:nvPr>
            <p:ph type="subTitle" idx="4"/>
          </p:nvPr>
        </p:nvSpPr>
        <p:spPr>
          <a:xfrm>
            <a:off x="631571" y="2634625"/>
            <a:ext cx="3665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</a:t>
            </a:r>
            <a:r>
              <a:rPr lang="en"/>
              <a:t>f </a:t>
            </a:r>
            <a:r>
              <a:rPr lang="en" b="1"/>
              <a:t>vehicular</a:t>
            </a:r>
            <a:r>
              <a:rPr lang="en"/>
              <a:t> </a:t>
            </a:r>
            <a:r>
              <a:rPr lang="en" b="1"/>
              <a:t>traffic</a:t>
            </a:r>
            <a:r>
              <a:rPr lang="en"/>
              <a:t> is caused by private transport alone</a:t>
            </a:r>
            <a:endParaRPr/>
          </a:p>
        </p:txBody>
      </p:sp>
      <p:sp>
        <p:nvSpPr>
          <p:cNvPr id="2006" name="Google Shape;2006;p62"/>
          <p:cNvSpPr txBox="1">
            <a:spLocks noGrp="1"/>
          </p:cNvSpPr>
          <p:nvPr>
            <p:ph type="subTitle" idx="1"/>
          </p:nvPr>
        </p:nvSpPr>
        <p:spPr>
          <a:xfrm>
            <a:off x="631571" y="4015483"/>
            <a:ext cx="36651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transportation growth in </a:t>
            </a:r>
            <a:r>
              <a:rPr lang="en-US" b="1"/>
              <a:t>private transport</a:t>
            </a:r>
            <a:r>
              <a:rPr lang="en-US"/>
              <a:t> within 5 years</a:t>
            </a:r>
            <a:endParaRPr/>
          </a:p>
        </p:txBody>
      </p:sp>
      <p:pic>
        <p:nvPicPr>
          <p:cNvPr id="2052" name="Picture 4" descr="Hong Kong urged to control rising car numbers and traffic congestion with  cohesive transport policies | South China Morning Post">
            <a:extLst>
              <a:ext uri="{FF2B5EF4-FFF2-40B4-BE49-F238E27FC236}">
                <a16:creationId xmlns:a16="http://schemas.microsoft.com/office/drawing/2014/main" id="{B4D1E501-9680-5468-58FA-5E9289F7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96" y="2730228"/>
            <a:ext cx="2837473" cy="1654385"/>
          </a:xfrm>
          <a:prstGeom prst="roundRect">
            <a:avLst>
              <a:gd name="adj" fmla="val 117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KeToll Begins At Cross-Harbour Tunnel On July 23, Will Start At Western &amp;  Eastern Harbour Crossings In August - The HK HUB">
            <a:extLst>
              <a:ext uri="{FF2B5EF4-FFF2-40B4-BE49-F238E27FC236}">
                <a16:creationId xmlns:a16="http://schemas.microsoft.com/office/drawing/2014/main" id="{9383CBFE-5A33-1428-E5D4-D64999252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96" y="642795"/>
            <a:ext cx="2837473" cy="1893597"/>
          </a:xfrm>
          <a:prstGeom prst="roundRect">
            <a:avLst>
              <a:gd name="adj" fmla="val 847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01;p62">
            <a:extLst>
              <a:ext uri="{FF2B5EF4-FFF2-40B4-BE49-F238E27FC236}">
                <a16:creationId xmlns:a16="http://schemas.microsoft.com/office/drawing/2014/main" id="{0F0ADEAB-FEB9-F4CE-D986-92075A24EDC4}"/>
              </a:ext>
            </a:extLst>
          </p:cNvPr>
          <p:cNvSpPr txBox="1">
            <a:spLocks/>
          </p:cNvSpPr>
          <p:nvPr/>
        </p:nvSpPr>
        <p:spPr>
          <a:xfrm>
            <a:off x="631571" y="418957"/>
            <a:ext cx="36651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500,000</a:t>
            </a:r>
          </a:p>
        </p:txBody>
      </p:sp>
      <p:sp>
        <p:nvSpPr>
          <p:cNvPr id="3" name="Google Shape;2004;p62">
            <a:extLst>
              <a:ext uri="{FF2B5EF4-FFF2-40B4-BE49-F238E27FC236}">
                <a16:creationId xmlns:a16="http://schemas.microsoft.com/office/drawing/2014/main" id="{C3D1F7E3-C45C-A9DA-833F-248317420A1F}"/>
              </a:ext>
            </a:extLst>
          </p:cNvPr>
          <p:cNvSpPr txBox="1">
            <a:spLocks/>
          </p:cNvSpPr>
          <p:nvPr/>
        </p:nvSpPr>
        <p:spPr>
          <a:xfrm>
            <a:off x="631571" y="1015186"/>
            <a:ext cx="36651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ind"/>
              <a:buNone/>
              <a:defRPr sz="16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/>
            <a:r>
              <a:rPr lang="en-US"/>
              <a:t>more carbon dioxide is</a:t>
            </a:r>
            <a:r>
              <a:rPr lang="en-US" b="1"/>
              <a:t> emitted from private vehicles </a:t>
            </a:r>
            <a:r>
              <a:rPr lang="en-US"/>
              <a:t>when compared to the MTR alone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" grpId="0"/>
      <p:bldP spid="2003" grpId="0"/>
      <p:bldP spid="2004" grpId="0" build="p"/>
      <p:bldP spid="2006" grpId="0" build="p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Google Shape;3162;p77"/>
          <p:cNvSpPr txBox="1">
            <a:spLocks noGrp="1"/>
          </p:cNvSpPr>
          <p:nvPr>
            <p:ph type="title"/>
          </p:nvPr>
        </p:nvSpPr>
        <p:spPr>
          <a:xfrm>
            <a:off x="770999" y="72677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/>
              <a:t>Key Issues</a:t>
            </a:r>
            <a:endParaRPr lang="en-US"/>
          </a:p>
        </p:txBody>
      </p:sp>
      <p:sp>
        <p:nvSpPr>
          <p:cNvPr id="3163" name="Google Shape;3163;p77"/>
          <p:cNvSpPr txBox="1">
            <a:spLocks noGrp="1"/>
          </p:cNvSpPr>
          <p:nvPr>
            <p:ph type="subTitle" idx="3"/>
          </p:nvPr>
        </p:nvSpPr>
        <p:spPr>
          <a:xfrm>
            <a:off x="687082" y="3344225"/>
            <a:ext cx="241442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/>
              <a:t>Private Vehicles</a:t>
            </a:r>
          </a:p>
        </p:txBody>
      </p:sp>
      <p:sp>
        <p:nvSpPr>
          <p:cNvPr id="2" name="AutoShape 2" descr="KIM, Kylton Jyutaro">
            <a:extLst>
              <a:ext uri="{FF2B5EF4-FFF2-40B4-BE49-F238E27FC236}">
                <a16:creationId xmlns:a16="http://schemas.microsoft.com/office/drawing/2014/main" id="{60D616A3-69D7-F18C-E24F-A744A90B71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KIM, Kylton Jyutaro">
            <a:extLst>
              <a:ext uri="{FF2B5EF4-FFF2-40B4-BE49-F238E27FC236}">
                <a16:creationId xmlns:a16="http://schemas.microsoft.com/office/drawing/2014/main" id="{DB17CB05-6878-CF47-F730-B855ECD6C8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9480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 descr="A car exhausting with smoke coming out of the tire&#10;&#10;Description automatically generated">
            <a:extLst>
              <a:ext uri="{FF2B5EF4-FFF2-40B4-BE49-F238E27FC236}">
                <a16:creationId xmlns:a16="http://schemas.microsoft.com/office/drawing/2014/main" id="{5AD28DF3-7418-60F7-335E-0E39CD77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9" r="2569"/>
          <a:stretch>
            <a:fillRect/>
          </a:stretch>
        </p:blipFill>
        <p:spPr>
          <a:xfrm>
            <a:off x="590606" y="1506118"/>
            <a:ext cx="2581275" cy="1771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232C5-C2B3-7779-6952-35410467940F}"/>
              </a:ext>
            </a:extLst>
          </p:cNvPr>
          <p:cNvSpPr txBox="1"/>
          <p:nvPr/>
        </p:nvSpPr>
        <p:spPr>
          <a:xfrm>
            <a:off x="666158" y="3722028"/>
            <a:ext cx="24343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i="1">
                <a:latin typeface="Montserrat"/>
              </a:rPr>
              <a:t>Overreliance on private vehicles</a:t>
            </a:r>
            <a:endParaRPr lang="en-US" i="1" err="1">
              <a:latin typeface="Montserrat" panose="00000500000000000000" pitchFamily="2" charset="0"/>
            </a:endParaRPr>
          </a:p>
        </p:txBody>
      </p:sp>
      <p:pic>
        <p:nvPicPr>
          <p:cNvPr id="6" name="Picture 5" descr="A city with tall buildings&#10;&#10;Description automatically generated">
            <a:extLst>
              <a:ext uri="{FF2B5EF4-FFF2-40B4-BE49-F238E27FC236}">
                <a16:creationId xmlns:a16="http://schemas.microsoft.com/office/drawing/2014/main" id="{02BC2BEE-90FD-7C35-C300-96B7538C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5" r="6195"/>
          <a:stretch>
            <a:fillRect/>
          </a:stretch>
        </p:blipFill>
        <p:spPr>
          <a:xfrm>
            <a:off x="3306046" y="1500368"/>
            <a:ext cx="2619375" cy="17634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Google Shape;3163;p77">
            <a:extLst>
              <a:ext uri="{FF2B5EF4-FFF2-40B4-BE49-F238E27FC236}">
                <a16:creationId xmlns:a16="http://schemas.microsoft.com/office/drawing/2014/main" id="{C1EEF142-1D15-8ED2-E8B9-9DBBEB4FC4F6}"/>
              </a:ext>
            </a:extLst>
          </p:cNvPr>
          <p:cNvSpPr txBox="1">
            <a:spLocks/>
          </p:cNvSpPr>
          <p:nvPr/>
        </p:nvSpPr>
        <p:spPr>
          <a:xfrm>
            <a:off x="3382468" y="3344225"/>
            <a:ext cx="241442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"/>
              <a:t>Air Pollution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91A13D-D7C9-3EEC-8432-51F561EB56DC}"/>
              </a:ext>
            </a:extLst>
          </p:cNvPr>
          <p:cNvSpPr txBox="1"/>
          <p:nvPr/>
        </p:nvSpPr>
        <p:spPr>
          <a:xfrm>
            <a:off x="3383479" y="3754377"/>
            <a:ext cx="243433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i="1">
                <a:latin typeface="Montserrat"/>
              </a:rPr>
              <a:t>The deterioration of air quality in HK</a:t>
            </a:r>
          </a:p>
        </p:txBody>
      </p:sp>
      <p:pic>
        <p:nvPicPr>
          <p:cNvPr id="22" name="Picture 21" descr="A traffic jam on a highway&#10;&#10;Description automatically generated">
            <a:extLst>
              <a:ext uri="{FF2B5EF4-FFF2-40B4-BE49-F238E27FC236}">
                <a16:creationId xmlns:a16="http://schemas.microsoft.com/office/drawing/2014/main" id="{40F82359-C12C-2B55-44FF-0D17B6D420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16" r="5616"/>
          <a:stretch>
            <a:fillRect/>
          </a:stretch>
        </p:blipFill>
        <p:spPr>
          <a:xfrm>
            <a:off x="6087863" y="1500367"/>
            <a:ext cx="2374310" cy="17831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3" name="Google Shape;3163;p77">
            <a:extLst>
              <a:ext uri="{FF2B5EF4-FFF2-40B4-BE49-F238E27FC236}">
                <a16:creationId xmlns:a16="http://schemas.microsoft.com/office/drawing/2014/main" id="{1C939C58-4F4A-BE60-B9D2-CE5E871AB916}"/>
              </a:ext>
            </a:extLst>
          </p:cNvPr>
          <p:cNvSpPr txBox="1">
            <a:spLocks/>
          </p:cNvSpPr>
          <p:nvPr/>
        </p:nvSpPr>
        <p:spPr>
          <a:xfrm>
            <a:off x="5841365" y="3376574"/>
            <a:ext cx="2867306" cy="92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"/>
              <a:t>Traffic Congestion</a:t>
            </a:r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8FCBF6-0091-185E-3FD8-53EAD6395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9" y="726807"/>
            <a:ext cx="439282" cy="1510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C0715-5A9F-5884-7530-B0B7D37580E3}"/>
              </a:ext>
            </a:extLst>
          </p:cNvPr>
          <p:cNvSpPr txBox="1"/>
          <p:nvPr/>
        </p:nvSpPr>
        <p:spPr>
          <a:xfrm>
            <a:off x="5937584" y="375686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latin typeface="Montserrat"/>
              </a:rPr>
              <a:t>Slows down road commute</a:t>
            </a:r>
          </a:p>
        </p:txBody>
      </p:sp>
    </p:spTree>
    <p:extLst>
      <p:ext uri="{BB962C8B-B14F-4D97-AF65-F5344CB8AC3E}">
        <p14:creationId xmlns:p14="http://schemas.microsoft.com/office/powerpoint/2010/main" val="4169464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3" grpId="0" build="p"/>
      <p:bldP spid="5" grpId="0"/>
      <p:bldP spid="20" grpId="0"/>
      <p:bldP spid="21" grpId="0"/>
      <p:bldP spid="2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58"/>
          <p:cNvSpPr txBox="1">
            <a:spLocks noGrp="1"/>
          </p:cNvSpPr>
          <p:nvPr>
            <p:ph type="title"/>
          </p:nvPr>
        </p:nvSpPr>
        <p:spPr>
          <a:xfrm>
            <a:off x="4466874" y="1716308"/>
            <a:ext cx="4187268" cy="11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Proposal:</a:t>
            </a:r>
            <a:br>
              <a:rPr lang="en">
                <a:solidFill>
                  <a:schemeClr val="dk2"/>
                </a:solidFill>
              </a:rPr>
            </a:br>
            <a:r>
              <a:rPr lang="en-GB" sz="4000" b="0" i="1">
                <a:solidFill>
                  <a:schemeClr val="dk2"/>
                </a:solidFill>
              </a:rPr>
              <a:t>Our Solution</a:t>
            </a:r>
          </a:p>
        </p:txBody>
      </p:sp>
      <p:sp>
        <p:nvSpPr>
          <p:cNvPr id="1780" name="Google Shape;1780;p58"/>
          <p:cNvSpPr txBox="1">
            <a:spLocks noGrp="1"/>
          </p:cNvSpPr>
          <p:nvPr>
            <p:ph type="title" idx="2"/>
          </p:nvPr>
        </p:nvSpPr>
        <p:spPr>
          <a:xfrm>
            <a:off x="4466875" y="479342"/>
            <a:ext cx="1507800" cy="12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82" name="Google Shape;1782;p58"/>
          <p:cNvCxnSpPr/>
          <p:nvPr/>
        </p:nvCxnSpPr>
        <p:spPr>
          <a:xfrm>
            <a:off x="4579225" y="4130500"/>
            <a:ext cx="457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83" name="Google Shape;1783;p58"/>
          <p:cNvGrpSpPr/>
          <p:nvPr/>
        </p:nvGrpSpPr>
        <p:grpSpPr>
          <a:xfrm>
            <a:off x="637011" y="2273714"/>
            <a:ext cx="1847015" cy="2334889"/>
            <a:chOff x="2379350" y="1786050"/>
            <a:chExt cx="615200" cy="777700"/>
          </a:xfrm>
        </p:grpSpPr>
        <p:sp>
          <p:nvSpPr>
            <p:cNvPr id="1784" name="Google Shape;1784;p58"/>
            <p:cNvSpPr/>
            <p:nvPr/>
          </p:nvSpPr>
          <p:spPr>
            <a:xfrm>
              <a:off x="2607700" y="2248825"/>
              <a:ext cx="81825" cy="74325"/>
            </a:xfrm>
            <a:custGeom>
              <a:avLst/>
              <a:gdLst/>
              <a:ahLst/>
              <a:cxnLst/>
              <a:rect l="l" t="t" r="r" b="b"/>
              <a:pathLst>
                <a:path w="3273" h="2973" extrusionOk="0">
                  <a:moveTo>
                    <a:pt x="124" y="0"/>
                  </a:moveTo>
                  <a:cubicBezTo>
                    <a:pt x="80" y="0"/>
                    <a:pt x="41" y="31"/>
                    <a:pt x="23" y="76"/>
                  </a:cubicBezTo>
                  <a:cubicBezTo>
                    <a:pt x="0" y="133"/>
                    <a:pt x="34" y="190"/>
                    <a:pt x="91" y="213"/>
                  </a:cubicBezTo>
                  <a:cubicBezTo>
                    <a:pt x="126" y="224"/>
                    <a:pt x="2611" y="1022"/>
                    <a:pt x="3045" y="2881"/>
                  </a:cubicBezTo>
                  <a:cubicBezTo>
                    <a:pt x="3056" y="2938"/>
                    <a:pt x="3102" y="2972"/>
                    <a:pt x="3147" y="2972"/>
                  </a:cubicBezTo>
                  <a:cubicBezTo>
                    <a:pt x="3159" y="2972"/>
                    <a:pt x="3170" y="2961"/>
                    <a:pt x="3182" y="2961"/>
                  </a:cubicBezTo>
                  <a:cubicBezTo>
                    <a:pt x="3239" y="2950"/>
                    <a:pt x="3273" y="2893"/>
                    <a:pt x="3261" y="2836"/>
                  </a:cubicBezTo>
                  <a:cubicBezTo>
                    <a:pt x="2794" y="851"/>
                    <a:pt x="274" y="30"/>
                    <a:pt x="160" y="8"/>
                  </a:cubicBezTo>
                  <a:cubicBezTo>
                    <a:pt x="148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8"/>
            <p:cNvSpPr/>
            <p:nvPr/>
          </p:nvSpPr>
          <p:spPr>
            <a:xfrm>
              <a:off x="2749375" y="1989600"/>
              <a:ext cx="174200" cy="100175"/>
            </a:xfrm>
            <a:custGeom>
              <a:avLst/>
              <a:gdLst/>
              <a:ahLst/>
              <a:cxnLst/>
              <a:rect l="l" t="t" r="r" b="b"/>
              <a:pathLst>
                <a:path w="6968" h="4007" extrusionOk="0">
                  <a:moveTo>
                    <a:pt x="5950" y="0"/>
                  </a:moveTo>
                  <a:cubicBezTo>
                    <a:pt x="5903" y="0"/>
                    <a:pt x="5191" y="21"/>
                    <a:pt x="3068" y="1232"/>
                  </a:cubicBezTo>
                  <a:cubicBezTo>
                    <a:pt x="867" y="2497"/>
                    <a:pt x="0" y="3581"/>
                    <a:pt x="0" y="3581"/>
                  </a:cubicBezTo>
                  <a:cubicBezTo>
                    <a:pt x="0" y="3581"/>
                    <a:pt x="1825" y="4006"/>
                    <a:pt x="3463" y="4006"/>
                  </a:cubicBezTo>
                  <a:cubicBezTo>
                    <a:pt x="4283" y="4006"/>
                    <a:pt x="5056" y="3900"/>
                    <a:pt x="5531" y="3581"/>
                  </a:cubicBezTo>
                  <a:cubicBezTo>
                    <a:pt x="6967" y="2634"/>
                    <a:pt x="5953" y="0"/>
                    <a:pt x="5953" y="0"/>
                  </a:cubicBezTo>
                  <a:cubicBezTo>
                    <a:pt x="5953" y="0"/>
                    <a:pt x="5952" y="0"/>
                    <a:pt x="5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8"/>
            <p:cNvSpPr/>
            <p:nvPr/>
          </p:nvSpPr>
          <p:spPr>
            <a:xfrm>
              <a:off x="2550100" y="1802000"/>
              <a:ext cx="166800" cy="212975"/>
            </a:xfrm>
            <a:custGeom>
              <a:avLst/>
              <a:gdLst/>
              <a:ahLst/>
              <a:cxnLst/>
              <a:rect l="l" t="t" r="r" b="b"/>
              <a:pathLst>
                <a:path w="6672" h="8519" extrusionOk="0">
                  <a:moveTo>
                    <a:pt x="126" y="1"/>
                  </a:moveTo>
                  <a:cubicBezTo>
                    <a:pt x="1" y="571"/>
                    <a:pt x="343" y="3080"/>
                    <a:pt x="343" y="3080"/>
                  </a:cubicBezTo>
                  <a:cubicBezTo>
                    <a:pt x="753" y="6729"/>
                    <a:pt x="5235" y="8519"/>
                    <a:pt x="5235" y="8519"/>
                  </a:cubicBezTo>
                  <a:cubicBezTo>
                    <a:pt x="6671" y="5851"/>
                    <a:pt x="6557" y="3547"/>
                    <a:pt x="4687" y="1871"/>
                  </a:cubicBezTo>
                  <a:cubicBezTo>
                    <a:pt x="2817" y="195"/>
                    <a:pt x="126" y="1"/>
                    <a:pt x="1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8"/>
            <p:cNvSpPr/>
            <p:nvPr/>
          </p:nvSpPr>
          <p:spPr>
            <a:xfrm>
              <a:off x="2625375" y="1786050"/>
              <a:ext cx="208975" cy="248325"/>
            </a:xfrm>
            <a:custGeom>
              <a:avLst/>
              <a:gdLst/>
              <a:ahLst/>
              <a:cxnLst/>
              <a:rect l="l" t="t" r="r" b="b"/>
              <a:pathLst>
                <a:path w="8359" h="9933" extrusionOk="0">
                  <a:moveTo>
                    <a:pt x="6625" y="0"/>
                  </a:moveTo>
                  <a:cubicBezTo>
                    <a:pt x="4481" y="308"/>
                    <a:pt x="2862" y="2007"/>
                    <a:pt x="1425" y="4379"/>
                  </a:cubicBezTo>
                  <a:cubicBezTo>
                    <a:pt x="0" y="6740"/>
                    <a:pt x="2281" y="9932"/>
                    <a:pt x="2281" y="9932"/>
                  </a:cubicBezTo>
                  <a:cubicBezTo>
                    <a:pt x="2281" y="9932"/>
                    <a:pt x="5941" y="9875"/>
                    <a:pt x="7150" y="6625"/>
                  </a:cubicBezTo>
                  <a:cubicBezTo>
                    <a:pt x="8358" y="3387"/>
                    <a:pt x="6625" y="0"/>
                    <a:pt x="6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8"/>
            <p:cNvSpPr/>
            <p:nvPr/>
          </p:nvSpPr>
          <p:spPr>
            <a:xfrm>
              <a:off x="2687225" y="1989600"/>
              <a:ext cx="210975" cy="140275"/>
            </a:xfrm>
            <a:custGeom>
              <a:avLst/>
              <a:gdLst/>
              <a:ahLst/>
              <a:cxnLst/>
              <a:rect l="l" t="t" r="r" b="b"/>
              <a:pathLst>
                <a:path w="8439" h="5611" extrusionOk="0">
                  <a:moveTo>
                    <a:pt x="8439" y="0"/>
                  </a:moveTo>
                  <a:cubicBezTo>
                    <a:pt x="7093" y="57"/>
                    <a:pt x="4368" y="1653"/>
                    <a:pt x="4368" y="1653"/>
                  </a:cubicBezTo>
                  <a:cubicBezTo>
                    <a:pt x="1129" y="3467"/>
                    <a:pt x="1" y="5610"/>
                    <a:pt x="1" y="5610"/>
                  </a:cubicBezTo>
                  <a:cubicBezTo>
                    <a:pt x="1323" y="4641"/>
                    <a:pt x="2771" y="5359"/>
                    <a:pt x="4755" y="4732"/>
                  </a:cubicBezTo>
                  <a:cubicBezTo>
                    <a:pt x="6740" y="4094"/>
                    <a:pt x="8439" y="0"/>
                    <a:pt x="8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8"/>
            <p:cNvSpPr/>
            <p:nvPr/>
          </p:nvSpPr>
          <p:spPr>
            <a:xfrm>
              <a:off x="2507050" y="1985300"/>
              <a:ext cx="167650" cy="125250"/>
            </a:xfrm>
            <a:custGeom>
              <a:avLst/>
              <a:gdLst/>
              <a:ahLst/>
              <a:cxnLst/>
              <a:rect l="l" t="t" r="r" b="b"/>
              <a:pathLst>
                <a:path w="6706" h="5010" extrusionOk="0">
                  <a:moveTo>
                    <a:pt x="1218" y="1"/>
                  </a:moveTo>
                  <a:cubicBezTo>
                    <a:pt x="808" y="1"/>
                    <a:pt x="400" y="55"/>
                    <a:pt x="1" y="172"/>
                  </a:cubicBezTo>
                  <a:cubicBezTo>
                    <a:pt x="1" y="172"/>
                    <a:pt x="297" y="3661"/>
                    <a:pt x="3353" y="4596"/>
                  </a:cubicBezTo>
                  <a:cubicBezTo>
                    <a:pt x="4442" y="4927"/>
                    <a:pt x="5280" y="5010"/>
                    <a:pt x="5846" y="5010"/>
                  </a:cubicBezTo>
                  <a:cubicBezTo>
                    <a:pt x="6412" y="5010"/>
                    <a:pt x="6706" y="4927"/>
                    <a:pt x="6706" y="4927"/>
                  </a:cubicBezTo>
                  <a:cubicBezTo>
                    <a:pt x="6706" y="4927"/>
                    <a:pt x="6432" y="2624"/>
                    <a:pt x="4984" y="1449"/>
                  </a:cubicBezTo>
                  <a:cubicBezTo>
                    <a:pt x="3871" y="563"/>
                    <a:pt x="2534" y="1"/>
                    <a:pt x="1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8"/>
            <p:cNvSpPr/>
            <p:nvPr/>
          </p:nvSpPr>
          <p:spPr>
            <a:xfrm>
              <a:off x="2429525" y="2168150"/>
              <a:ext cx="214400" cy="108275"/>
            </a:xfrm>
            <a:custGeom>
              <a:avLst/>
              <a:gdLst/>
              <a:ahLst/>
              <a:cxnLst/>
              <a:rect l="l" t="t" r="r" b="b"/>
              <a:pathLst>
                <a:path w="8576" h="4331" extrusionOk="0">
                  <a:moveTo>
                    <a:pt x="4880" y="0"/>
                  </a:moveTo>
                  <a:cubicBezTo>
                    <a:pt x="3410" y="0"/>
                    <a:pt x="1102" y="720"/>
                    <a:pt x="232" y="720"/>
                  </a:cubicBezTo>
                  <a:cubicBezTo>
                    <a:pt x="136" y="720"/>
                    <a:pt x="58" y="711"/>
                    <a:pt x="0" y="692"/>
                  </a:cubicBezTo>
                  <a:lnTo>
                    <a:pt x="0" y="692"/>
                  </a:lnTo>
                  <a:cubicBezTo>
                    <a:pt x="0" y="692"/>
                    <a:pt x="1095" y="3771"/>
                    <a:pt x="3957" y="4181"/>
                  </a:cubicBezTo>
                  <a:cubicBezTo>
                    <a:pt x="4698" y="4290"/>
                    <a:pt x="5364" y="4331"/>
                    <a:pt x="5945" y="4331"/>
                  </a:cubicBezTo>
                  <a:cubicBezTo>
                    <a:pt x="7610" y="4331"/>
                    <a:pt x="8575" y="3999"/>
                    <a:pt x="8575" y="3999"/>
                  </a:cubicBezTo>
                  <a:cubicBezTo>
                    <a:pt x="8575" y="3999"/>
                    <a:pt x="7857" y="772"/>
                    <a:pt x="5611" y="87"/>
                  </a:cubicBezTo>
                  <a:cubicBezTo>
                    <a:pt x="5408" y="26"/>
                    <a:pt x="5159" y="0"/>
                    <a:pt x="4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>
              <a:off x="2689225" y="1842725"/>
              <a:ext cx="77850" cy="171400"/>
            </a:xfrm>
            <a:custGeom>
              <a:avLst/>
              <a:gdLst/>
              <a:ahLst/>
              <a:cxnLst/>
              <a:rect l="l" t="t" r="r" b="b"/>
              <a:pathLst>
                <a:path w="3114" h="6856" extrusionOk="0">
                  <a:moveTo>
                    <a:pt x="2985" y="0"/>
                  </a:moveTo>
                  <a:cubicBezTo>
                    <a:pt x="2942" y="0"/>
                    <a:pt x="2902" y="30"/>
                    <a:pt x="2885" y="71"/>
                  </a:cubicBezTo>
                  <a:lnTo>
                    <a:pt x="35" y="6696"/>
                  </a:lnTo>
                  <a:cubicBezTo>
                    <a:pt x="0" y="6753"/>
                    <a:pt x="35" y="6821"/>
                    <a:pt x="92" y="6844"/>
                  </a:cubicBezTo>
                  <a:cubicBezTo>
                    <a:pt x="103" y="6856"/>
                    <a:pt x="114" y="6856"/>
                    <a:pt x="126" y="6856"/>
                  </a:cubicBezTo>
                  <a:cubicBezTo>
                    <a:pt x="171" y="6856"/>
                    <a:pt x="217" y="6833"/>
                    <a:pt x="228" y="6787"/>
                  </a:cubicBezTo>
                  <a:lnTo>
                    <a:pt x="3090" y="151"/>
                  </a:lnTo>
                  <a:cubicBezTo>
                    <a:pt x="3113" y="94"/>
                    <a:pt x="3090" y="37"/>
                    <a:pt x="3033" y="14"/>
                  </a:cubicBezTo>
                  <a:cubicBezTo>
                    <a:pt x="3018" y="5"/>
                    <a:pt x="3001" y="0"/>
                    <a:pt x="29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>
              <a:off x="2474575" y="2200200"/>
              <a:ext cx="126575" cy="36000"/>
            </a:xfrm>
            <a:custGeom>
              <a:avLst/>
              <a:gdLst/>
              <a:ahLst/>
              <a:cxnLst/>
              <a:rect l="l" t="t" r="r" b="b"/>
              <a:pathLst>
                <a:path w="5063" h="1440" extrusionOk="0">
                  <a:moveTo>
                    <a:pt x="242" y="1"/>
                  </a:moveTo>
                  <a:cubicBezTo>
                    <a:pt x="156" y="1"/>
                    <a:pt x="107" y="3"/>
                    <a:pt x="103" y="3"/>
                  </a:cubicBezTo>
                  <a:cubicBezTo>
                    <a:pt x="46" y="3"/>
                    <a:pt x="0" y="48"/>
                    <a:pt x="0" y="117"/>
                  </a:cubicBezTo>
                  <a:cubicBezTo>
                    <a:pt x="0" y="174"/>
                    <a:pt x="57" y="219"/>
                    <a:pt x="114" y="219"/>
                  </a:cubicBezTo>
                  <a:cubicBezTo>
                    <a:pt x="117" y="219"/>
                    <a:pt x="165" y="218"/>
                    <a:pt x="251" y="218"/>
                  </a:cubicBezTo>
                  <a:cubicBezTo>
                    <a:pt x="797" y="218"/>
                    <a:pt x="2883" y="294"/>
                    <a:pt x="4892" y="1417"/>
                  </a:cubicBezTo>
                  <a:cubicBezTo>
                    <a:pt x="4903" y="1428"/>
                    <a:pt x="4926" y="1440"/>
                    <a:pt x="4937" y="1440"/>
                  </a:cubicBezTo>
                  <a:cubicBezTo>
                    <a:pt x="4983" y="1440"/>
                    <a:pt x="5017" y="1417"/>
                    <a:pt x="5040" y="1382"/>
                  </a:cubicBezTo>
                  <a:cubicBezTo>
                    <a:pt x="5063" y="1325"/>
                    <a:pt x="5051" y="1257"/>
                    <a:pt x="4994" y="1223"/>
                  </a:cubicBezTo>
                  <a:cubicBezTo>
                    <a:pt x="2931" y="78"/>
                    <a:pt x="800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>
              <a:off x="2680950" y="2009550"/>
              <a:ext cx="12850" cy="547075"/>
            </a:xfrm>
            <a:custGeom>
              <a:avLst/>
              <a:gdLst/>
              <a:ahLst/>
              <a:cxnLst/>
              <a:rect l="l" t="t" r="r" b="b"/>
              <a:pathLst>
                <a:path w="514" h="21883" extrusionOk="0">
                  <a:moveTo>
                    <a:pt x="217" y="0"/>
                  </a:moveTo>
                  <a:cubicBezTo>
                    <a:pt x="103" y="0"/>
                    <a:pt x="1" y="103"/>
                    <a:pt x="1" y="217"/>
                  </a:cubicBezTo>
                  <a:lnTo>
                    <a:pt x="80" y="21666"/>
                  </a:lnTo>
                  <a:cubicBezTo>
                    <a:pt x="80" y="21791"/>
                    <a:pt x="172" y="21882"/>
                    <a:pt x="297" y="21882"/>
                  </a:cubicBezTo>
                  <a:cubicBezTo>
                    <a:pt x="423" y="21882"/>
                    <a:pt x="514" y="21791"/>
                    <a:pt x="514" y="21666"/>
                  </a:cubicBezTo>
                  <a:lnTo>
                    <a:pt x="445" y="217"/>
                  </a:lnTo>
                  <a:cubicBezTo>
                    <a:pt x="445" y="91"/>
                    <a:pt x="343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>
              <a:off x="2641050" y="2087050"/>
              <a:ext cx="50475" cy="83875"/>
            </a:xfrm>
            <a:custGeom>
              <a:avLst/>
              <a:gdLst/>
              <a:ahLst/>
              <a:cxnLst/>
              <a:rect l="l" t="t" r="r" b="b"/>
              <a:pathLst>
                <a:path w="2019" h="3355" extrusionOk="0">
                  <a:moveTo>
                    <a:pt x="153" y="1"/>
                  </a:moveTo>
                  <a:cubicBezTo>
                    <a:pt x="124" y="1"/>
                    <a:pt x="107" y="2"/>
                    <a:pt x="103" y="2"/>
                  </a:cubicBezTo>
                  <a:cubicBezTo>
                    <a:pt x="46" y="2"/>
                    <a:pt x="0" y="59"/>
                    <a:pt x="0" y="116"/>
                  </a:cubicBezTo>
                  <a:cubicBezTo>
                    <a:pt x="12" y="184"/>
                    <a:pt x="57" y="218"/>
                    <a:pt x="126" y="218"/>
                  </a:cubicBezTo>
                  <a:cubicBezTo>
                    <a:pt x="126" y="218"/>
                    <a:pt x="135" y="218"/>
                    <a:pt x="153" y="218"/>
                  </a:cubicBezTo>
                  <a:cubicBezTo>
                    <a:pt x="259" y="218"/>
                    <a:pt x="645" y="243"/>
                    <a:pt x="1015" y="583"/>
                  </a:cubicBezTo>
                  <a:cubicBezTo>
                    <a:pt x="1528" y="1062"/>
                    <a:pt x="1802" y="1986"/>
                    <a:pt x="1779" y="3240"/>
                  </a:cubicBezTo>
                  <a:cubicBezTo>
                    <a:pt x="1779" y="3309"/>
                    <a:pt x="1825" y="3354"/>
                    <a:pt x="1893" y="3354"/>
                  </a:cubicBezTo>
                  <a:cubicBezTo>
                    <a:pt x="1950" y="3354"/>
                    <a:pt x="1996" y="3309"/>
                    <a:pt x="1996" y="3252"/>
                  </a:cubicBezTo>
                  <a:cubicBezTo>
                    <a:pt x="2019" y="1906"/>
                    <a:pt x="1733" y="948"/>
                    <a:pt x="1163" y="424"/>
                  </a:cubicBezTo>
                  <a:cubicBezTo>
                    <a:pt x="744" y="33"/>
                    <a:pt x="300" y="1"/>
                    <a:pt x="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>
              <a:off x="2685225" y="2372550"/>
              <a:ext cx="89250" cy="54375"/>
            </a:xfrm>
            <a:custGeom>
              <a:avLst/>
              <a:gdLst/>
              <a:ahLst/>
              <a:cxnLst/>
              <a:rect l="l" t="t" r="r" b="b"/>
              <a:pathLst>
                <a:path w="3570" h="2175" extrusionOk="0">
                  <a:moveTo>
                    <a:pt x="2798" y="1"/>
                  </a:moveTo>
                  <a:cubicBezTo>
                    <a:pt x="1347" y="1"/>
                    <a:pt x="94" y="1914"/>
                    <a:pt x="35" y="2003"/>
                  </a:cubicBezTo>
                  <a:cubicBezTo>
                    <a:pt x="1" y="2060"/>
                    <a:pt x="12" y="2128"/>
                    <a:pt x="69" y="2163"/>
                  </a:cubicBezTo>
                  <a:cubicBezTo>
                    <a:pt x="81" y="2174"/>
                    <a:pt x="103" y="2174"/>
                    <a:pt x="126" y="2174"/>
                  </a:cubicBezTo>
                  <a:cubicBezTo>
                    <a:pt x="160" y="2174"/>
                    <a:pt x="195" y="2163"/>
                    <a:pt x="217" y="2128"/>
                  </a:cubicBezTo>
                  <a:cubicBezTo>
                    <a:pt x="227" y="2108"/>
                    <a:pt x="1463" y="219"/>
                    <a:pt x="2809" y="219"/>
                  </a:cubicBezTo>
                  <a:cubicBezTo>
                    <a:pt x="3005" y="219"/>
                    <a:pt x="3202" y="259"/>
                    <a:pt x="3399" y="350"/>
                  </a:cubicBezTo>
                  <a:cubicBezTo>
                    <a:pt x="3417" y="361"/>
                    <a:pt x="3435" y="366"/>
                    <a:pt x="3453" y="366"/>
                  </a:cubicBezTo>
                  <a:cubicBezTo>
                    <a:pt x="3490" y="366"/>
                    <a:pt x="3524" y="343"/>
                    <a:pt x="3547" y="304"/>
                  </a:cubicBezTo>
                  <a:cubicBezTo>
                    <a:pt x="3570" y="247"/>
                    <a:pt x="3547" y="179"/>
                    <a:pt x="3490" y="156"/>
                  </a:cubicBezTo>
                  <a:cubicBezTo>
                    <a:pt x="3257" y="48"/>
                    <a:pt x="3025" y="1"/>
                    <a:pt x="27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>
              <a:off x="2683225" y="2199975"/>
              <a:ext cx="60750" cy="38225"/>
            </a:xfrm>
            <a:custGeom>
              <a:avLst/>
              <a:gdLst/>
              <a:ahLst/>
              <a:cxnLst/>
              <a:rect l="l" t="t" r="r" b="b"/>
              <a:pathLst>
                <a:path w="2430" h="1529" extrusionOk="0">
                  <a:moveTo>
                    <a:pt x="2304" y="0"/>
                  </a:moveTo>
                  <a:cubicBezTo>
                    <a:pt x="913" y="80"/>
                    <a:pt x="81" y="1300"/>
                    <a:pt x="35" y="1357"/>
                  </a:cubicBezTo>
                  <a:cubicBezTo>
                    <a:pt x="1" y="1403"/>
                    <a:pt x="24" y="1471"/>
                    <a:pt x="69" y="1506"/>
                  </a:cubicBezTo>
                  <a:cubicBezTo>
                    <a:pt x="92" y="1517"/>
                    <a:pt x="115" y="1528"/>
                    <a:pt x="126" y="1528"/>
                  </a:cubicBezTo>
                  <a:cubicBezTo>
                    <a:pt x="172" y="1528"/>
                    <a:pt x="206" y="1506"/>
                    <a:pt x="218" y="1483"/>
                  </a:cubicBezTo>
                  <a:cubicBezTo>
                    <a:pt x="229" y="1471"/>
                    <a:pt x="1027" y="297"/>
                    <a:pt x="2316" y="228"/>
                  </a:cubicBezTo>
                  <a:cubicBezTo>
                    <a:pt x="2384" y="217"/>
                    <a:pt x="2430" y="171"/>
                    <a:pt x="2418" y="114"/>
                  </a:cubicBezTo>
                  <a:cubicBezTo>
                    <a:pt x="2418" y="46"/>
                    <a:pt x="2373" y="0"/>
                    <a:pt x="2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8"/>
            <p:cNvSpPr/>
            <p:nvPr/>
          </p:nvSpPr>
          <p:spPr>
            <a:xfrm>
              <a:off x="2720875" y="2140550"/>
              <a:ext cx="253725" cy="144675"/>
            </a:xfrm>
            <a:custGeom>
              <a:avLst/>
              <a:gdLst/>
              <a:ahLst/>
              <a:cxnLst/>
              <a:rect l="l" t="t" r="r" b="b"/>
              <a:pathLst>
                <a:path w="10149" h="5787" extrusionOk="0">
                  <a:moveTo>
                    <a:pt x="3953" y="0"/>
                  </a:moveTo>
                  <a:cubicBezTo>
                    <a:pt x="3515" y="0"/>
                    <a:pt x="3037" y="104"/>
                    <a:pt x="2554" y="393"/>
                  </a:cubicBezTo>
                  <a:cubicBezTo>
                    <a:pt x="821" y="1442"/>
                    <a:pt x="0" y="2651"/>
                    <a:pt x="0" y="2651"/>
                  </a:cubicBezTo>
                  <a:cubicBezTo>
                    <a:pt x="0" y="2651"/>
                    <a:pt x="6682" y="3883"/>
                    <a:pt x="7423" y="4464"/>
                  </a:cubicBezTo>
                  <a:cubicBezTo>
                    <a:pt x="8164" y="5046"/>
                    <a:pt x="9236" y="5787"/>
                    <a:pt x="9236" y="5787"/>
                  </a:cubicBezTo>
                  <a:cubicBezTo>
                    <a:pt x="9236" y="5787"/>
                    <a:pt x="10149" y="1773"/>
                    <a:pt x="8666" y="1112"/>
                  </a:cubicBezTo>
                  <a:cubicBezTo>
                    <a:pt x="7817" y="736"/>
                    <a:pt x="7060" y="654"/>
                    <a:pt x="6564" y="654"/>
                  </a:cubicBezTo>
                  <a:cubicBezTo>
                    <a:pt x="6189" y="654"/>
                    <a:pt x="5964" y="701"/>
                    <a:pt x="5964" y="701"/>
                  </a:cubicBezTo>
                  <a:cubicBezTo>
                    <a:pt x="5964" y="701"/>
                    <a:pt x="5091" y="0"/>
                    <a:pt x="3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8"/>
            <p:cNvSpPr/>
            <p:nvPr/>
          </p:nvSpPr>
          <p:spPr>
            <a:xfrm>
              <a:off x="2869950" y="2156900"/>
              <a:ext cx="104650" cy="128325"/>
            </a:xfrm>
            <a:custGeom>
              <a:avLst/>
              <a:gdLst/>
              <a:ahLst/>
              <a:cxnLst/>
              <a:rect l="l" t="t" r="r" b="b"/>
              <a:pathLst>
                <a:path w="4186" h="5133" extrusionOk="0">
                  <a:moveTo>
                    <a:pt x="601" y="0"/>
                  </a:moveTo>
                  <a:cubicBezTo>
                    <a:pt x="226" y="0"/>
                    <a:pt x="1" y="47"/>
                    <a:pt x="1" y="47"/>
                  </a:cubicBezTo>
                  <a:cubicBezTo>
                    <a:pt x="1" y="47"/>
                    <a:pt x="3194" y="2351"/>
                    <a:pt x="3273" y="5133"/>
                  </a:cubicBezTo>
                  <a:cubicBezTo>
                    <a:pt x="3273" y="5133"/>
                    <a:pt x="4186" y="1119"/>
                    <a:pt x="2703" y="458"/>
                  </a:cubicBezTo>
                  <a:cubicBezTo>
                    <a:pt x="1854" y="82"/>
                    <a:pt x="1097" y="0"/>
                    <a:pt x="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8"/>
            <p:cNvSpPr/>
            <p:nvPr/>
          </p:nvSpPr>
          <p:spPr>
            <a:xfrm>
              <a:off x="2759925" y="2347575"/>
              <a:ext cx="234625" cy="216175"/>
            </a:xfrm>
            <a:custGeom>
              <a:avLst/>
              <a:gdLst/>
              <a:ahLst/>
              <a:cxnLst/>
              <a:rect l="l" t="t" r="r" b="b"/>
              <a:pathLst>
                <a:path w="9385" h="8647" extrusionOk="0">
                  <a:moveTo>
                    <a:pt x="2794" y="1"/>
                  </a:moveTo>
                  <a:cubicBezTo>
                    <a:pt x="1016" y="1"/>
                    <a:pt x="0" y="1132"/>
                    <a:pt x="0" y="1132"/>
                  </a:cubicBezTo>
                  <a:cubicBezTo>
                    <a:pt x="171" y="3173"/>
                    <a:pt x="2372" y="3880"/>
                    <a:pt x="5040" y="4712"/>
                  </a:cubicBezTo>
                  <a:cubicBezTo>
                    <a:pt x="7709" y="5533"/>
                    <a:pt x="8119" y="8646"/>
                    <a:pt x="8587" y="8646"/>
                  </a:cubicBezTo>
                  <a:cubicBezTo>
                    <a:pt x="9054" y="8646"/>
                    <a:pt x="9385" y="7016"/>
                    <a:pt x="8917" y="4986"/>
                  </a:cubicBezTo>
                  <a:cubicBezTo>
                    <a:pt x="8450" y="2945"/>
                    <a:pt x="6637" y="2945"/>
                    <a:pt x="6637" y="2945"/>
                  </a:cubicBezTo>
                  <a:cubicBezTo>
                    <a:pt x="6637" y="2945"/>
                    <a:pt x="6192" y="664"/>
                    <a:pt x="3797" y="117"/>
                  </a:cubicBezTo>
                  <a:cubicBezTo>
                    <a:pt x="3440" y="35"/>
                    <a:pt x="3106" y="1"/>
                    <a:pt x="2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8"/>
            <p:cNvSpPr/>
            <p:nvPr/>
          </p:nvSpPr>
          <p:spPr>
            <a:xfrm>
              <a:off x="2925825" y="2421175"/>
              <a:ext cx="68725" cy="142575"/>
            </a:xfrm>
            <a:custGeom>
              <a:avLst/>
              <a:gdLst/>
              <a:ahLst/>
              <a:cxnLst/>
              <a:rect l="l" t="t" r="r" b="b"/>
              <a:pathLst>
                <a:path w="2749" h="5703" extrusionOk="0">
                  <a:moveTo>
                    <a:pt x="1" y="1"/>
                  </a:moveTo>
                  <a:lnTo>
                    <a:pt x="1107" y="4243"/>
                  </a:lnTo>
                  <a:cubicBezTo>
                    <a:pt x="1529" y="5041"/>
                    <a:pt x="1734" y="5702"/>
                    <a:pt x="1951" y="5702"/>
                  </a:cubicBezTo>
                  <a:cubicBezTo>
                    <a:pt x="2418" y="5702"/>
                    <a:pt x="2749" y="4072"/>
                    <a:pt x="2281" y="2042"/>
                  </a:cubicBezTo>
                  <a:cubicBezTo>
                    <a:pt x="181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8"/>
            <p:cNvSpPr/>
            <p:nvPr/>
          </p:nvSpPr>
          <p:spPr>
            <a:xfrm>
              <a:off x="2595150" y="2426550"/>
              <a:ext cx="96100" cy="68775"/>
            </a:xfrm>
            <a:custGeom>
              <a:avLst/>
              <a:gdLst/>
              <a:ahLst/>
              <a:cxnLst/>
              <a:rect l="l" t="t" r="r" b="b"/>
              <a:pathLst>
                <a:path w="3844" h="2751" extrusionOk="0">
                  <a:moveTo>
                    <a:pt x="115" y="0"/>
                  </a:moveTo>
                  <a:cubicBezTo>
                    <a:pt x="66" y="0"/>
                    <a:pt x="22" y="33"/>
                    <a:pt x="12" y="82"/>
                  </a:cubicBezTo>
                  <a:cubicBezTo>
                    <a:pt x="0" y="151"/>
                    <a:pt x="35" y="208"/>
                    <a:pt x="92" y="219"/>
                  </a:cubicBezTo>
                  <a:cubicBezTo>
                    <a:pt x="126" y="219"/>
                    <a:pt x="3102" y="915"/>
                    <a:pt x="3615" y="2671"/>
                  </a:cubicBezTo>
                  <a:cubicBezTo>
                    <a:pt x="3627" y="2716"/>
                    <a:pt x="3672" y="2751"/>
                    <a:pt x="3718" y="2751"/>
                  </a:cubicBezTo>
                  <a:cubicBezTo>
                    <a:pt x="3729" y="2751"/>
                    <a:pt x="3741" y="2739"/>
                    <a:pt x="3752" y="2739"/>
                  </a:cubicBezTo>
                  <a:cubicBezTo>
                    <a:pt x="3809" y="2728"/>
                    <a:pt x="3843" y="2659"/>
                    <a:pt x="3820" y="2602"/>
                  </a:cubicBezTo>
                  <a:cubicBezTo>
                    <a:pt x="3273" y="721"/>
                    <a:pt x="263" y="37"/>
                    <a:pt x="137" y="3"/>
                  </a:cubicBezTo>
                  <a:cubicBezTo>
                    <a:pt x="130" y="1"/>
                    <a:pt x="123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8"/>
            <p:cNvSpPr/>
            <p:nvPr/>
          </p:nvSpPr>
          <p:spPr>
            <a:xfrm>
              <a:off x="2379350" y="2345000"/>
              <a:ext cx="264575" cy="129225"/>
            </a:xfrm>
            <a:custGeom>
              <a:avLst/>
              <a:gdLst/>
              <a:ahLst/>
              <a:cxnLst/>
              <a:rect l="l" t="t" r="r" b="b"/>
              <a:pathLst>
                <a:path w="10583" h="5169" extrusionOk="0">
                  <a:moveTo>
                    <a:pt x="511" y="1"/>
                  </a:moveTo>
                  <a:cubicBezTo>
                    <a:pt x="331" y="1"/>
                    <a:pt x="159" y="33"/>
                    <a:pt x="0" y="106"/>
                  </a:cubicBezTo>
                  <a:cubicBezTo>
                    <a:pt x="0" y="106"/>
                    <a:pt x="1563" y="1486"/>
                    <a:pt x="1871" y="2341"/>
                  </a:cubicBezTo>
                  <a:cubicBezTo>
                    <a:pt x="2085" y="2950"/>
                    <a:pt x="4164" y="5169"/>
                    <a:pt x="7010" y="5169"/>
                  </a:cubicBezTo>
                  <a:cubicBezTo>
                    <a:pt x="8108" y="5169"/>
                    <a:pt x="9320" y="4839"/>
                    <a:pt x="10582" y="3960"/>
                  </a:cubicBezTo>
                  <a:cubicBezTo>
                    <a:pt x="10582" y="3960"/>
                    <a:pt x="8849" y="1406"/>
                    <a:pt x="6637" y="1212"/>
                  </a:cubicBezTo>
                  <a:cubicBezTo>
                    <a:pt x="6331" y="1185"/>
                    <a:pt x="6049" y="1174"/>
                    <a:pt x="5790" y="1174"/>
                  </a:cubicBezTo>
                  <a:cubicBezTo>
                    <a:pt x="4175" y="1174"/>
                    <a:pt x="3456" y="1623"/>
                    <a:pt x="3456" y="1623"/>
                  </a:cubicBezTo>
                  <a:cubicBezTo>
                    <a:pt x="3456" y="1623"/>
                    <a:pt x="1790" y="1"/>
                    <a:pt x="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8"/>
            <p:cNvSpPr/>
            <p:nvPr/>
          </p:nvSpPr>
          <p:spPr>
            <a:xfrm>
              <a:off x="2465725" y="2374325"/>
              <a:ext cx="178200" cy="99875"/>
            </a:xfrm>
            <a:custGeom>
              <a:avLst/>
              <a:gdLst/>
              <a:ahLst/>
              <a:cxnLst/>
              <a:rect l="l" t="t" r="r" b="b"/>
              <a:pathLst>
                <a:path w="7128" h="3995" extrusionOk="0">
                  <a:moveTo>
                    <a:pt x="2335" y="1"/>
                  </a:moveTo>
                  <a:cubicBezTo>
                    <a:pt x="720" y="1"/>
                    <a:pt x="1" y="450"/>
                    <a:pt x="1" y="450"/>
                  </a:cubicBezTo>
                  <a:cubicBezTo>
                    <a:pt x="1" y="450"/>
                    <a:pt x="2133" y="2673"/>
                    <a:pt x="2315" y="3859"/>
                  </a:cubicBezTo>
                  <a:cubicBezTo>
                    <a:pt x="2704" y="3945"/>
                    <a:pt x="3115" y="3995"/>
                    <a:pt x="3543" y="3995"/>
                  </a:cubicBezTo>
                  <a:cubicBezTo>
                    <a:pt x="4645" y="3995"/>
                    <a:pt x="5862" y="3666"/>
                    <a:pt x="7127" y="2787"/>
                  </a:cubicBezTo>
                  <a:cubicBezTo>
                    <a:pt x="7127" y="2787"/>
                    <a:pt x="5394" y="233"/>
                    <a:pt x="3182" y="39"/>
                  </a:cubicBezTo>
                  <a:cubicBezTo>
                    <a:pt x="2876" y="12"/>
                    <a:pt x="2594" y="1"/>
                    <a:pt x="2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8"/>
            <p:cNvSpPr/>
            <p:nvPr/>
          </p:nvSpPr>
          <p:spPr>
            <a:xfrm>
              <a:off x="2517900" y="2421550"/>
              <a:ext cx="104350" cy="21900"/>
            </a:xfrm>
            <a:custGeom>
              <a:avLst/>
              <a:gdLst/>
              <a:ahLst/>
              <a:cxnLst/>
              <a:rect l="l" t="t" r="r" b="b"/>
              <a:pathLst>
                <a:path w="4174" h="876" extrusionOk="0">
                  <a:moveTo>
                    <a:pt x="116" y="0"/>
                  </a:moveTo>
                  <a:cubicBezTo>
                    <a:pt x="76" y="0"/>
                    <a:pt x="40" y="23"/>
                    <a:pt x="23" y="66"/>
                  </a:cubicBezTo>
                  <a:cubicBezTo>
                    <a:pt x="0" y="123"/>
                    <a:pt x="34" y="191"/>
                    <a:pt x="91" y="214"/>
                  </a:cubicBezTo>
                  <a:cubicBezTo>
                    <a:pt x="753" y="453"/>
                    <a:pt x="3900" y="853"/>
                    <a:pt x="4037" y="875"/>
                  </a:cubicBezTo>
                  <a:lnTo>
                    <a:pt x="4048" y="875"/>
                  </a:lnTo>
                  <a:cubicBezTo>
                    <a:pt x="4105" y="875"/>
                    <a:pt x="4151" y="830"/>
                    <a:pt x="4162" y="784"/>
                  </a:cubicBezTo>
                  <a:cubicBezTo>
                    <a:pt x="4174" y="716"/>
                    <a:pt x="4128" y="659"/>
                    <a:pt x="4071" y="659"/>
                  </a:cubicBezTo>
                  <a:cubicBezTo>
                    <a:pt x="4037" y="647"/>
                    <a:pt x="810" y="237"/>
                    <a:pt x="160" y="9"/>
                  </a:cubicBezTo>
                  <a:cubicBezTo>
                    <a:pt x="145" y="3"/>
                    <a:pt x="130" y="0"/>
                    <a:pt x="1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8"/>
            <p:cNvSpPr/>
            <p:nvPr/>
          </p:nvSpPr>
          <p:spPr>
            <a:xfrm>
              <a:off x="2852575" y="2204775"/>
              <a:ext cx="48775" cy="45975"/>
            </a:xfrm>
            <a:custGeom>
              <a:avLst/>
              <a:gdLst/>
              <a:ahLst/>
              <a:cxnLst/>
              <a:rect l="l" t="t" r="r" b="b"/>
              <a:pathLst>
                <a:path w="1951" h="1839" extrusionOk="0">
                  <a:moveTo>
                    <a:pt x="121" y="1"/>
                  </a:moveTo>
                  <a:cubicBezTo>
                    <a:pt x="92" y="1"/>
                    <a:pt x="64" y="12"/>
                    <a:pt x="46" y="36"/>
                  </a:cubicBezTo>
                  <a:cubicBezTo>
                    <a:pt x="0" y="82"/>
                    <a:pt x="0" y="150"/>
                    <a:pt x="46" y="185"/>
                  </a:cubicBezTo>
                  <a:lnTo>
                    <a:pt x="1756" y="1804"/>
                  </a:lnTo>
                  <a:cubicBezTo>
                    <a:pt x="1768" y="1827"/>
                    <a:pt x="1802" y="1838"/>
                    <a:pt x="1825" y="1838"/>
                  </a:cubicBezTo>
                  <a:cubicBezTo>
                    <a:pt x="1859" y="1838"/>
                    <a:pt x="1882" y="1827"/>
                    <a:pt x="1904" y="1804"/>
                  </a:cubicBezTo>
                  <a:cubicBezTo>
                    <a:pt x="1950" y="1758"/>
                    <a:pt x="1950" y="1690"/>
                    <a:pt x="1904" y="1644"/>
                  </a:cubicBezTo>
                  <a:lnTo>
                    <a:pt x="194" y="25"/>
                  </a:lnTo>
                  <a:cubicBezTo>
                    <a:pt x="173" y="9"/>
                    <a:pt x="147" y="1"/>
                    <a:pt x="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8"/>
            <p:cNvSpPr/>
            <p:nvPr/>
          </p:nvSpPr>
          <p:spPr>
            <a:xfrm>
              <a:off x="2820650" y="2400600"/>
              <a:ext cx="101775" cy="23450"/>
            </a:xfrm>
            <a:custGeom>
              <a:avLst/>
              <a:gdLst/>
              <a:ahLst/>
              <a:cxnLst/>
              <a:rect l="l" t="t" r="r" b="b"/>
              <a:pathLst>
                <a:path w="4071" h="938" extrusionOk="0">
                  <a:moveTo>
                    <a:pt x="3956" y="1"/>
                  </a:moveTo>
                  <a:cubicBezTo>
                    <a:pt x="3948" y="1"/>
                    <a:pt x="3941" y="2"/>
                    <a:pt x="3934" y="3"/>
                  </a:cubicBezTo>
                  <a:lnTo>
                    <a:pt x="91" y="721"/>
                  </a:lnTo>
                  <a:cubicBezTo>
                    <a:pt x="34" y="733"/>
                    <a:pt x="0" y="790"/>
                    <a:pt x="11" y="847"/>
                  </a:cubicBezTo>
                  <a:cubicBezTo>
                    <a:pt x="23" y="904"/>
                    <a:pt x="68" y="938"/>
                    <a:pt x="114" y="938"/>
                  </a:cubicBezTo>
                  <a:lnTo>
                    <a:pt x="137" y="938"/>
                  </a:lnTo>
                  <a:lnTo>
                    <a:pt x="3968" y="220"/>
                  </a:lnTo>
                  <a:cubicBezTo>
                    <a:pt x="4037" y="208"/>
                    <a:pt x="4071" y="151"/>
                    <a:pt x="4059" y="94"/>
                  </a:cubicBezTo>
                  <a:cubicBezTo>
                    <a:pt x="4049" y="34"/>
                    <a:pt x="4005" y="1"/>
                    <a:pt x="39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8"/>
            <p:cNvSpPr/>
            <p:nvPr/>
          </p:nvSpPr>
          <p:spPr>
            <a:xfrm>
              <a:off x="2779025" y="2017975"/>
              <a:ext cx="38775" cy="64850"/>
            </a:xfrm>
            <a:custGeom>
              <a:avLst/>
              <a:gdLst/>
              <a:ahLst/>
              <a:cxnLst/>
              <a:rect l="l" t="t" r="r" b="b"/>
              <a:pathLst>
                <a:path w="1551" h="2594" extrusionOk="0">
                  <a:moveTo>
                    <a:pt x="1429" y="1"/>
                  </a:moveTo>
                  <a:cubicBezTo>
                    <a:pt x="1391" y="1"/>
                    <a:pt x="1358" y="24"/>
                    <a:pt x="1334" y="62"/>
                  </a:cubicBezTo>
                  <a:lnTo>
                    <a:pt x="34" y="2434"/>
                  </a:lnTo>
                  <a:cubicBezTo>
                    <a:pt x="0" y="2491"/>
                    <a:pt x="23" y="2548"/>
                    <a:pt x="80" y="2582"/>
                  </a:cubicBezTo>
                  <a:cubicBezTo>
                    <a:pt x="91" y="2594"/>
                    <a:pt x="114" y="2594"/>
                    <a:pt x="126" y="2594"/>
                  </a:cubicBezTo>
                  <a:cubicBezTo>
                    <a:pt x="171" y="2594"/>
                    <a:pt x="205" y="2571"/>
                    <a:pt x="228" y="2537"/>
                  </a:cubicBezTo>
                  <a:lnTo>
                    <a:pt x="1528" y="165"/>
                  </a:lnTo>
                  <a:cubicBezTo>
                    <a:pt x="1551" y="108"/>
                    <a:pt x="1540" y="40"/>
                    <a:pt x="1483" y="17"/>
                  </a:cubicBezTo>
                  <a:cubicBezTo>
                    <a:pt x="1464" y="6"/>
                    <a:pt x="1446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8"/>
            <p:cNvSpPr/>
            <p:nvPr/>
          </p:nvSpPr>
          <p:spPr>
            <a:xfrm>
              <a:off x="2567500" y="2031575"/>
              <a:ext cx="64725" cy="45850"/>
            </a:xfrm>
            <a:custGeom>
              <a:avLst/>
              <a:gdLst/>
              <a:ahLst/>
              <a:cxnLst/>
              <a:rect l="l" t="t" r="r" b="b"/>
              <a:pathLst>
                <a:path w="2589" h="1834" extrusionOk="0">
                  <a:moveTo>
                    <a:pt x="122" y="0"/>
                  </a:moveTo>
                  <a:cubicBezTo>
                    <a:pt x="89" y="0"/>
                    <a:pt x="55" y="15"/>
                    <a:pt x="35" y="43"/>
                  </a:cubicBezTo>
                  <a:cubicBezTo>
                    <a:pt x="0" y="100"/>
                    <a:pt x="12" y="168"/>
                    <a:pt x="57" y="203"/>
                  </a:cubicBezTo>
                  <a:lnTo>
                    <a:pt x="2395" y="1810"/>
                  </a:lnTo>
                  <a:cubicBezTo>
                    <a:pt x="2418" y="1822"/>
                    <a:pt x="2441" y="1833"/>
                    <a:pt x="2463" y="1833"/>
                  </a:cubicBezTo>
                  <a:cubicBezTo>
                    <a:pt x="2498" y="1833"/>
                    <a:pt x="2532" y="1810"/>
                    <a:pt x="2555" y="1788"/>
                  </a:cubicBezTo>
                  <a:cubicBezTo>
                    <a:pt x="2589" y="1731"/>
                    <a:pt x="2577" y="1662"/>
                    <a:pt x="2520" y="1628"/>
                  </a:cubicBezTo>
                  <a:lnTo>
                    <a:pt x="183" y="20"/>
                  </a:lnTo>
                  <a:cubicBezTo>
                    <a:pt x="165" y="7"/>
                    <a:pt x="143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58"/>
          <p:cNvGrpSpPr/>
          <p:nvPr/>
        </p:nvGrpSpPr>
        <p:grpSpPr>
          <a:xfrm>
            <a:off x="2836642" y="3368644"/>
            <a:ext cx="900180" cy="1239918"/>
            <a:chOff x="1790975" y="3599400"/>
            <a:chExt cx="996325" cy="1372350"/>
          </a:xfrm>
        </p:grpSpPr>
        <p:sp>
          <p:nvSpPr>
            <p:cNvPr id="1810" name="Google Shape;1810;p58"/>
            <p:cNvSpPr/>
            <p:nvPr/>
          </p:nvSpPr>
          <p:spPr>
            <a:xfrm>
              <a:off x="2321775" y="4446825"/>
              <a:ext cx="44475" cy="95025"/>
            </a:xfrm>
            <a:custGeom>
              <a:avLst/>
              <a:gdLst/>
              <a:ahLst/>
              <a:cxnLst/>
              <a:rect l="l" t="t" r="r" b="b"/>
              <a:pathLst>
                <a:path w="1779" h="3801" extrusionOk="0">
                  <a:moveTo>
                    <a:pt x="274" y="1"/>
                  </a:moveTo>
                  <a:cubicBezTo>
                    <a:pt x="248" y="1"/>
                    <a:pt x="221" y="5"/>
                    <a:pt x="194" y="15"/>
                  </a:cubicBezTo>
                  <a:cubicBezTo>
                    <a:pt x="69" y="61"/>
                    <a:pt x="0" y="186"/>
                    <a:pt x="46" y="311"/>
                  </a:cubicBezTo>
                  <a:lnTo>
                    <a:pt x="1289" y="3641"/>
                  </a:lnTo>
                  <a:cubicBezTo>
                    <a:pt x="1323" y="3732"/>
                    <a:pt x="1414" y="3801"/>
                    <a:pt x="1505" y="3801"/>
                  </a:cubicBezTo>
                  <a:cubicBezTo>
                    <a:pt x="1539" y="3801"/>
                    <a:pt x="1562" y="3789"/>
                    <a:pt x="1585" y="3778"/>
                  </a:cubicBezTo>
                  <a:cubicBezTo>
                    <a:pt x="1711" y="3744"/>
                    <a:pt x="1779" y="3607"/>
                    <a:pt x="1733" y="3493"/>
                  </a:cubicBezTo>
                  <a:lnTo>
                    <a:pt x="490" y="152"/>
                  </a:lnTo>
                  <a:cubicBezTo>
                    <a:pt x="455" y="6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8"/>
            <p:cNvSpPr/>
            <p:nvPr/>
          </p:nvSpPr>
          <p:spPr>
            <a:xfrm>
              <a:off x="2131050" y="3599400"/>
              <a:ext cx="452725" cy="326700"/>
            </a:xfrm>
            <a:custGeom>
              <a:avLst/>
              <a:gdLst/>
              <a:ahLst/>
              <a:cxnLst/>
              <a:rect l="l" t="t" r="r" b="b"/>
              <a:pathLst>
                <a:path w="18109" h="13068" extrusionOk="0">
                  <a:moveTo>
                    <a:pt x="12952" y="1"/>
                  </a:moveTo>
                  <a:cubicBezTo>
                    <a:pt x="10728" y="1"/>
                    <a:pt x="8940" y="1254"/>
                    <a:pt x="8940" y="1254"/>
                  </a:cubicBezTo>
                  <a:cubicBezTo>
                    <a:pt x="8940" y="1254"/>
                    <a:pt x="8256" y="1153"/>
                    <a:pt x="7097" y="1153"/>
                  </a:cubicBezTo>
                  <a:cubicBezTo>
                    <a:pt x="6518" y="1153"/>
                    <a:pt x="5820" y="1178"/>
                    <a:pt x="5029" y="1254"/>
                  </a:cubicBezTo>
                  <a:cubicBezTo>
                    <a:pt x="2669" y="1494"/>
                    <a:pt x="1095" y="2942"/>
                    <a:pt x="594" y="6568"/>
                  </a:cubicBezTo>
                  <a:cubicBezTo>
                    <a:pt x="1" y="10844"/>
                    <a:pt x="3912" y="13068"/>
                    <a:pt x="3912" y="13068"/>
                  </a:cubicBezTo>
                  <a:cubicBezTo>
                    <a:pt x="3912" y="13068"/>
                    <a:pt x="9704" y="12600"/>
                    <a:pt x="11951" y="9841"/>
                  </a:cubicBezTo>
                  <a:cubicBezTo>
                    <a:pt x="13958" y="7389"/>
                    <a:pt x="12487" y="3786"/>
                    <a:pt x="12487" y="3786"/>
                  </a:cubicBezTo>
                  <a:cubicBezTo>
                    <a:pt x="13057" y="3394"/>
                    <a:pt x="13872" y="3264"/>
                    <a:pt x="14704" y="3264"/>
                  </a:cubicBezTo>
                  <a:cubicBezTo>
                    <a:pt x="16370" y="3264"/>
                    <a:pt x="18108" y="3786"/>
                    <a:pt x="18108" y="3786"/>
                  </a:cubicBezTo>
                  <a:lnTo>
                    <a:pt x="17572" y="2406"/>
                  </a:lnTo>
                  <a:cubicBezTo>
                    <a:pt x="16105" y="556"/>
                    <a:pt x="14432" y="1"/>
                    <a:pt x="1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8"/>
            <p:cNvSpPr/>
            <p:nvPr/>
          </p:nvSpPr>
          <p:spPr>
            <a:xfrm>
              <a:off x="2224550" y="3628050"/>
              <a:ext cx="133150" cy="186300"/>
            </a:xfrm>
            <a:custGeom>
              <a:avLst/>
              <a:gdLst/>
              <a:ahLst/>
              <a:cxnLst/>
              <a:rect l="l" t="t" r="r" b="b"/>
              <a:pathLst>
                <a:path w="5326" h="7452" extrusionOk="0">
                  <a:moveTo>
                    <a:pt x="5200" y="1"/>
                  </a:moveTo>
                  <a:cubicBezTo>
                    <a:pt x="5181" y="1"/>
                    <a:pt x="5162" y="6"/>
                    <a:pt x="5143" y="17"/>
                  </a:cubicBezTo>
                  <a:cubicBezTo>
                    <a:pt x="5098" y="28"/>
                    <a:pt x="913" y="2081"/>
                    <a:pt x="12" y="7326"/>
                  </a:cubicBezTo>
                  <a:cubicBezTo>
                    <a:pt x="1" y="7383"/>
                    <a:pt x="46" y="7440"/>
                    <a:pt x="103" y="7452"/>
                  </a:cubicBezTo>
                  <a:lnTo>
                    <a:pt x="126" y="7452"/>
                  </a:lnTo>
                  <a:cubicBezTo>
                    <a:pt x="183" y="7452"/>
                    <a:pt x="240" y="7417"/>
                    <a:pt x="240" y="7360"/>
                  </a:cubicBezTo>
                  <a:cubicBezTo>
                    <a:pt x="1130" y="2229"/>
                    <a:pt x="5212" y="234"/>
                    <a:pt x="5246" y="211"/>
                  </a:cubicBezTo>
                  <a:cubicBezTo>
                    <a:pt x="5303" y="188"/>
                    <a:pt x="5326" y="120"/>
                    <a:pt x="5303" y="63"/>
                  </a:cubicBezTo>
                  <a:cubicBezTo>
                    <a:pt x="5280" y="24"/>
                    <a:pt x="5241" y="1"/>
                    <a:pt x="5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8"/>
            <p:cNvSpPr/>
            <p:nvPr/>
          </p:nvSpPr>
          <p:spPr>
            <a:xfrm>
              <a:off x="2359400" y="4487325"/>
              <a:ext cx="348100" cy="181100"/>
            </a:xfrm>
            <a:custGeom>
              <a:avLst/>
              <a:gdLst/>
              <a:ahLst/>
              <a:cxnLst/>
              <a:rect l="l" t="t" r="r" b="b"/>
              <a:pathLst>
                <a:path w="13924" h="7244" extrusionOk="0">
                  <a:moveTo>
                    <a:pt x="5306" y="1"/>
                  </a:moveTo>
                  <a:cubicBezTo>
                    <a:pt x="1371" y="1"/>
                    <a:pt x="0" y="3823"/>
                    <a:pt x="0" y="3823"/>
                  </a:cubicBezTo>
                  <a:cubicBezTo>
                    <a:pt x="0" y="3823"/>
                    <a:pt x="4858" y="3788"/>
                    <a:pt x="6591" y="3788"/>
                  </a:cubicBezTo>
                  <a:cubicBezTo>
                    <a:pt x="8324" y="3788"/>
                    <a:pt x="13729" y="7244"/>
                    <a:pt x="13729" y="7244"/>
                  </a:cubicBezTo>
                  <a:cubicBezTo>
                    <a:pt x="13923" y="5111"/>
                    <a:pt x="13136" y="3059"/>
                    <a:pt x="11791" y="1690"/>
                  </a:cubicBezTo>
                  <a:cubicBezTo>
                    <a:pt x="11339" y="1227"/>
                    <a:pt x="10890" y="1073"/>
                    <a:pt x="10495" y="1073"/>
                  </a:cubicBezTo>
                  <a:cubicBezTo>
                    <a:pt x="9725" y="1073"/>
                    <a:pt x="9157" y="1656"/>
                    <a:pt x="9157" y="1656"/>
                  </a:cubicBezTo>
                  <a:cubicBezTo>
                    <a:pt x="8518" y="892"/>
                    <a:pt x="6591" y="128"/>
                    <a:pt x="6591" y="128"/>
                  </a:cubicBezTo>
                  <a:cubicBezTo>
                    <a:pt x="6135" y="41"/>
                    <a:pt x="5707" y="1"/>
                    <a:pt x="5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8"/>
            <p:cNvSpPr/>
            <p:nvPr/>
          </p:nvSpPr>
          <p:spPr>
            <a:xfrm>
              <a:off x="1851675" y="4258450"/>
              <a:ext cx="518575" cy="244850"/>
            </a:xfrm>
            <a:custGeom>
              <a:avLst/>
              <a:gdLst/>
              <a:ahLst/>
              <a:cxnLst/>
              <a:rect l="l" t="t" r="r" b="b"/>
              <a:pathLst>
                <a:path w="20743" h="9794" extrusionOk="0">
                  <a:moveTo>
                    <a:pt x="9832" y="0"/>
                  </a:moveTo>
                  <a:cubicBezTo>
                    <a:pt x="9786" y="0"/>
                    <a:pt x="9740" y="1"/>
                    <a:pt x="9693" y="1"/>
                  </a:cubicBezTo>
                  <a:cubicBezTo>
                    <a:pt x="5725" y="72"/>
                    <a:pt x="4635" y="4438"/>
                    <a:pt x="1311" y="4438"/>
                  </a:cubicBezTo>
                  <a:cubicBezTo>
                    <a:pt x="910" y="4438"/>
                    <a:pt x="476" y="4374"/>
                    <a:pt x="1" y="4232"/>
                  </a:cubicBezTo>
                  <a:lnTo>
                    <a:pt x="1" y="4232"/>
                  </a:lnTo>
                  <a:cubicBezTo>
                    <a:pt x="1" y="4232"/>
                    <a:pt x="2095" y="9794"/>
                    <a:pt x="9215" y="9794"/>
                  </a:cubicBezTo>
                  <a:cubicBezTo>
                    <a:pt x="9376" y="9794"/>
                    <a:pt x="9539" y="9791"/>
                    <a:pt x="9705" y="9785"/>
                  </a:cubicBezTo>
                  <a:cubicBezTo>
                    <a:pt x="9705" y="9785"/>
                    <a:pt x="13285" y="9215"/>
                    <a:pt x="14471" y="8451"/>
                  </a:cubicBezTo>
                  <a:cubicBezTo>
                    <a:pt x="15048" y="8079"/>
                    <a:pt x="16155" y="7907"/>
                    <a:pt x="17159" y="7907"/>
                  </a:cubicBezTo>
                  <a:cubicBezTo>
                    <a:pt x="18218" y="7907"/>
                    <a:pt x="19161" y="8099"/>
                    <a:pt x="19237" y="8451"/>
                  </a:cubicBezTo>
                  <a:cubicBezTo>
                    <a:pt x="19237" y="8451"/>
                    <a:pt x="20743" y="3924"/>
                    <a:pt x="15098" y="3160"/>
                  </a:cubicBezTo>
                  <a:cubicBezTo>
                    <a:pt x="15098" y="3160"/>
                    <a:pt x="14172" y="0"/>
                    <a:pt x="98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8"/>
            <p:cNvSpPr/>
            <p:nvPr/>
          </p:nvSpPr>
          <p:spPr>
            <a:xfrm>
              <a:off x="1851675" y="4258450"/>
              <a:ext cx="377475" cy="174650"/>
            </a:xfrm>
            <a:custGeom>
              <a:avLst/>
              <a:gdLst/>
              <a:ahLst/>
              <a:cxnLst/>
              <a:rect l="l" t="t" r="r" b="b"/>
              <a:pathLst>
                <a:path w="15099" h="6986" extrusionOk="0">
                  <a:moveTo>
                    <a:pt x="9832" y="0"/>
                  </a:moveTo>
                  <a:cubicBezTo>
                    <a:pt x="9786" y="0"/>
                    <a:pt x="9740" y="1"/>
                    <a:pt x="9693" y="1"/>
                  </a:cubicBezTo>
                  <a:cubicBezTo>
                    <a:pt x="5725" y="72"/>
                    <a:pt x="4635" y="4438"/>
                    <a:pt x="1311" y="4438"/>
                  </a:cubicBezTo>
                  <a:cubicBezTo>
                    <a:pt x="910" y="4438"/>
                    <a:pt x="476" y="4374"/>
                    <a:pt x="1" y="4232"/>
                  </a:cubicBezTo>
                  <a:lnTo>
                    <a:pt x="1" y="4232"/>
                  </a:lnTo>
                  <a:cubicBezTo>
                    <a:pt x="1" y="4232"/>
                    <a:pt x="46" y="4346"/>
                    <a:pt x="138" y="4540"/>
                  </a:cubicBezTo>
                  <a:cubicBezTo>
                    <a:pt x="1486" y="6234"/>
                    <a:pt x="3037" y="6986"/>
                    <a:pt x="4656" y="6986"/>
                  </a:cubicBezTo>
                  <a:cubicBezTo>
                    <a:pt x="6131" y="6986"/>
                    <a:pt x="7662" y="6362"/>
                    <a:pt x="9146" y="5258"/>
                  </a:cubicBezTo>
                  <a:cubicBezTo>
                    <a:pt x="11749" y="3313"/>
                    <a:pt x="14160" y="3154"/>
                    <a:pt x="14881" y="3154"/>
                  </a:cubicBezTo>
                  <a:cubicBezTo>
                    <a:pt x="15022" y="3154"/>
                    <a:pt x="15098" y="3160"/>
                    <a:pt x="15098" y="3160"/>
                  </a:cubicBezTo>
                  <a:cubicBezTo>
                    <a:pt x="15098" y="3160"/>
                    <a:pt x="14172" y="0"/>
                    <a:pt x="98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8"/>
            <p:cNvSpPr/>
            <p:nvPr/>
          </p:nvSpPr>
          <p:spPr>
            <a:xfrm>
              <a:off x="2247650" y="4339975"/>
              <a:ext cx="122325" cy="583300"/>
            </a:xfrm>
            <a:custGeom>
              <a:avLst/>
              <a:gdLst/>
              <a:ahLst/>
              <a:cxnLst/>
              <a:rect l="l" t="t" r="r" b="b"/>
              <a:pathLst>
                <a:path w="4893" h="23332" extrusionOk="0">
                  <a:moveTo>
                    <a:pt x="4645" y="1"/>
                  </a:moveTo>
                  <a:cubicBezTo>
                    <a:pt x="4518" y="1"/>
                    <a:pt x="4424" y="110"/>
                    <a:pt x="4413" y="230"/>
                  </a:cubicBezTo>
                  <a:cubicBezTo>
                    <a:pt x="4413" y="309"/>
                    <a:pt x="4288" y="8668"/>
                    <a:pt x="4037" y="12134"/>
                  </a:cubicBezTo>
                  <a:cubicBezTo>
                    <a:pt x="3786" y="15555"/>
                    <a:pt x="92" y="22933"/>
                    <a:pt x="57" y="23001"/>
                  </a:cubicBezTo>
                  <a:cubicBezTo>
                    <a:pt x="0" y="23115"/>
                    <a:pt x="46" y="23252"/>
                    <a:pt x="160" y="23309"/>
                  </a:cubicBezTo>
                  <a:cubicBezTo>
                    <a:pt x="194" y="23332"/>
                    <a:pt x="228" y="23332"/>
                    <a:pt x="263" y="23332"/>
                  </a:cubicBezTo>
                  <a:cubicBezTo>
                    <a:pt x="354" y="23332"/>
                    <a:pt x="445" y="23286"/>
                    <a:pt x="479" y="23206"/>
                  </a:cubicBezTo>
                  <a:cubicBezTo>
                    <a:pt x="639" y="22898"/>
                    <a:pt x="4254" y="15680"/>
                    <a:pt x="4504" y="12168"/>
                  </a:cubicBezTo>
                  <a:cubicBezTo>
                    <a:pt x="4767" y="8690"/>
                    <a:pt x="4892" y="321"/>
                    <a:pt x="4892" y="241"/>
                  </a:cubicBezTo>
                  <a:cubicBezTo>
                    <a:pt x="4892" y="116"/>
                    <a:pt x="4790" y="1"/>
                    <a:pt x="4664" y="1"/>
                  </a:cubicBezTo>
                  <a:cubicBezTo>
                    <a:pt x="4658" y="1"/>
                    <a:pt x="4651" y="1"/>
                    <a:pt x="4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8"/>
            <p:cNvSpPr/>
            <p:nvPr/>
          </p:nvSpPr>
          <p:spPr>
            <a:xfrm>
              <a:off x="2227400" y="3903850"/>
              <a:ext cx="130300" cy="770275"/>
            </a:xfrm>
            <a:custGeom>
              <a:avLst/>
              <a:gdLst/>
              <a:ahLst/>
              <a:cxnLst/>
              <a:rect l="l" t="t" r="r" b="b"/>
              <a:pathLst>
                <a:path w="5212" h="30811" extrusionOk="0">
                  <a:moveTo>
                    <a:pt x="240" y="0"/>
                  </a:moveTo>
                  <a:cubicBezTo>
                    <a:pt x="103" y="12"/>
                    <a:pt x="1" y="114"/>
                    <a:pt x="12" y="240"/>
                  </a:cubicBezTo>
                  <a:cubicBezTo>
                    <a:pt x="12" y="285"/>
                    <a:pt x="286" y="4721"/>
                    <a:pt x="366" y="11038"/>
                  </a:cubicBezTo>
                  <a:cubicBezTo>
                    <a:pt x="445" y="17389"/>
                    <a:pt x="4676" y="30526"/>
                    <a:pt x="4710" y="30651"/>
                  </a:cubicBezTo>
                  <a:cubicBezTo>
                    <a:pt x="4744" y="30754"/>
                    <a:pt x="4836" y="30811"/>
                    <a:pt x="4938" y="30811"/>
                  </a:cubicBezTo>
                  <a:cubicBezTo>
                    <a:pt x="4961" y="30811"/>
                    <a:pt x="4984" y="30811"/>
                    <a:pt x="5007" y="30799"/>
                  </a:cubicBezTo>
                  <a:cubicBezTo>
                    <a:pt x="5132" y="30765"/>
                    <a:pt x="5212" y="30640"/>
                    <a:pt x="5166" y="30514"/>
                  </a:cubicBezTo>
                  <a:cubicBezTo>
                    <a:pt x="5121" y="30389"/>
                    <a:pt x="924" y="17310"/>
                    <a:pt x="845" y="11027"/>
                  </a:cubicBezTo>
                  <a:cubicBezTo>
                    <a:pt x="765" y="4710"/>
                    <a:pt x="491" y="262"/>
                    <a:pt x="491" y="217"/>
                  </a:cubicBezTo>
                  <a:cubicBezTo>
                    <a:pt x="480" y="91"/>
                    <a:pt x="366" y="0"/>
                    <a:pt x="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8"/>
            <p:cNvSpPr/>
            <p:nvPr/>
          </p:nvSpPr>
          <p:spPr>
            <a:xfrm>
              <a:off x="2119375" y="4010350"/>
              <a:ext cx="129425" cy="174875"/>
            </a:xfrm>
            <a:custGeom>
              <a:avLst/>
              <a:gdLst/>
              <a:ahLst/>
              <a:cxnLst/>
              <a:rect l="l" t="t" r="r" b="b"/>
              <a:pathLst>
                <a:path w="5177" h="6995" extrusionOk="0">
                  <a:moveTo>
                    <a:pt x="266" y="1"/>
                  </a:moveTo>
                  <a:cubicBezTo>
                    <a:pt x="170" y="1"/>
                    <a:pt x="81" y="57"/>
                    <a:pt x="46" y="153"/>
                  </a:cubicBezTo>
                  <a:cubicBezTo>
                    <a:pt x="0" y="267"/>
                    <a:pt x="69" y="404"/>
                    <a:pt x="194" y="438"/>
                  </a:cubicBezTo>
                  <a:cubicBezTo>
                    <a:pt x="205" y="450"/>
                    <a:pt x="1186" y="803"/>
                    <a:pt x="2235" y="1761"/>
                  </a:cubicBezTo>
                  <a:cubicBezTo>
                    <a:pt x="3193" y="2650"/>
                    <a:pt x="4390" y="4235"/>
                    <a:pt x="4687" y="6801"/>
                  </a:cubicBezTo>
                  <a:cubicBezTo>
                    <a:pt x="4709" y="6915"/>
                    <a:pt x="4812" y="6995"/>
                    <a:pt x="4926" y="6995"/>
                  </a:cubicBezTo>
                  <a:lnTo>
                    <a:pt x="4949" y="6995"/>
                  </a:lnTo>
                  <a:cubicBezTo>
                    <a:pt x="5086" y="6983"/>
                    <a:pt x="5177" y="6869"/>
                    <a:pt x="5166" y="6744"/>
                  </a:cubicBezTo>
                  <a:cubicBezTo>
                    <a:pt x="4561" y="1556"/>
                    <a:pt x="399" y="28"/>
                    <a:pt x="354" y="16"/>
                  </a:cubicBezTo>
                  <a:cubicBezTo>
                    <a:pt x="325" y="6"/>
                    <a:pt x="295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8"/>
            <p:cNvSpPr/>
            <p:nvPr/>
          </p:nvSpPr>
          <p:spPr>
            <a:xfrm>
              <a:off x="2488525" y="4548175"/>
              <a:ext cx="46225" cy="37300"/>
            </a:xfrm>
            <a:custGeom>
              <a:avLst/>
              <a:gdLst/>
              <a:ahLst/>
              <a:cxnLst/>
              <a:rect l="l" t="t" r="r" b="b"/>
              <a:pathLst>
                <a:path w="1849" h="1492" extrusionOk="0">
                  <a:moveTo>
                    <a:pt x="147" y="0"/>
                  </a:moveTo>
                  <a:cubicBezTo>
                    <a:pt x="110" y="0"/>
                    <a:pt x="74" y="16"/>
                    <a:pt x="46" y="43"/>
                  </a:cubicBezTo>
                  <a:cubicBezTo>
                    <a:pt x="1" y="89"/>
                    <a:pt x="12" y="157"/>
                    <a:pt x="58" y="203"/>
                  </a:cubicBezTo>
                  <a:lnTo>
                    <a:pt x="1643" y="1469"/>
                  </a:lnTo>
                  <a:cubicBezTo>
                    <a:pt x="1666" y="1480"/>
                    <a:pt x="1688" y="1491"/>
                    <a:pt x="1711" y="1491"/>
                  </a:cubicBezTo>
                  <a:cubicBezTo>
                    <a:pt x="1745" y="1491"/>
                    <a:pt x="1780" y="1480"/>
                    <a:pt x="1802" y="1446"/>
                  </a:cubicBezTo>
                  <a:cubicBezTo>
                    <a:pt x="1848" y="1400"/>
                    <a:pt x="1837" y="1332"/>
                    <a:pt x="1791" y="1286"/>
                  </a:cubicBezTo>
                  <a:lnTo>
                    <a:pt x="217" y="20"/>
                  </a:lnTo>
                  <a:cubicBezTo>
                    <a:pt x="195" y="7"/>
                    <a:pt x="171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>
              <a:off x="2318925" y="4089500"/>
              <a:ext cx="468375" cy="284150"/>
            </a:xfrm>
            <a:custGeom>
              <a:avLst/>
              <a:gdLst/>
              <a:ahLst/>
              <a:cxnLst/>
              <a:rect l="l" t="t" r="r" b="b"/>
              <a:pathLst>
                <a:path w="18735" h="11366" extrusionOk="0">
                  <a:moveTo>
                    <a:pt x="4180" y="1"/>
                  </a:moveTo>
                  <a:cubicBezTo>
                    <a:pt x="3967" y="1"/>
                    <a:pt x="3756" y="15"/>
                    <a:pt x="3546" y="43"/>
                  </a:cubicBezTo>
                  <a:cubicBezTo>
                    <a:pt x="354" y="488"/>
                    <a:pt x="0" y="4741"/>
                    <a:pt x="673" y="6611"/>
                  </a:cubicBezTo>
                  <a:cubicBezTo>
                    <a:pt x="1334" y="8470"/>
                    <a:pt x="1733" y="11366"/>
                    <a:pt x="1733" y="11366"/>
                  </a:cubicBezTo>
                  <a:cubicBezTo>
                    <a:pt x="1733" y="11366"/>
                    <a:pt x="7378" y="5893"/>
                    <a:pt x="9898" y="5437"/>
                  </a:cubicBezTo>
                  <a:cubicBezTo>
                    <a:pt x="10004" y="5417"/>
                    <a:pt x="10111" y="5407"/>
                    <a:pt x="10217" y="5407"/>
                  </a:cubicBezTo>
                  <a:cubicBezTo>
                    <a:pt x="12583" y="5407"/>
                    <a:pt x="14793" y="10115"/>
                    <a:pt x="16341" y="10115"/>
                  </a:cubicBezTo>
                  <a:cubicBezTo>
                    <a:pt x="16364" y="10115"/>
                    <a:pt x="16386" y="10114"/>
                    <a:pt x="16409" y="10112"/>
                  </a:cubicBezTo>
                  <a:cubicBezTo>
                    <a:pt x="18017" y="9963"/>
                    <a:pt x="18735" y="8128"/>
                    <a:pt x="17355" y="5687"/>
                  </a:cubicBezTo>
                  <a:cubicBezTo>
                    <a:pt x="16727" y="4576"/>
                    <a:pt x="15451" y="4274"/>
                    <a:pt x="14247" y="4274"/>
                  </a:cubicBezTo>
                  <a:cubicBezTo>
                    <a:pt x="12808" y="4274"/>
                    <a:pt x="11471" y="4707"/>
                    <a:pt x="11471" y="4707"/>
                  </a:cubicBezTo>
                  <a:cubicBezTo>
                    <a:pt x="10438" y="2757"/>
                    <a:pt x="7204" y="1"/>
                    <a:pt x="4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>
              <a:off x="2456600" y="4222550"/>
              <a:ext cx="112625" cy="28525"/>
            </a:xfrm>
            <a:custGeom>
              <a:avLst/>
              <a:gdLst/>
              <a:ahLst/>
              <a:cxnLst/>
              <a:rect l="l" t="t" r="r" b="b"/>
              <a:pathLst>
                <a:path w="4505" h="1141" extrusionOk="0">
                  <a:moveTo>
                    <a:pt x="4391" y="1"/>
                  </a:moveTo>
                  <a:cubicBezTo>
                    <a:pt x="4265" y="1"/>
                    <a:pt x="1335" y="1"/>
                    <a:pt x="58" y="936"/>
                  </a:cubicBezTo>
                  <a:cubicBezTo>
                    <a:pt x="12" y="970"/>
                    <a:pt x="1" y="1038"/>
                    <a:pt x="35" y="1095"/>
                  </a:cubicBezTo>
                  <a:cubicBezTo>
                    <a:pt x="58" y="1118"/>
                    <a:pt x="92" y="1141"/>
                    <a:pt x="126" y="1141"/>
                  </a:cubicBezTo>
                  <a:cubicBezTo>
                    <a:pt x="160" y="1141"/>
                    <a:pt x="183" y="1129"/>
                    <a:pt x="206" y="1118"/>
                  </a:cubicBezTo>
                  <a:cubicBezTo>
                    <a:pt x="1415" y="229"/>
                    <a:pt x="4357" y="229"/>
                    <a:pt x="4391" y="229"/>
                  </a:cubicBezTo>
                  <a:cubicBezTo>
                    <a:pt x="4459" y="229"/>
                    <a:pt x="4505" y="172"/>
                    <a:pt x="4505" y="115"/>
                  </a:cubicBezTo>
                  <a:cubicBezTo>
                    <a:pt x="4505" y="46"/>
                    <a:pt x="4459" y="1"/>
                    <a:pt x="439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>
              <a:off x="1790975" y="3952625"/>
              <a:ext cx="378575" cy="243875"/>
            </a:xfrm>
            <a:custGeom>
              <a:avLst/>
              <a:gdLst/>
              <a:ahLst/>
              <a:cxnLst/>
              <a:rect l="l" t="t" r="r" b="b"/>
              <a:pathLst>
                <a:path w="15143" h="9755" extrusionOk="0">
                  <a:moveTo>
                    <a:pt x="9811" y="1"/>
                  </a:moveTo>
                  <a:cubicBezTo>
                    <a:pt x="9646" y="1"/>
                    <a:pt x="9478" y="8"/>
                    <a:pt x="9305" y="22"/>
                  </a:cubicBezTo>
                  <a:cubicBezTo>
                    <a:pt x="9305" y="22"/>
                    <a:pt x="6591" y="295"/>
                    <a:pt x="5485" y="1584"/>
                  </a:cubicBezTo>
                  <a:cubicBezTo>
                    <a:pt x="5485" y="1584"/>
                    <a:pt x="4670" y="1320"/>
                    <a:pt x="3768" y="1320"/>
                  </a:cubicBezTo>
                  <a:cubicBezTo>
                    <a:pt x="3071" y="1320"/>
                    <a:pt x="2321" y="1478"/>
                    <a:pt x="1859" y="2040"/>
                  </a:cubicBezTo>
                  <a:cubicBezTo>
                    <a:pt x="787" y="3340"/>
                    <a:pt x="1813" y="8243"/>
                    <a:pt x="0" y="9726"/>
                  </a:cubicBezTo>
                  <a:cubicBezTo>
                    <a:pt x="0" y="9726"/>
                    <a:pt x="187" y="9754"/>
                    <a:pt x="510" y="9754"/>
                  </a:cubicBezTo>
                  <a:cubicBezTo>
                    <a:pt x="1676" y="9754"/>
                    <a:pt x="4612" y="9383"/>
                    <a:pt x="6899" y="5963"/>
                  </a:cubicBezTo>
                  <a:cubicBezTo>
                    <a:pt x="8418" y="3684"/>
                    <a:pt x="10588" y="3138"/>
                    <a:pt x="12321" y="3138"/>
                  </a:cubicBezTo>
                  <a:cubicBezTo>
                    <a:pt x="13918" y="3138"/>
                    <a:pt x="15143" y="3602"/>
                    <a:pt x="15143" y="3602"/>
                  </a:cubicBezTo>
                  <a:cubicBezTo>
                    <a:pt x="15143" y="3602"/>
                    <a:pt x="13583" y="1"/>
                    <a:pt x="9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>
              <a:off x="1790975" y="3985600"/>
              <a:ext cx="137125" cy="210175"/>
            </a:xfrm>
            <a:custGeom>
              <a:avLst/>
              <a:gdLst/>
              <a:ahLst/>
              <a:cxnLst/>
              <a:rect l="l" t="t" r="r" b="b"/>
              <a:pathLst>
                <a:path w="5485" h="8407" extrusionOk="0">
                  <a:moveTo>
                    <a:pt x="3768" y="1"/>
                  </a:moveTo>
                  <a:cubicBezTo>
                    <a:pt x="3071" y="1"/>
                    <a:pt x="2321" y="159"/>
                    <a:pt x="1859" y="721"/>
                  </a:cubicBezTo>
                  <a:cubicBezTo>
                    <a:pt x="787" y="2021"/>
                    <a:pt x="1813" y="6924"/>
                    <a:pt x="0" y="8407"/>
                  </a:cubicBezTo>
                  <a:cubicBezTo>
                    <a:pt x="1699" y="8327"/>
                    <a:pt x="3432" y="5978"/>
                    <a:pt x="3945" y="3560"/>
                  </a:cubicBezTo>
                  <a:cubicBezTo>
                    <a:pt x="4459" y="1154"/>
                    <a:pt x="5485" y="265"/>
                    <a:pt x="5485" y="265"/>
                  </a:cubicBezTo>
                  <a:cubicBezTo>
                    <a:pt x="5485" y="265"/>
                    <a:pt x="4670" y="1"/>
                    <a:pt x="3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8"/>
            <p:cNvSpPr/>
            <p:nvPr/>
          </p:nvSpPr>
          <p:spPr>
            <a:xfrm>
              <a:off x="2322325" y="4693600"/>
              <a:ext cx="144275" cy="74325"/>
            </a:xfrm>
            <a:custGeom>
              <a:avLst/>
              <a:gdLst/>
              <a:ahLst/>
              <a:cxnLst/>
              <a:rect l="l" t="t" r="r" b="b"/>
              <a:pathLst>
                <a:path w="5771" h="2973" extrusionOk="0">
                  <a:moveTo>
                    <a:pt x="5505" y="1"/>
                  </a:moveTo>
                  <a:cubicBezTo>
                    <a:pt x="5437" y="1"/>
                    <a:pt x="5371" y="29"/>
                    <a:pt x="5326" y="87"/>
                  </a:cubicBezTo>
                  <a:cubicBezTo>
                    <a:pt x="3638" y="1991"/>
                    <a:pt x="252" y="2516"/>
                    <a:pt x="218" y="2516"/>
                  </a:cubicBezTo>
                  <a:cubicBezTo>
                    <a:pt x="81" y="2539"/>
                    <a:pt x="1" y="2653"/>
                    <a:pt x="12" y="2778"/>
                  </a:cubicBezTo>
                  <a:cubicBezTo>
                    <a:pt x="35" y="2892"/>
                    <a:pt x="138" y="2972"/>
                    <a:pt x="252" y="2972"/>
                  </a:cubicBezTo>
                  <a:lnTo>
                    <a:pt x="286" y="2972"/>
                  </a:lnTo>
                  <a:cubicBezTo>
                    <a:pt x="434" y="2949"/>
                    <a:pt x="3889" y="2413"/>
                    <a:pt x="5680" y="384"/>
                  </a:cubicBezTo>
                  <a:cubicBezTo>
                    <a:pt x="5771" y="281"/>
                    <a:pt x="5759" y="133"/>
                    <a:pt x="5657" y="53"/>
                  </a:cubicBezTo>
                  <a:cubicBezTo>
                    <a:pt x="5612" y="18"/>
                    <a:pt x="5558" y="1"/>
                    <a:pt x="5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8"/>
            <p:cNvSpPr/>
            <p:nvPr/>
          </p:nvSpPr>
          <p:spPr>
            <a:xfrm>
              <a:off x="2420125" y="3599950"/>
              <a:ext cx="163650" cy="94100"/>
            </a:xfrm>
            <a:custGeom>
              <a:avLst/>
              <a:gdLst/>
              <a:ahLst/>
              <a:cxnLst/>
              <a:rect l="l" t="t" r="r" b="b"/>
              <a:pathLst>
                <a:path w="6546" h="3764" extrusionOk="0">
                  <a:moveTo>
                    <a:pt x="1916" y="1"/>
                  </a:moveTo>
                  <a:cubicBezTo>
                    <a:pt x="0" y="833"/>
                    <a:pt x="924" y="3764"/>
                    <a:pt x="924" y="3764"/>
                  </a:cubicBezTo>
                  <a:cubicBezTo>
                    <a:pt x="1494" y="3372"/>
                    <a:pt x="2309" y="3242"/>
                    <a:pt x="3141" y="3242"/>
                  </a:cubicBezTo>
                  <a:cubicBezTo>
                    <a:pt x="4807" y="3242"/>
                    <a:pt x="6545" y="3764"/>
                    <a:pt x="6545" y="3764"/>
                  </a:cubicBezTo>
                  <a:lnTo>
                    <a:pt x="6009" y="2384"/>
                  </a:lnTo>
                  <a:cubicBezTo>
                    <a:pt x="4709" y="742"/>
                    <a:pt x="3250" y="126"/>
                    <a:pt x="19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8"/>
            <p:cNvSpPr/>
            <p:nvPr/>
          </p:nvSpPr>
          <p:spPr>
            <a:xfrm>
              <a:off x="1915250" y="4850250"/>
              <a:ext cx="673075" cy="121500"/>
            </a:xfrm>
            <a:custGeom>
              <a:avLst/>
              <a:gdLst/>
              <a:ahLst/>
              <a:cxnLst/>
              <a:rect l="l" t="t" r="r" b="b"/>
              <a:pathLst>
                <a:path w="26923" h="4860" extrusionOk="0">
                  <a:moveTo>
                    <a:pt x="13652" y="1"/>
                  </a:moveTo>
                  <a:cubicBezTo>
                    <a:pt x="12288" y="1"/>
                    <a:pt x="10782" y="383"/>
                    <a:pt x="9465" y="1609"/>
                  </a:cubicBezTo>
                  <a:lnTo>
                    <a:pt x="8393" y="2430"/>
                  </a:lnTo>
                  <a:cubicBezTo>
                    <a:pt x="8393" y="2430"/>
                    <a:pt x="7625" y="2010"/>
                    <a:pt x="6591" y="2010"/>
                  </a:cubicBezTo>
                  <a:cubicBezTo>
                    <a:pt x="5743" y="2010"/>
                    <a:pt x="4716" y="2293"/>
                    <a:pt x="3786" y="3320"/>
                  </a:cubicBezTo>
                  <a:cubicBezTo>
                    <a:pt x="3786" y="3320"/>
                    <a:pt x="3559" y="3295"/>
                    <a:pt x="3215" y="3295"/>
                  </a:cubicBezTo>
                  <a:cubicBezTo>
                    <a:pt x="2268" y="3295"/>
                    <a:pt x="436" y="3479"/>
                    <a:pt x="1" y="4859"/>
                  </a:cubicBezTo>
                  <a:lnTo>
                    <a:pt x="26923" y="4859"/>
                  </a:lnTo>
                  <a:cubicBezTo>
                    <a:pt x="26923" y="4859"/>
                    <a:pt x="25099" y="2902"/>
                    <a:pt x="23096" y="2902"/>
                  </a:cubicBezTo>
                  <a:cubicBezTo>
                    <a:pt x="22755" y="2902"/>
                    <a:pt x="22408" y="2959"/>
                    <a:pt x="22065" y="3092"/>
                  </a:cubicBezTo>
                  <a:cubicBezTo>
                    <a:pt x="22065" y="3092"/>
                    <a:pt x="20607" y="1023"/>
                    <a:pt x="18143" y="1023"/>
                  </a:cubicBezTo>
                  <a:cubicBezTo>
                    <a:pt x="18020" y="1023"/>
                    <a:pt x="17894" y="1028"/>
                    <a:pt x="17766" y="1039"/>
                  </a:cubicBezTo>
                  <a:cubicBezTo>
                    <a:pt x="17766" y="1039"/>
                    <a:pt x="15902" y="1"/>
                    <a:pt x="13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>
              <a:off x="2216850" y="4879075"/>
              <a:ext cx="14850" cy="14275"/>
            </a:xfrm>
            <a:custGeom>
              <a:avLst/>
              <a:gdLst/>
              <a:ahLst/>
              <a:cxnLst/>
              <a:rect l="l" t="t" r="r" b="b"/>
              <a:pathLst>
                <a:path w="594" h="571" extrusionOk="0">
                  <a:moveTo>
                    <a:pt x="297" y="0"/>
                  </a:moveTo>
                  <a:cubicBezTo>
                    <a:pt x="138" y="0"/>
                    <a:pt x="1" y="126"/>
                    <a:pt x="1" y="285"/>
                  </a:cubicBezTo>
                  <a:cubicBezTo>
                    <a:pt x="1" y="445"/>
                    <a:pt x="138" y="570"/>
                    <a:pt x="297" y="570"/>
                  </a:cubicBezTo>
                  <a:cubicBezTo>
                    <a:pt x="457" y="570"/>
                    <a:pt x="594" y="445"/>
                    <a:pt x="594" y="285"/>
                  </a:cubicBezTo>
                  <a:cubicBezTo>
                    <a:pt x="594" y="126"/>
                    <a:pt x="457" y="0"/>
                    <a:pt x="297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>
              <a:off x="2238250" y="4905575"/>
              <a:ext cx="8575" cy="8000"/>
            </a:xfrm>
            <a:custGeom>
              <a:avLst/>
              <a:gdLst/>
              <a:ahLst/>
              <a:cxnLst/>
              <a:rect l="l" t="t" r="r" b="b"/>
              <a:pathLst>
                <a:path w="343" h="320" extrusionOk="0">
                  <a:moveTo>
                    <a:pt x="171" y="1"/>
                  </a:moveTo>
                  <a:cubicBezTo>
                    <a:pt x="80" y="1"/>
                    <a:pt x="0" y="69"/>
                    <a:pt x="0" y="160"/>
                  </a:cubicBezTo>
                  <a:cubicBezTo>
                    <a:pt x="0" y="252"/>
                    <a:pt x="80" y="320"/>
                    <a:pt x="171" y="320"/>
                  </a:cubicBezTo>
                  <a:cubicBezTo>
                    <a:pt x="262" y="320"/>
                    <a:pt x="342" y="252"/>
                    <a:pt x="342" y="160"/>
                  </a:cubicBezTo>
                  <a:cubicBezTo>
                    <a:pt x="342" y="69"/>
                    <a:pt x="262" y="1"/>
                    <a:pt x="17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>
              <a:off x="2251650" y="4870525"/>
              <a:ext cx="13400" cy="12850"/>
            </a:xfrm>
            <a:custGeom>
              <a:avLst/>
              <a:gdLst/>
              <a:ahLst/>
              <a:cxnLst/>
              <a:rect l="l" t="t" r="r" b="b"/>
              <a:pathLst>
                <a:path w="536" h="514" extrusionOk="0">
                  <a:moveTo>
                    <a:pt x="274" y="0"/>
                  </a:moveTo>
                  <a:cubicBezTo>
                    <a:pt x="125" y="0"/>
                    <a:pt x="0" y="114"/>
                    <a:pt x="0" y="262"/>
                  </a:cubicBezTo>
                  <a:cubicBezTo>
                    <a:pt x="0" y="399"/>
                    <a:pt x="125" y="513"/>
                    <a:pt x="274" y="513"/>
                  </a:cubicBezTo>
                  <a:cubicBezTo>
                    <a:pt x="411" y="513"/>
                    <a:pt x="536" y="399"/>
                    <a:pt x="536" y="262"/>
                  </a:cubicBezTo>
                  <a:cubicBezTo>
                    <a:pt x="536" y="114"/>
                    <a:pt x="411" y="0"/>
                    <a:pt x="274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>
              <a:off x="2403300" y="4917550"/>
              <a:ext cx="17700" cy="17125"/>
            </a:xfrm>
            <a:custGeom>
              <a:avLst/>
              <a:gdLst/>
              <a:ahLst/>
              <a:cxnLst/>
              <a:rect l="l" t="t" r="r" b="b"/>
              <a:pathLst>
                <a:path w="708" h="685" extrusionOk="0">
                  <a:moveTo>
                    <a:pt x="354" y="1"/>
                  </a:moveTo>
                  <a:cubicBezTo>
                    <a:pt x="160" y="1"/>
                    <a:pt x="0" y="160"/>
                    <a:pt x="0" y="343"/>
                  </a:cubicBezTo>
                  <a:cubicBezTo>
                    <a:pt x="0" y="537"/>
                    <a:pt x="160" y="685"/>
                    <a:pt x="354" y="685"/>
                  </a:cubicBezTo>
                  <a:cubicBezTo>
                    <a:pt x="548" y="685"/>
                    <a:pt x="707" y="537"/>
                    <a:pt x="707" y="343"/>
                  </a:cubicBezTo>
                  <a:cubicBezTo>
                    <a:pt x="707" y="160"/>
                    <a:pt x="548" y="1"/>
                    <a:pt x="354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2394175" y="4901300"/>
              <a:ext cx="7150" cy="6875"/>
            </a:xfrm>
            <a:custGeom>
              <a:avLst/>
              <a:gdLst/>
              <a:ahLst/>
              <a:cxnLst/>
              <a:rect l="l" t="t" r="r" b="b"/>
              <a:pathLst>
                <a:path w="286" h="275" extrusionOk="0">
                  <a:moveTo>
                    <a:pt x="149" y="1"/>
                  </a:moveTo>
                  <a:cubicBezTo>
                    <a:pt x="69" y="1"/>
                    <a:pt x="0" y="58"/>
                    <a:pt x="0" y="138"/>
                  </a:cubicBezTo>
                  <a:cubicBezTo>
                    <a:pt x="0" y="206"/>
                    <a:pt x="69" y="274"/>
                    <a:pt x="149" y="274"/>
                  </a:cubicBezTo>
                  <a:cubicBezTo>
                    <a:pt x="217" y="274"/>
                    <a:pt x="285" y="206"/>
                    <a:pt x="285" y="138"/>
                  </a:cubicBezTo>
                  <a:cubicBezTo>
                    <a:pt x="285" y="58"/>
                    <a:pt x="217" y="1"/>
                    <a:pt x="149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2063775" y="4921250"/>
              <a:ext cx="12000" cy="11425"/>
            </a:xfrm>
            <a:custGeom>
              <a:avLst/>
              <a:gdLst/>
              <a:ahLst/>
              <a:cxnLst/>
              <a:rect l="l" t="t" r="r" b="b"/>
              <a:pathLst>
                <a:path w="480" h="457" extrusionOk="0">
                  <a:moveTo>
                    <a:pt x="240" y="1"/>
                  </a:moveTo>
                  <a:cubicBezTo>
                    <a:pt x="103" y="1"/>
                    <a:pt x="1" y="103"/>
                    <a:pt x="1" y="229"/>
                  </a:cubicBezTo>
                  <a:cubicBezTo>
                    <a:pt x="1" y="354"/>
                    <a:pt x="103" y="457"/>
                    <a:pt x="240" y="457"/>
                  </a:cubicBezTo>
                  <a:cubicBezTo>
                    <a:pt x="365" y="457"/>
                    <a:pt x="479" y="354"/>
                    <a:pt x="479" y="229"/>
                  </a:cubicBezTo>
                  <a:cubicBezTo>
                    <a:pt x="479" y="103"/>
                    <a:pt x="365" y="1"/>
                    <a:pt x="240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2090575" y="4932650"/>
              <a:ext cx="7725" cy="7450"/>
            </a:xfrm>
            <a:custGeom>
              <a:avLst/>
              <a:gdLst/>
              <a:ahLst/>
              <a:cxnLst/>
              <a:rect l="l" t="t" r="r" b="b"/>
              <a:pathLst>
                <a:path w="309" h="298" extrusionOk="0">
                  <a:moveTo>
                    <a:pt x="149" y="1"/>
                  </a:moveTo>
                  <a:cubicBezTo>
                    <a:pt x="69" y="1"/>
                    <a:pt x="0" y="69"/>
                    <a:pt x="0" y="149"/>
                  </a:cubicBezTo>
                  <a:cubicBezTo>
                    <a:pt x="0" y="229"/>
                    <a:pt x="69" y="297"/>
                    <a:pt x="149" y="297"/>
                  </a:cubicBezTo>
                  <a:cubicBezTo>
                    <a:pt x="240" y="297"/>
                    <a:pt x="308" y="229"/>
                    <a:pt x="308" y="149"/>
                  </a:cubicBezTo>
                  <a:cubicBezTo>
                    <a:pt x="308" y="69"/>
                    <a:pt x="240" y="1"/>
                    <a:pt x="149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34" name="Google Shape;1834;p58"/>
          <p:cNvCxnSpPr/>
          <p:nvPr/>
        </p:nvCxnSpPr>
        <p:spPr>
          <a:xfrm>
            <a:off x="1004867" y="4608570"/>
            <a:ext cx="279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35" name="Google Shape;1835;p58"/>
          <p:cNvGrpSpPr/>
          <p:nvPr/>
        </p:nvGrpSpPr>
        <p:grpSpPr>
          <a:xfrm>
            <a:off x="1256449" y="4498812"/>
            <a:ext cx="608123" cy="109775"/>
            <a:chOff x="1915250" y="4850250"/>
            <a:chExt cx="673075" cy="121500"/>
          </a:xfrm>
        </p:grpSpPr>
        <p:sp>
          <p:nvSpPr>
            <p:cNvPr id="1836" name="Google Shape;1836;p58"/>
            <p:cNvSpPr/>
            <p:nvPr/>
          </p:nvSpPr>
          <p:spPr>
            <a:xfrm>
              <a:off x="1915250" y="4850250"/>
              <a:ext cx="673075" cy="121500"/>
            </a:xfrm>
            <a:custGeom>
              <a:avLst/>
              <a:gdLst/>
              <a:ahLst/>
              <a:cxnLst/>
              <a:rect l="l" t="t" r="r" b="b"/>
              <a:pathLst>
                <a:path w="26923" h="4860" extrusionOk="0">
                  <a:moveTo>
                    <a:pt x="13652" y="1"/>
                  </a:moveTo>
                  <a:cubicBezTo>
                    <a:pt x="12288" y="1"/>
                    <a:pt x="10782" y="383"/>
                    <a:pt x="9465" y="1609"/>
                  </a:cubicBezTo>
                  <a:lnTo>
                    <a:pt x="8393" y="2430"/>
                  </a:lnTo>
                  <a:cubicBezTo>
                    <a:pt x="8393" y="2430"/>
                    <a:pt x="7625" y="2010"/>
                    <a:pt x="6591" y="2010"/>
                  </a:cubicBezTo>
                  <a:cubicBezTo>
                    <a:pt x="5743" y="2010"/>
                    <a:pt x="4716" y="2293"/>
                    <a:pt x="3786" y="3320"/>
                  </a:cubicBezTo>
                  <a:cubicBezTo>
                    <a:pt x="3786" y="3320"/>
                    <a:pt x="3559" y="3295"/>
                    <a:pt x="3215" y="3295"/>
                  </a:cubicBezTo>
                  <a:cubicBezTo>
                    <a:pt x="2268" y="3295"/>
                    <a:pt x="436" y="3479"/>
                    <a:pt x="1" y="4859"/>
                  </a:cubicBezTo>
                  <a:lnTo>
                    <a:pt x="26923" y="4859"/>
                  </a:lnTo>
                  <a:cubicBezTo>
                    <a:pt x="26923" y="4859"/>
                    <a:pt x="25099" y="2902"/>
                    <a:pt x="23096" y="2902"/>
                  </a:cubicBezTo>
                  <a:cubicBezTo>
                    <a:pt x="22755" y="2902"/>
                    <a:pt x="22408" y="2959"/>
                    <a:pt x="22065" y="3092"/>
                  </a:cubicBezTo>
                  <a:cubicBezTo>
                    <a:pt x="22065" y="3092"/>
                    <a:pt x="20607" y="1023"/>
                    <a:pt x="18143" y="1023"/>
                  </a:cubicBezTo>
                  <a:cubicBezTo>
                    <a:pt x="18020" y="1023"/>
                    <a:pt x="17894" y="1028"/>
                    <a:pt x="17766" y="1039"/>
                  </a:cubicBezTo>
                  <a:cubicBezTo>
                    <a:pt x="17766" y="1039"/>
                    <a:pt x="15902" y="1"/>
                    <a:pt x="13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8"/>
            <p:cNvSpPr/>
            <p:nvPr/>
          </p:nvSpPr>
          <p:spPr>
            <a:xfrm>
              <a:off x="2216850" y="4879075"/>
              <a:ext cx="14850" cy="14275"/>
            </a:xfrm>
            <a:custGeom>
              <a:avLst/>
              <a:gdLst/>
              <a:ahLst/>
              <a:cxnLst/>
              <a:rect l="l" t="t" r="r" b="b"/>
              <a:pathLst>
                <a:path w="594" h="571" extrusionOk="0">
                  <a:moveTo>
                    <a:pt x="297" y="0"/>
                  </a:moveTo>
                  <a:cubicBezTo>
                    <a:pt x="138" y="0"/>
                    <a:pt x="1" y="126"/>
                    <a:pt x="1" y="285"/>
                  </a:cubicBezTo>
                  <a:cubicBezTo>
                    <a:pt x="1" y="445"/>
                    <a:pt x="138" y="570"/>
                    <a:pt x="297" y="570"/>
                  </a:cubicBezTo>
                  <a:cubicBezTo>
                    <a:pt x="457" y="570"/>
                    <a:pt x="594" y="445"/>
                    <a:pt x="594" y="285"/>
                  </a:cubicBezTo>
                  <a:cubicBezTo>
                    <a:pt x="594" y="126"/>
                    <a:pt x="457" y="0"/>
                    <a:pt x="297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8"/>
            <p:cNvSpPr/>
            <p:nvPr/>
          </p:nvSpPr>
          <p:spPr>
            <a:xfrm>
              <a:off x="2238250" y="4905575"/>
              <a:ext cx="8575" cy="8000"/>
            </a:xfrm>
            <a:custGeom>
              <a:avLst/>
              <a:gdLst/>
              <a:ahLst/>
              <a:cxnLst/>
              <a:rect l="l" t="t" r="r" b="b"/>
              <a:pathLst>
                <a:path w="343" h="320" extrusionOk="0">
                  <a:moveTo>
                    <a:pt x="171" y="1"/>
                  </a:moveTo>
                  <a:cubicBezTo>
                    <a:pt x="80" y="1"/>
                    <a:pt x="0" y="69"/>
                    <a:pt x="0" y="160"/>
                  </a:cubicBezTo>
                  <a:cubicBezTo>
                    <a:pt x="0" y="252"/>
                    <a:pt x="80" y="320"/>
                    <a:pt x="171" y="320"/>
                  </a:cubicBezTo>
                  <a:cubicBezTo>
                    <a:pt x="262" y="320"/>
                    <a:pt x="342" y="252"/>
                    <a:pt x="342" y="160"/>
                  </a:cubicBezTo>
                  <a:cubicBezTo>
                    <a:pt x="342" y="69"/>
                    <a:pt x="262" y="1"/>
                    <a:pt x="171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8"/>
            <p:cNvSpPr/>
            <p:nvPr/>
          </p:nvSpPr>
          <p:spPr>
            <a:xfrm>
              <a:off x="2251650" y="4870525"/>
              <a:ext cx="13400" cy="12850"/>
            </a:xfrm>
            <a:custGeom>
              <a:avLst/>
              <a:gdLst/>
              <a:ahLst/>
              <a:cxnLst/>
              <a:rect l="l" t="t" r="r" b="b"/>
              <a:pathLst>
                <a:path w="536" h="514" extrusionOk="0">
                  <a:moveTo>
                    <a:pt x="274" y="0"/>
                  </a:moveTo>
                  <a:cubicBezTo>
                    <a:pt x="125" y="0"/>
                    <a:pt x="0" y="114"/>
                    <a:pt x="0" y="262"/>
                  </a:cubicBezTo>
                  <a:cubicBezTo>
                    <a:pt x="0" y="399"/>
                    <a:pt x="125" y="513"/>
                    <a:pt x="274" y="513"/>
                  </a:cubicBezTo>
                  <a:cubicBezTo>
                    <a:pt x="411" y="513"/>
                    <a:pt x="536" y="399"/>
                    <a:pt x="536" y="262"/>
                  </a:cubicBezTo>
                  <a:cubicBezTo>
                    <a:pt x="536" y="114"/>
                    <a:pt x="411" y="0"/>
                    <a:pt x="274" y="0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8"/>
            <p:cNvSpPr/>
            <p:nvPr/>
          </p:nvSpPr>
          <p:spPr>
            <a:xfrm>
              <a:off x="2403300" y="4917550"/>
              <a:ext cx="17700" cy="17125"/>
            </a:xfrm>
            <a:custGeom>
              <a:avLst/>
              <a:gdLst/>
              <a:ahLst/>
              <a:cxnLst/>
              <a:rect l="l" t="t" r="r" b="b"/>
              <a:pathLst>
                <a:path w="708" h="685" extrusionOk="0">
                  <a:moveTo>
                    <a:pt x="354" y="1"/>
                  </a:moveTo>
                  <a:cubicBezTo>
                    <a:pt x="160" y="1"/>
                    <a:pt x="0" y="160"/>
                    <a:pt x="0" y="343"/>
                  </a:cubicBezTo>
                  <a:cubicBezTo>
                    <a:pt x="0" y="537"/>
                    <a:pt x="160" y="685"/>
                    <a:pt x="354" y="685"/>
                  </a:cubicBezTo>
                  <a:cubicBezTo>
                    <a:pt x="548" y="685"/>
                    <a:pt x="707" y="537"/>
                    <a:pt x="707" y="343"/>
                  </a:cubicBezTo>
                  <a:cubicBezTo>
                    <a:pt x="707" y="160"/>
                    <a:pt x="548" y="1"/>
                    <a:pt x="354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8"/>
            <p:cNvSpPr/>
            <p:nvPr/>
          </p:nvSpPr>
          <p:spPr>
            <a:xfrm>
              <a:off x="2394175" y="4901300"/>
              <a:ext cx="7150" cy="6875"/>
            </a:xfrm>
            <a:custGeom>
              <a:avLst/>
              <a:gdLst/>
              <a:ahLst/>
              <a:cxnLst/>
              <a:rect l="l" t="t" r="r" b="b"/>
              <a:pathLst>
                <a:path w="286" h="275" extrusionOk="0">
                  <a:moveTo>
                    <a:pt x="149" y="1"/>
                  </a:moveTo>
                  <a:cubicBezTo>
                    <a:pt x="69" y="1"/>
                    <a:pt x="0" y="58"/>
                    <a:pt x="0" y="138"/>
                  </a:cubicBezTo>
                  <a:cubicBezTo>
                    <a:pt x="0" y="206"/>
                    <a:pt x="69" y="274"/>
                    <a:pt x="149" y="274"/>
                  </a:cubicBezTo>
                  <a:cubicBezTo>
                    <a:pt x="217" y="274"/>
                    <a:pt x="285" y="206"/>
                    <a:pt x="285" y="138"/>
                  </a:cubicBezTo>
                  <a:cubicBezTo>
                    <a:pt x="285" y="58"/>
                    <a:pt x="217" y="1"/>
                    <a:pt x="149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8"/>
            <p:cNvSpPr/>
            <p:nvPr/>
          </p:nvSpPr>
          <p:spPr>
            <a:xfrm>
              <a:off x="2063775" y="4921250"/>
              <a:ext cx="12000" cy="11425"/>
            </a:xfrm>
            <a:custGeom>
              <a:avLst/>
              <a:gdLst/>
              <a:ahLst/>
              <a:cxnLst/>
              <a:rect l="l" t="t" r="r" b="b"/>
              <a:pathLst>
                <a:path w="480" h="457" extrusionOk="0">
                  <a:moveTo>
                    <a:pt x="240" y="1"/>
                  </a:moveTo>
                  <a:cubicBezTo>
                    <a:pt x="103" y="1"/>
                    <a:pt x="1" y="103"/>
                    <a:pt x="1" y="229"/>
                  </a:cubicBezTo>
                  <a:cubicBezTo>
                    <a:pt x="1" y="354"/>
                    <a:pt x="103" y="457"/>
                    <a:pt x="240" y="457"/>
                  </a:cubicBezTo>
                  <a:cubicBezTo>
                    <a:pt x="365" y="457"/>
                    <a:pt x="479" y="354"/>
                    <a:pt x="479" y="229"/>
                  </a:cubicBezTo>
                  <a:cubicBezTo>
                    <a:pt x="479" y="103"/>
                    <a:pt x="365" y="1"/>
                    <a:pt x="240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8"/>
            <p:cNvSpPr/>
            <p:nvPr/>
          </p:nvSpPr>
          <p:spPr>
            <a:xfrm>
              <a:off x="2090575" y="4932650"/>
              <a:ext cx="7725" cy="7450"/>
            </a:xfrm>
            <a:custGeom>
              <a:avLst/>
              <a:gdLst/>
              <a:ahLst/>
              <a:cxnLst/>
              <a:rect l="l" t="t" r="r" b="b"/>
              <a:pathLst>
                <a:path w="309" h="298" extrusionOk="0">
                  <a:moveTo>
                    <a:pt x="149" y="1"/>
                  </a:moveTo>
                  <a:cubicBezTo>
                    <a:pt x="69" y="1"/>
                    <a:pt x="0" y="69"/>
                    <a:pt x="0" y="149"/>
                  </a:cubicBezTo>
                  <a:cubicBezTo>
                    <a:pt x="0" y="229"/>
                    <a:pt x="69" y="297"/>
                    <a:pt x="149" y="297"/>
                  </a:cubicBezTo>
                  <a:cubicBezTo>
                    <a:pt x="240" y="297"/>
                    <a:pt x="308" y="229"/>
                    <a:pt x="308" y="149"/>
                  </a:cubicBezTo>
                  <a:cubicBezTo>
                    <a:pt x="308" y="69"/>
                    <a:pt x="240" y="1"/>
                    <a:pt x="149" y="1"/>
                  </a:cubicBezTo>
                  <a:close/>
                </a:path>
              </a:pathLst>
            </a:custGeom>
            <a:solidFill>
              <a:srgbClr val="678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096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3"/>
          <p:cNvSpPr txBox="1">
            <a:spLocks noGrp="1"/>
          </p:cNvSpPr>
          <p:nvPr>
            <p:ph type="title"/>
          </p:nvPr>
        </p:nvSpPr>
        <p:spPr>
          <a:xfrm>
            <a:off x="853404" y="71347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Mission Statement</a:t>
            </a:r>
          </a:p>
        </p:txBody>
      </p:sp>
      <p:cxnSp>
        <p:nvCxnSpPr>
          <p:cNvPr id="1179" name="Google Shape;1179;p53"/>
          <p:cNvCxnSpPr/>
          <p:nvPr/>
        </p:nvCxnSpPr>
        <p:spPr>
          <a:xfrm>
            <a:off x="-6" y="3863600"/>
            <a:ext cx="310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7AAF17E9-4498-7530-DE99-98EFC5A02C1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79333" y="1454156"/>
            <a:ext cx="8500659" cy="1913379"/>
          </a:xfrm>
        </p:spPr>
        <p:txBody>
          <a:bodyPr/>
          <a:lstStyle/>
          <a:p>
            <a:pPr algn="ctr"/>
            <a:r>
              <a:rPr lang="en-US" sz="2400">
                <a:solidFill>
                  <a:srgbClr val="595959"/>
                </a:solidFill>
                <a:latin typeface="Montserrat"/>
              </a:rPr>
              <a:t>An </a:t>
            </a:r>
            <a:r>
              <a:rPr lang="en-US" sz="2400" i="0" u="none" strike="noStrike">
                <a:solidFill>
                  <a:srgbClr val="595959"/>
                </a:solidFill>
                <a:effectLst/>
                <a:latin typeface="Montserrat"/>
              </a:rPr>
              <a:t>app </a:t>
            </a:r>
            <a:r>
              <a:rPr lang="en-US" sz="2400">
                <a:solidFill>
                  <a:srgbClr val="595959"/>
                </a:solidFill>
                <a:latin typeface="Montserrat"/>
              </a:rPr>
              <a:t>that encompasses the travel needs for a variety of users, to incentivize people to make </a:t>
            </a:r>
            <a:r>
              <a:rPr lang="en-US" sz="2400" b="1">
                <a:solidFill>
                  <a:srgbClr val="595959"/>
                </a:solidFill>
                <a:latin typeface="Montserrat"/>
              </a:rPr>
              <a:t>greener transportation choices</a:t>
            </a:r>
            <a:endParaRPr lang="en-US" sz="2400">
              <a:solidFill>
                <a:srgbClr val="595959"/>
              </a:solidFill>
              <a:latin typeface="Montserrat"/>
            </a:endParaRPr>
          </a:p>
        </p:txBody>
      </p:sp>
      <p:pic>
        <p:nvPicPr>
          <p:cNvPr id="15" name="Picture 14" descr="A train and train cars">
            <a:extLst>
              <a:ext uri="{FF2B5EF4-FFF2-40B4-BE49-F238E27FC236}">
                <a16:creationId xmlns:a16="http://schemas.microsoft.com/office/drawing/2014/main" id="{EE7DD110-B22E-6018-E45C-DF1956F0A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972" b="70732" l="10000" r="90000"/>
                    </a14:imgEffect>
                    <a14:imgEffect>
                      <a14:artisticCutout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54127" b="27423"/>
          <a:stretch/>
        </p:blipFill>
        <p:spPr>
          <a:xfrm>
            <a:off x="-857275" y="3771904"/>
            <a:ext cx="7080349" cy="1306282"/>
          </a:xfrm>
          <a:prstGeom prst="rect">
            <a:avLst/>
          </a:prstGeom>
        </p:spPr>
      </p:pic>
      <p:grpSp>
        <p:nvGrpSpPr>
          <p:cNvPr id="16" name="Google Shape;3735;p80">
            <a:extLst>
              <a:ext uri="{FF2B5EF4-FFF2-40B4-BE49-F238E27FC236}">
                <a16:creationId xmlns:a16="http://schemas.microsoft.com/office/drawing/2014/main" id="{9A123CB0-B2DB-2F5C-90DA-A1C60821EE17}"/>
              </a:ext>
            </a:extLst>
          </p:cNvPr>
          <p:cNvGrpSpPr/>
          <p:nvPr/>
        </p:nvGrpSpPr>
        <p:grpSpPr>
          <a:xfrm flipH="1">
            <a:off x="6992999" y="3258255"/>
            <a:ext cx="897716" cy="1596695"/>
            <a:chOff x="2927909" y="3011939"/>
            <a:chExt cx="897716" cy="1596695"/>
          </a:xfrm>
        </p:grpSpPr>
        <p:sp>
          <p:nvSpPr>
            <p:cNvPr id="17" name="Google Shape;3736;p80">
              <a:extLst>
                <a:ext uri="{FF2B5EF4-FFF2-40B4-BE49-F238E27FC236}">
                  <a16:creationId xmlns:a16="http://schemas.microsoft.com/office/drawing/2014/main" id="{7628FFF6-087A-E760-7418-EFD91C9A3193}"/>
                </a:ext>
              </a:extLst>
            </p:cNvPr>
            <p:cNvSpPr/>
            <p:nvPr/>
          </p:nvSpPr>
          <p:spPr>
            <a:xfrm flipH="1">
              <a:off x="2927909" y="3011939"/>
              <a:ext cx="897716" cy="1198751"/>
            </a:xfrm>
            <a:custGeom>
              <a:avLst/>
              <a:gdLst/>
              <a:ahLst/>
              <a:cxnLst/>
              <a:rect l="l" t="t" r="r" b="b"/>
              <a:pathLst>
                <a:path w="45966" h="61380" extrusionOk="0">
                  <a:moveTo>
                    <a:pt x="23709" y="1"/>
                  </a:moveTo>
                  <a:cubicBezTo>
                    <a:pt x="16266" y="1"/>
                    <a:pt x="10075" y="8973"/>
                    <a:pt x="8973" y="20677"/>
                  </a:cubicBezTo>
                  <a:cubicBezTo>
                    <a:pt x="3509" y="25439"/>
                    <a:pt x="0" y="32632"/>
                    <a:pt x="0" y="39625"/>
                  </a:cubicBezTo>
                  <a:cubicBezTo>
                    <a:pt x="0" y="51630"/>
                    <a:pt x="10301" y="61379"/>
                    <a:pt x="22983" y="61379"/>
                  </a:cubicBezTo>
                  <a:cubicBezTo>
                    <a:pt x="35689" y="61379"/>
                    <a:pt x="45965" y="51630"/>
                    <a:pt x="45965" y="39625"/>
                  </a:cubicBezTo>
                  <a:cubicBezTo>
                    <a:pt x="45965" y="33309"/>
                    <a:pt x="43133" y="26868"/>
                    <a:pt x="38572" y="22156"/>
                  </a:cubicBezTo>
                  <a:cubicBezTo>
                    <a:pt x="37870" y="9725"/>
                    <a:pt x="31479" y="1"/>
                    <a:pt x="23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37;p80">
              <a:extLst>
                <a:ext uri="{FF2B5EF4-FFF2-40B4-BE49-F238E27FC236}">
                  <a16:creationId xmlns:a16="http://schemas.microsoft.com/office/drawing/2014/main" id="{D81F17E8-D792-CCAD-EBE3-9017B9EB6797}"/>
                </a:ext>
              </a:extLst>
            </p:cNvPr>
            <p:cNvSpPr/>
            <p:nvPr/>
          </p:nvSpPr>
          <p:spPr>
            <a:xfrm flipH="1">
              <a:off x="2927909" y="3011939"/>
              <a:ext cx="625077" cy="1198751"/>
            </a:xfrm>
            <a:custGeom>
              <a:avLst/>
              <a:gdLst/>
              <a:ahLst/>
              <a:cxnLst/>
              <a:rect l="l" t="t" r="r" b="b"/>
              <a:pathLst>
                <a:path w="32006" h="61380" extrusionOk="0">
                  <a:moveTo>
                    <a:pt x="9749" y="1"/>
                  </a:moveTo>
                  <a:cubicBezTo>
                    <a:pt x="8471" y="1"/>
                    <a:pt x="7243" y="276"/>
                    <a:pt x="6040" y="778"/>
                  </a:cubicBezTo>
                  <a:cubicBezTo>
                    <a:pt x="10627" y="4437"/>
                    <a:pt x="13885" y="11780"/>
                    <a:pt x="14361" y="20452"/>
                  </a:cubicBezTo>
                  <a:cubicBezTo>
                    <a:pt x="18922" y="25164"/>
                    <a:pt x="21755" y="31605"/>
                    <a:pt x="21755" y="37921"/>
                  </a:cubicBezTo>
                  <a:cubicBezTo>
                    <a:pt x="21755" y="49550"/>
                    <a:pt x="12130" y="59024"/>
                    <a:pt x="0" y="59625"/>
                  </a:cubicBezTo>
                  <a:cubicBezTo>
                    <a:pt x="2782" y="60753"/>
                    <a:pt x="5840" y="61379"/>
                    <a:pt x="9023" y="61379"/>
                  </a:cubicBezTo>
                  <a:cubicBezTo>
                    <a:pt x="21729" y="61379"/>
                    <a:pt x="32005" y="51630"/>
                    <a:pt x="32005" y="39625"/>
                  </a:cubicBezTo>
                  <a:cubicBezTo>
                    <a:pt x="32005" y="33309"/>
                    <a:pt x="29173" y="26868"/>
                    <a:pt x="24612" y="22156"/>
                  </a:cubicBezTo>
                  <a:cubicBezTo>
                    <a:pt x="23910" y="9725"/>
                    <a:pt x="17519" y="1"/>
                    <a:pt x="97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38;p80">
              <a:extLst>
                <a:ext uri="{FF2B5EF4-FFF2-40B4-BE49-F238E27FC236}">
                  <a16:creationId xmlns:a16="http://schemas.microsoft.com/office/drawing/2014/main" id="{90352EC5-B9C1-ED4C-AB2D-B5B6468A8F8F}"/>
                </a:ext>
              </a:extLst>
            </p:cNvPr>
            <p:cNvSpPr/>
            <p:nvPr/>
          </p:nvSpPr>
          <p:spPr>
            <a:xfrm flipH="1">
              <a:off x="3090418" y="3508099"/>
              <a:ext cx="523756" cy="1100535"/>
            </a:xfrm>
            <a:custGeom>
              <a:avLst/>
              <a:gdLst/>
              <a:ahLst/>
              <a:cxnLst/>
              <a:rect l="l" t="t" r="r" b="b"/>
              <a:pathLst>
                <a:path w="26818" h="56351" extrusionOk="0">
                  <a:moveTo>
                    <a:pt x="5205" y="0"/>
                  </a:moveTo>
                  <a:cubicBezTo>
                    <a:pt x="5116" y="0"/>
                    <a:pt x="5025" y="19"/>
                    <a:pt x="4938" y="59"/>
                  </a:cubicBezTo>
                  <a:cubicBezTo>
                    <a:pt x="4612" y="210"/>
                    <a:pt x="4486" y="586"/>
                    <a:pt x="4612" y="912"/>
                  </a:cubicBezTo>
                  <a:lnTo>
                    <a:pt x="6466" y="5573"/>
                  </a:lnTo>
                  <a:lnTo>
                    <a:pt x="501" y="6024"/>
                  </a:lnTo>
                  <a:cubicBezTo>
                    <a:pt x="201" y="6049"/>
                    <a:pt x="0" y="6275"/>
                    <a:pt x="0" y="6551"/>
                  </a:cubicBezTo>
                  <a:cubicBezTo>
                    <a:pt x="25" y="6851"/>
                    <a:pt x="251" y="7077"/>
                    <a:pt x="552" y="7077"/>
                  </a:cubicBezTo>
                  <a:lnTo>
                    <a:pt x="7243" y="6952"/>
                  </a:lnTo>
                  <a:lnTo>
                    <a:pt x="12381" y="19232"/>
                  </a:lnTo>
                  <a:lnTo>
                    <a:pt x="10727" y="56350"/>
                  </a:lnTo>
                  <a:lnTo>
                    <a:pt x="16341" y="56350"/>
                  </a:lnTo>
                  <a:lnTo>
                    <a:pt x="16517" y="28330"/>
                  </a:lnTo>
                  <a:lnTo>
                    <a:pt x="20852" y="19834"/>
                  </a:lnTo>
                  <a:lnTo>
                    <a:pt x="26166" y="19859"/>
                  </a:lnTo>
                  <a:cubicBezTo>
                    <a:pt x="26542" y="19859"/>
                    <a:pt x="26817" y="19533"/>
                    <a:pt x="26742" y="19157"/>
                  </a:cubicBezTo>
                  <a:cubicBezTo>
                    <a:pt x="26717" y="18907"/>
                    <a:pt x="26492" y="18731"/>
                    <a:pt x="26241" y="18681"/>
                  </a:cubicBezTo>
                  <a:lnTo>
                    <a:pt x="20953" y="18055"/>
                  </a:lnTo>
                  <a:lnTo>
                    <a:pt x="22832" y="13117"/>
                  </a:lnTo>
                  <a:cubicBezTo>
                    <a:pt x="22958" y="12791"/>
                    <a:pt x="22807" y="12466"/>
                    <a:pt x="22507" y="12340"/>
                  </a:cubicBezTo>
                  <a:cubicBezTo>
                    <a:pt x="22427" y="12307"/>
                    <a:pt x="22346" y="12292"/>
                    <a:pt x="22267" y="12292"/>
                  </a:cubicBezTo>
                  <a:cubicBezTo>
                    <a:pt x="22046" y="12292"/>
                    <a:pt x="21840" y="12413"/>
                    <a:pt x="21730" y="12616"/>
                  </a:cubicBezTo>
                  <a:lnTo>
                    <a:pt x="15940" y="24446"/>
                  </a:lnTo>
                  <a:lnTo>
                    <a:pt x="14712" y="3994"/>
                  </a:lnTo>
                  <a:cubicBezTo>
                    <a:pt x="14689" y="3722"/>
                    <a:pt x="14461" y="3511"/>
                    <a:pt x="14195" y="3511"/>
                  </a:cubicBezTo>
                  <a:cubicBezTo>
                    <a:pt x="14167" y="3511"/>
                    <a:pt x="14139" y="3513"/>
                    <a:pt x="14111" y="3518"/>
                  </a:cubicBezTo>
                  <a:cubicBezTo>
                    <a:pt x="13885" y="3568"/>
                    <a:pt x="13710" y="3769"/>
                    <a:pt x="13684" y="3994"/>
                  </a:cubicBezTo>
                  <a:lnTo>
                    <a:pt x="13008" y="14270"/>
                  </a:lnTo>
                  <a:lnTo>
                    <a:pt x="5790" y="360"/>
                  </a:lnTo>
                  <a:cubicBezTo>
                    <a:pt x="5680" y="140"/>
                    <a:pt x="5449" y="0"/>
                    <a:pt x="5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783;p80">
            <a:extLst>
              <a:ext uri="{FF2B5EF4-FFF2-40B4-BE49-F238E27FC236}">
                <a16:creationId xmlns:a16="http://schemas.microsoft.com/office/drawing/2014/main" id="{D3091F68-EF2C-5899-74CC-824614E6AF72}"/>
              </a:ext>
            </a:extLst>
          </p:cNvPr>
          <p:cNvGrpSpPr/>
          <p:nvPr/>
        </p:nvGrpSpPr>
        <p:grpSpPr>
          <a:xfrm>
            <a:off x="8138175" y="3205272"/>
            <a:ext cx="860776" cy="1658222"/>
            <a:chOff x="6310150" y="2950400"/>
            <a:chExt cx="860776" cy="1658222"/>
          </a:xfrm>
        </p:grpSpPr>
        <p:sp>
          <p:nvSpPr>
            <p:cNvPr id="21" name="Google Shape;3784;p80">
              <a:extLst>
                <a:ext uri="{FF2B5EF4-FFF2-40B4-BE49-F238E27FC236}">
                  <a16:creationId xmlns:a16="http://schemas.microsoft.com/office/drawing/2014/main" id="{33A15A13-39CA-F2BD-77F0-CE7D4B23E817}"/>
                </a:ext>
              </a:extLst>
            </p:cNvPr>
            <p:cNvSpPr/>
            <p:nvPr/>
          </p:nvSpPr>
          <p:spPr>
            <a:xfrm>
              <a:off x="6310150" y="2950400"/>
              <a:ext cx="754586" cy="990960"/>
            </a:xfrm>
            <a:custGeom>
              <a:avLst/>
              <a:gdLst/>
              <a:ahLst/>
              <a:cxnLst/>
              <a:rect l="l" t="t" r="r" b="b"/>
              <a:pathLst>
                <a:path w="37044" h="48648" extrusionOk="0">
                  <a:moveTo>
                    <a:pt x="18522" y="0"/>
                  </a:moveTo>
                  <a:cubicBezTo>
                    <a:pt x="8297" y="0"/>
                    <a:pt x="1" y="10502"/>
                    <a:pt x="1" y="23459"/>
                  </a:cubicBezTo>
                  <a:cubicBezTo>
                    <a:pt x="1" y="36416"/>
                    <a:pt x="8297" y="48647"/>
                    <a:pt x="18522" y="48647"/>
                  </a:cubicBezTo>
                  <a:cubicBezTo>
                    <a:pt x="28748" y="48647"/>
                    <a:pt x="37044" y="36416"/>
                    <a:pt x="37044" y="23459"/>
                  </a:cubicBezTo>
                  <a:cubicBezTo>
                    <a:pt x="37044" y="10502"/>
                    <a:pt x="28748" y="0"/>
                    <a:pt x="18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85;p80">
              <a:extLst>
                <a:ext uri="{FF2B5EF4-FFF2-40B4-BE49-F238E27FC236}">
                  <a16:creationId xmlns:a16="http://schemas.microsoft.com/office/drawing/2014/main" id="{5D70CC1B-C30F-6A98-130B-B76AB2D1DF04}"/>
                </a:ext>
              </a:extLst>
            </p:cNvPr>
            <p:cNvSpPr/>
            <p:nvPr/>
          </p:nvSpPr>
          <p:spPr>
            <a:xfrm>
              <a:off x="6342823" y="2950400"/>
              <a:ext cx="721913" cy="990960"/>
            </a:xfrm>
            <a:custGeom>
              <a:avLst/>
              <a:gdLst/>
              <a:ahLst/>
              <a:cxnLst/>
              <a:rect l="l" t="t" r="r" b="b"/>
              <a:pathLst>
                <a:path w="35440" h="48648" extrusionOk="0">
                  <a:moveTo>
                    <a:pt x="16918" y="0"/>
                  </a:moveTo>
                  <a:cubicBezTo>
                    <a:pt x="16066" y="0"/>
                    <a:pt x="15239" y="100"/>
                    <a:pt x="14437" y="226"/>
                  </a:cubicBezTo>
                  <a:cubicBezTo>
                    <a:pt x="21405" y="2080"/>
                    <a:pt x="26668" y="9925"/>
                    <a:pt x="26668" y="19324"/>
                  </a:cubicBezTo>
                  <a:cubicBezTo>
                    <a:pt x="26668" y="30076"/>
                    <a:pt x="19775" y="40251"/>
                    <a:pt x="11279" y="40251"/>
                  </a:cubicBezTo>
                  <a:cubicBezTo>
                    <a:pt x="6818" y="40251"/>
                    <a:pt x="2808" y="37469"/>
                    <a:pt x="1" y="33259"/>
                  </a:cubicBezTo>
                  <a:lnTo>
                    <a:pt x="1" y="33259"/>
                  </a:lnTo>
                  <a:cubicBezTo>
                    <a:pt x="2883" y="41980"/>
                    <a:pt x="9374" y="48647"/>
                    <a:pt x="16918" y="48647"/>
                  </a:cubicBezTo>
                  <a:cubicBezTo>
                    <a:pt x="27144" y="48647"/>
                    <a:pt x="35440" y="36416"/>
                    <a:pt x="35440" y="23459"/>
                  </a:cubicBezTo>
                  <a:cubicBezTo>
                    <a:pt x="35440" y="10502"/>
                    <a:pt x="27144" y="0"/>
                    <a:pt x="16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86;p80">
              <a:extLst>
                <a:ext uri="{FF2B5EF4-FFF2-40B4-BE49-F238E27FC236}">
                  <a16:creationId xmlns:a16="http://schemas.microsoft.com/office/drawing/2014/main" id="{EC0A6F95-799A-3774-1842-D49F3EF604F9}"/>
                </a:ext>
              </a:extLst>
            </p:cNvPr>
            <p:cNvSpPr/>
            <p:nvPr/>
          </p:nvSpPr>
          <p:spPr>
            <a:xfrm>
              <a:off x="6745640" y="3864221"/>
              <a:ext cx="425285" cy="309848"/>
            </a:xfrm>
            <a:custGeom>
              <a:avLst/>
              <a:gdLst/>
              <a:ahLst/>
              <a:cxnLst/>
              <a:rect l="l" t="t" r="r" b="b"/>
              <a:pathLst>
                <a:path w="20878" h="15211" extrusionOk="0">
                  <a:moveTo>
                    <a:pt x="12420" y="0"/>
                  </a:moveTo>
                  <a:cubicBezTo>
                    <a:pt x="10888" y="0"/>
                    <a:pt x="9250" y="324"/>
                    <a:pt x="7645" y="1004"/>
                  </a:cubicBezTo>
                  <a:cubicBezTo>
                    <a:pt x="2732" y="3084"/>
                    <a:pt x="0" y="7721"/>
                    <a:pt x="1554" y="11380"/>
                  </a:cubicBezTo>
                  <a:cubicBezTo>
                    <a:pt x="2602" y="13831"/>
                    <a:pt x="5315" y="15211"/>
                    <a:pt x="8477" y="15211"/>
                  </a:cubicBezTo>
                  <a:cubicBezTo>
                    <a:pt x="10004" y="15211"/>
                    <a:pt x="11635" y="14889"/>
                    <a:pt x="13234" y="14212"/>
                  </a:cubicBezTo>
                  <a:cubicBezTo>
                    <a:pt x="18146" y="12132"/>
                    <a:pt x="20878" y="7470"/>
                    <a:pt x="19324" y="3836"/>
                  </a:cubicBezTo>
                  <a:cubicBezTo>
                    <a:pt x="18278" y="1373"/>
                    <a:pt x="15574" y="0"/>
                    <a:pt x="124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87;p80">
              <a:extLst>
                <a:ext uri="{FF2B5EF4-FFF2-40B4-BE49-F238E27FC236}">
                  <a16:creationId xmlns:a16="http://schemas.microsoft.com/office/drawing/2014/main" id="{3B425AFF-92B1-2CD9-986B-D8BC411A6ADB}"/>
                </a:ext>
              </a:extLst>
            </p:cNvPr>
            <p:cNvSpPr/>
            <p:nvPr/>
          </p:nvSpPr>
          <p:spPr>
            <a:xfrm>
              <a:off x="6766581" y="3886201"/>
              <a:ext cx="404345" cy="287869"/>
            </a:xfrm>
            <a:custGeom>
              <a:avLst/>
              <a:gdLst/>
              <a:ahLst/>
              <a:cxnLst/>
              <a:rect l="l" t="t" r="r" b="b"/>
              <a:pathLst>
                <a:path w="19850" h="14132" extrusionOk="0">
                  <a:moveTo>
                    <a:pt x="15765" y="0"/>
                  </a:moveTo>
                  <a:cubicBezTo>
                    <a:pt x="16015" y="326"/>
                    <a:pt x="16216" y="652"/>
                    <a:pt x="16391" y="1053"/>
                  </a:cubicBezTo>
                  <a:cubicBezTo>
                    <a:pt x="17770" y="4336"/>
                    <a:pt x="15313" y="8522"/>
                    <a:pt x="10902" y="10401"/>
                  </a:cubicBezTo>
                  <a:cubicBezTo>
                    <a:pt x="9457" y="11014"/>
                    <a:pt x="7983" y="11304"/>
                    <a:pt x="6604" y="11304"/>
                  </a:cubicBezTo>
                  <a:cubicBezTo>
                    <a:pt x="3748" y="11304"/>
                    <a:pt x="1297" y="10059"/>
                    <a:pt x="351" y="7845"/>
                  </a:cubicBezTo>
                  <a:cubicBezTo>
                    <a:pt x="276" y="7644"/>
                    <a:pt x="201" y="7469"/>
                    <a:pt x="150" y="7269"/>
                  </a:cubicBezTo>
                  <a:lnTo>
                    <a:pt x="150" y="7269"/>
                  </a:lnTo>
                  <a:cubicBezTo>
                    <a:pt x="0" y="8296"/>
                    <a:pt x="125" y="9324"/>
                    <a:pt x="526" y="10301"/>
                  </a:cubicBezTo>
                  <a:cubicBezTo>
                    <a:pt x="1574" y="12752"/>
                    <a:pt x="4287" y="14132"/>
                    <a:pt x="7449" y="14132"/>
                  </a:cubicBezTo>
                  <a:cubicBezTo>
                    <a:pt x="8976" y="14132"/>
                    <a:pt x="10607" y="13810"/>
                    <a:pt x="12206" y="13133"/>
                  </a:cubicBezTo>
                  <a:cubicBezTo>
                    <a:pt x="17118" y="11053"/>
                    <a:pt x="19850" y="6391"/>
                    <a:pt x="18296" y="2757"/>
                  </a:cubicBezTo>
                  <a:cubicBezTo>
                    <a:pt x="17795" y="1579"/>
                    <a:pt x="16917" y="652"/>
                    <a:pt x="1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88;p80">
              <a:extLst>
                <a:ext uri="{FF2B5EF4-FFF2-40B4-BE49-F238E27FC236}">
                  <a16:creationId xmlns:a16="http://schemas.microsoft.com/office/drawing/2014/main" id="{6A017978-CD3B-811D-889A-8702F305AB38}"/>
                </a:ext>
              </a:extLst>
            </p:cNvPr>
            <p:cNvSpPr/>
            <p:nvPr/>
          </p:nvSpPr>
          <p:spPr>
            <a:xfrm>
              <a:off x="6522018" y="3401475"/>
              <a:ext cx="392632" cy="1207147"/>
            </a:xfrm>
            <a:custGeom>
              <a:avLst/>
              <a:gdLst/>
              <a:ahLst/>
              <a:cxnLst/>
              <a:rect l="l" t="t" r="r" b="b"/>
              <a:pathLst>
                <a:path w="19275" h="59261" extrusionOk="0">
                  <a:moveTo>
                    <a:pt x="8219" y="1"/>
                  </a:moveTo>
                  <a:cubicBezTo>
                    <a:pt x="8179" y="1"/>
                    <a:pt x="8138" y="4"/>
                    <a:pt x="8096" y="12"/>
                  </a:cubicBezTo>
                  <a:cubicBezTo>
                    <a:pt x="7720" y="62"/>
                    <a:pt x="7445" y="363"/>
                    <a:pt x="7445" y="739"/>
                  </a:cubicBezTo>
                  <a:lnTo>
                    <a:pt x="7269" y="16227"/>
                  </a:lnTo>
                  <a:lnTo>
                    <a:pt x="2131" y="6127"/>
                  </a:lnTo>
                  <a:cubicBezTo>
                    <a:pt x="1951" y="5751"/>
                    <a:pt x="1580" y="5546"/>
                    <a:pt x="1197" y="5546"/>
                  </a:cubicBezTo>
                  <a:cubicBezTo>
                    <a:pt x="993" y="5546"/>
                    <a:pt x="785" y="5604"/>
                    <a:pt x="602" y="5726"/>
                  </a:cubicBezTo>
                  <a:cubicBezTo>
                    <a:pt x="151" y="6002"/>
                    <a:pt x="1" y="6578"/>
                    <a:pt x="227" y="7054"/>
                  </a:cubicBezTo>
                  <a:lnTo>
                    <a:pt x="6643" y="20839"/>
                  </a:lnTo>
                  <a:lnTo>
                    <a:pt x="5916" y="59260"/>
                  </a:lnTo>
                  <a:lnTo>
                    <a:pt x="11931" y="59260"/>
                  </a:lnTo>
                  <a:lnTo>
                    <a:pt x="11354" y="34398"/>
                  </a:lnTo>
                  <a:lnTo>
                    <a:pt x="18999" y="30563"/>
                  </a:lnTo>
                  <a:cubicBezTo>
                    <a:pt x="19174" y="30463"/>
                    <a:pt x="19274" y="30237"/>
                    <a:pt x="19174" y="30062"/>
                  </a:cubicBezTo>
                  <a:cubicBezTo>
                    <a:pt x="19112" y="29917"/>
                    <a:pt x="18964" y="29824"/>
                    <a:pt x="18802" y="29824"/>
                  </a:cubicBezTo>
                  <a:cubicBezTo>
                    <a:pt x="18768" y="29824"/>
                    <a:pt x="18733" y="29828"/>
                    <a:pt x="18698" y="29836"/>
                  </a:cubicBezTo>
                  <a:lnTo>
                    <a:pt x="10753" y="32242"/>
                  </a:lnTo>
                  <a:lnTo>
                    <a:pt x="8948" y="713"/>
                  </a:lnTo>
                  <a:cubicBezTo>
                    <a:pt x="8926" y="306"/>
                    <a:pt x="8597" y="1"/>
                    <a:pt x="8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9FE183-680B-60B6-7BE2-FA050D249CAF}"/>
              </a:ext>
            </a:extLst>
          </p:cNvPr>
          <p:cNvCxnSpPr>
            <a:cxnSpLocks/>
          </p:cNvCxnSpPr>
          <p:nvPr/>
        </p:nvCxnSpPr>
        <p:spPr>
          <a:xfrm flipH="1">
            <a:off x="7223425" y="4854950"/>
            <a:ext cx="2396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670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Silviculture Techniques by Slidesgo">
  <a:themeElements>
    <a:clrScheme name="Simple Light">
      <a:dk1>
        <a:srgbClr val="000000"/>
      </a:dk1>
      <a:lt1>
        <a:srgbClr val="E9ECDD"/>
      </a:lt1>
      <a:dk2>
        <a:srgbClr val="004236"/>
      </a:dk2>
      <a:lt2>
        <a:srgbClr val="3E5550"/>
      </a:lt2>
      <a:accent1>
        <a:srgbClr val="415E45"/>
      </a:accent1>
      <a:accent2>
        <a:srgbClr val="678E72"/>
      </a:accent2>
      <a:accent3>
        <a:srgbClr val="AAB670"/>
      </a:accent3>
      <a:accent4>
        <a:srgbClr val="57805C"/>
      </a:accent4>
      <a:accent5>
        <a:srgbClr val="929A54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</Words>
  <Application>Microsoft Office PowerPoint</Application>
  <PresentationFormat>On-screen Show (16:9)</PresentationFormat>
  <Paragraphs>98</Paragraphs>
  <Slides>24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Roboto Condensed Light</vt:lpstr>
      <vt:lpstr>Hind</vt:lpstr>
      <vt:lpstr>Abhaya Libre</vt:lpstr>
      <vt:lpstr>Montserrat</vt:lpstr>
      <vt:lpstr>Palanquin Dark</vt:lpstr>
      <vt:lpstr>Libre Baskerville</vt:lpstr>
      <vt:lpstr>Chivo</vt:lpstr>
      <vt:lpstr>Fredoka One</vt:lpstr>
      <vt:lpstr>Silviculture Techniques by Slidesgo</vt:lpstr>
      <vt:lpstr>TransitTree</vt:lpstr>
      <vt:lpstr>PowerPoint Presentation</vt:lpstr>
      <vt:lpstr>The Team</vt:lpstr>
      <vt:lpstr>Our Team</vt:lpstr>
      <vt:lpstr>Introduction:  The Issue</vt:lpstr>
      <vt:lpstr>65%</vt:lpstr>
      <vt:lpstr>Key Issues</vt:lpstr>
      <vt:lpstr>Proposal: Our Solution</vt:lpstr>
      <vt:lpstr>Mission Statement</vt:lpstr>
      <vt:lpstr>Route Planning</vt:lpstr>
      <vt:lpstr>Additional Features</vt:lpstr>
      <vt:lpstr>Infrastructure Improvements</vt:lpstr>
      <vt:lpstr>Mobility Inclusivity</vt:lpstr>
      <vt:lpstr>Carbon Emission Tracking</vt:lpstr>
      <vt:lpstr>Live Demonstration</vt:lpstr>
      <vt:lpstr>PowerPoint Presentation</vt:lpstr>
      <vt:lpstr>Impact: Visualising Change</vt:lpstr>
      <vt:lpstr>Efficiency &amp; Accessibility</vt:lpstr>
      <vt:lpstr>The Power of Gamification </vt:lpstr>
      <vt:lpstr>Duolingo</vt:lpstr>
      <vt:lpstr>Conclusion: Moving Forward</vt:lpstr>
      <vt:lpstr>Challenges</vt:lpstr>
      <vt:lpstr>Call to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Valentina Banner</cp:lastModifiedBy>
  <cp:revision>2</cp:revision>
  <dcterms:modified xsi:type="dcterms:W3CDTF">2024-10-17T11:18:01Z</dcterms:modified>
</cp:coreProperties>
</file>